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6" r:id="rId2"/>
    <p:sldId id="503" r:id="rId3"/>
    <p:sldId id="504" r:id="rId4"/>
    <p:sldId id="509" r:id="rId5"/>
    <p:sldId id="505" r:id="rId6"/>
    <p:sldId id="506" r:id="rId7"/>
    <p:sldId id="507" r:id="rId8"/>
    <p:sldId id="508" r:id="rId9"/>
    <p:sldId id="510" r:id="rId10"/>
    <p:sldId id="511" r:id="rId11"/>
    <p:sldId id="512" r:id="rId12"/>
    <p:sldId id="265" r:id="rId1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83E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53" autoAdjust="0"/>
    <p:restoredTop sz="93447" autoAdjust="0"/>
  </p:normalViewPr>
  <p:slideViewPr>
    <p:cSldViewPr snapToGrid="0">
      <p:cViewPr varScale="1">
        <p:scale>
          <a:sx n="63" d="100"/>
          <a:sy n="63" d="100"/>
        </p:scale>
        <p:origin x="68" y="2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46BA70-F679-4D7C-9D55-7F386DEBB20C}" type="datetimeFigureOut">
              <a:rPr lang="en-GB" smtClean="0"/>
              <a:t>09/10/2026</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73FAD6-8A32-4FE1-9858-5CB81AFB2B30}" type="slidenum">
              <a:rPr lang="en-GB" smtClean="0"/>
              <a:t>‹Nº›</a:t>
            </a:fld>
            <a:endParaRPr lang="en-GB"/>
          </a:p>
        </p:txBody>
      </p:sp>
    </p:spTree>
    <p:extLst>
      <p:ext uri="{BB962C8B-B14F-4D97-AF65-F5344CB8AC3E}">
        <p14:creationId xmlns:p14="http://schemas.microsoft.com/office/powerpoint/2010/main" val="131117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6" Type="http://schemas.openxmlformats.org/officeDocument/2006/relationships/image" Target="../media/image44.png"/><Relationship Id="rId21" Type="http://schemas.openxmlformats.org/officeDocument/2006/relationships/image" Target="../media/image39.png"/><Relationship Id="rId42" Type="http://schemas.openxmlformats.org/officeDocument/2006/relationships/image" Target="../media/image60.png"/><Relationship Id="rId47" Type="http://schemas.openxmlformats.org/officeDocument/2006/relationships/image" Target="../media/image65.png"/><Relationship Id="rId63" Type="http://schemas.openxmlformats.org/officeDocument/2006/relationships/image" Target="../media/image81.png"/><Relationship Id="rId68" Type="http://schemas.openxmlformats.org/officeDocument/2006/relationships/image" Target="../media/image86.png"/><Relationship Id="rId16" Type="http://schemas.openxmlformats.org/officeDocument/2006/relationships/image" Target="../media/image34.png"/><Relationship Id="rId11" Type="http://schemas.openxmlformats.org/officeDocument/2006/relationships/image" Target="../media/image29.png"/><Relationship Id="rId24" Type="http://schemas.openxmlformats.org/officeDocument/2006/relationships/image" Target="../media/image42.png"/><Relationship Id="rId32" Type="http://schemas.openxmlformats.org/officeDocument/2006/relationships/image" Target="../media/image50.png"/><Relationship Id="rId37" Type="http://schemas.openxmlformats.org/officeDocument/2006/relationships/image" Target="../media/image55.png"/><Relationship Id="rId40" Type="http://schemas.openxmlformats.org/officeDocument/2006/relationships/image" Target="../media/image58.png"/><Relationship Id="rId45" Type="http://schemas.openxmlformats.org/officeDocument/2006/relationships/image" Target="../media/image63.png"/><Relationship Id="rId53" Type="http://schemas.openxmlformats.org/officeDocument/2006/relationships/image" Target="../media/image71.png"/><Relationship Id="rId58" Type="http://schemas.openxmlformats.org/officeDocument/2006/relationships/image" Target="../media/image76.png"/><Relationship Id="rId66" Type="http://schemas.openxmlformats.org/officeDocument/2006/relationships/image" Target="../media/image84.png"/><Relationship Id="rId74" Type="http://schemas.openxmlformats.org/officeDocument/2006/relationships/image" Target="../media/image92.png"/><Relationship Id="rId5" Type="http://schemas.openxmlformats.org/officeDocument/2006/relationships/image" Target="../media/image23.png"/><Relationship Id="rId61" Type="http://schemas.openxmlformats.org/officeDocument/2006/relationships/image" Target="../media/image79.png"/><Relationship Id="rId19" Type="http://schemas.openxmlformats.org/officeDocument/2006/relationships/image" Target="../media/image3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 Id="rId35" Type="http://schemas.openxmlformats.org/officeDocument/2006/relationships/image" Target="../media/image53.png"/><Relationship Id="rId43" Type="http://schemas.openxmlformats.org/officeDocument/2006/relationships/image" Target="../media/image61.png"/><Relationship Id="rId48" Type="http://schemas.openxmlformats.org/officeDocument/2006/relationships/image" Target="../media/image66.png"/><Relationship Id="rId56" Type="http://schemas.openxmlformats.org/officeDocument/2006/relationships/image" Target="../media/image74.png"/><Relationship Id="rId64" Type="http://schemas.openxmlformats.org/officeDocument/2006/relationships/image" Target="../media/image82.png"/><Relationship Id="rId69" Type="http://schemas.openxmlformats.org/officeDocument/2006/relationships/image" Target="../media/image87.png"/><Relationship Id="rId77" Type="http://schemas.openxmlformats.org/officeDocument/2006/relationships/image" Target="../media/image95.png"/><Relationship Id="rId8" Type="http://schemas.openxmlformats.org/officeDocument/2006/relationships/image" Target="../media/image26.png"/><Relationship Id="rId51" Type="http://schemas.openxmlformats.org/officeDocument/2006/relationships/image" Target="../media/image69.png"/><Relationship Id="rId72" Type="http://schemas.openxmlformats.org/officeDocument/2006/relationships/image" Target="../media/image90.png"/><Relationship Id="rId3" Type="http://schemas.openxmlformats.org/officeDocument/2006/relationships/image" Target="../media/image21.png"/><Relationship Id="rId12" Type="http://schemas.openxmlformats.org/officeDocument/2006/relationships/image" Target="../media/image30.png"/><Relationship Id="rId17" Type="http://schemas.openxmlformats.org/officeDocument/2006/relationships/image" Target="../media/image35.png"/><Relationship Id="rId25" Type="http://schemas.openxmlformats.org/officeDocument/2006/relationships/image" Target="../media/image43.png"/><Relationship Id="rId33" Type="http://schemas.openxmlformats.org/officeDocument/2006/relationships/image" Target="../media/image51.png"/><Relationship Id="rId38" Type="http://schemas.openxmlformats.org/officeDocument/2006/relationships/image" Target="../media/image56.png"/><Relationship Id="rId46" Type="http://schemas.openxmlformats.org/officeDocument/2006/relationships/image" Target="../media/image64.png"/><Relationship Id="rId59" Type="http://schemas.openxmlformats.org/officeDocument/2006/relationships/image" Target="../media/image77.png"/><Relationship Id="rId67" Type="http://schemas.openxmlformats.org/officeDocument/2006/relationships/image" Target="../media/image85.png"/><Relationship Id="rId20" Type="http://schemas.openxmlformats.org/officeDocument/2006/relationships/image" Target="../media/image38.png"/><Relationship Id="rId41" Type="http://schemas.openxmlformats.org/officeDocument/2006/relationships/image" Target="../media/image59.png"/><Relationship Id="rId54" Type="http://schemas.openxmlformats.org/officeDocument/2006/relationships/image" Target="../media/image72.png"/><Relationship Id="rId62" Type="http://schemas.openxmlformats.org/officeDocument/2006/relationships/image" Target="../media/image80.png"/><Relationship Id="rId70" Type="http://schemas.openxmlformats.org/officeDocument/2006/relationships/image" Target="../media/image88.png"/><Relationship Id="rId75" Type="http://schemas.openxmlformats.org/officeDocument/2006/relationships/image" Target="../media/image93.png"/><Relationship Id="rId1" Type="http://schemas.openxmlformats.org/officeDocument/2006/relationships/slideMaster" Target="../slideMasters/slideMaster1.xml"/><Relationship Id="rId6" Type="http://schemas.openxmlformats.org/officeDocument/2006/relationships/image" Target="../media/image24.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36" Type="http://schemas.openxmlformats.org/officeDocument/2006/relationships/image" Target="../media/image54.png"/><Relationship Id="rId49" Type="http://schemas.openxmlformats.org/officeDocument/2006/relationships/image" Target="../media/image67.png"/><Relationship Id="rId57" Type="http://schemas.openxmlformats.org/officeDocument/2006/relationships/image" Target="../media/image75.png"/><Relationship Id="rId10" Type="http://schemas.openxmlformats.org/officeDocument/2006/relationships/image" Target="../media/image28.png"/><Relationship Id="rId31" Type="http://schemas.openxmlformats.org/officeDocument/2006/relationships/image" Target="../media/image49.png"/><Relationship Id="rId44" Type="http://schemas.openxmlformats.org/officeDocument/2006/relationships/image" Target="../media/image62.png"/><Relationship Id="rId52" Type="http://schemas.openxmlformats.org/officeDocument/2006/relationships/image" Target="../media/image70.png"/><Relationship Id="rId60" Type="http://schemas.openxmlformats.org/officeDocument/2006/relationships/image" Target="../media/image78.png"/><Relationship Id="rId65" Type="http://schemas.openxmlformats.org/officeDocument/2006/relationships/image" Target="../media/image83.png"/><Relationship Id="rId73" Type="http://schemas.openxmlformats.org/officeDocument/2006/relationships/image" Target="../media/image91.png"/><Relationship Id="rId78" Type="http://schemas.openxmlformats.org/officeDocument/2006/relationships/image" Target="../media/image96.png"/><Relationship Id="rId4" Type="http://schemas.openxmlformats.org/officeDocument/2006/relationships/image" Target="../media/image22.png"/><Relationship Id="rId9" Type="http://schemas.openxmlformats.org/officeDocument/2006/relationships/image" Target="../media/image27.png"/><Relationship Id="rId13" Type="http://schemas.openxmlformats.org/officeDocument/2006/relationships/image" Target="../media/image31.png"/><Relationship Id="rId18" Type="http://schemas.openxmlformats.org/officeDocument/2006/relationships/image" Target="../media/image36.png"/><Relationship Id="rId39" Type="http://schemas.openxmlformats.org/officeDocument/2006/relationships/image" Target="../media/image57.png"/><Relationship Id="rId34" Type="http://schemas.openxmlformats.org/officeDocument/2006/relationships/image" Target="../media/image52.png"/><Relationship Id="rId50" Type="http://schemas.openxmlformats.org/officeDocument/2006/relationships/image" Target="../media/image68.png"/><Relationship Id="rId55" Type="http://schemas.openxmlformats.org/officeDocument/2006/relationships/image" Target="../media/image73.png"/><Relationship Id="rId76" Type="http://schemas.openxmlformats.org/officeDocument/2006/relationships/image" Target="../media/image94.png"/><Relationship Id="rId7" Type="http://schemas.openxmlformats.org/officeDocument/2006/relationships/image" Target="../media/image25.png"/><Relationship Id="rId71" Type="http://schemas.openxmlformats.org/officeDocument/2006/relationships/image" Target="../media/image89.png"/><Relationship Id="rId2" Type="http://schemas.openxmlformats.org/officeDocument/2006/relationships/image" Target="../media/image20.png"/><Relationship Id="rId29" Type="http://schemas.openxmlformats.org/officeDocument/2006/relationships/image" Target="../media/image4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7.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8.jpg"/><Relationship Id="rId1" Type="http://schemas.openxmlformats.org/officeDocument/2006/relationships/slideMaster" Target="../slideMasters/slideMaster1.xml"/><Relationship Id="rId4" Type="http://schemas.openxmlformats.org/officeDocument/2006/relationships/image" Target="../media/image9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0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13.png"/><Relationship Id="rId18" Type="http://schemas.openxmlformats.org/officeDocument/2006/relationships/image" Target="../media/image118.png"/><Relationship Id="rId3" Type="http://schemas.openxmlformats.org/officeDocument/2006/relationships/image" Target="../media/image104.png"/><Relationship Id="rId7" Type="http://schemas.openxmlformats.org/officeDocument/2006/relationships/image" Target="../media/image108.png"/><Relationship Id="rId12" Type="http://schemas.openxmlformats.org/officeDocument/2006/relationships/image" Target="../media/image112.png"/><Relationship Id="rId17" Type="http://schemas.openxmlformats.org/officeDocument/2006/relationships/image" Target="../media/image117.png"/><Relationship Id="rId2" Type="http://schemas.openxmlformats.org/officeDocument/2006/relationships/image" Target="../media/image103.png"/><Relationship Id="rId16" Type="http://schemas.openxmlformats.org/officeDocument/2006/relationships/image" Target="../media/image116.png"/><Relationship Id="rId1" Type="http://schemas.openxmlformats.org/officeDocument/2006/relationships/slideMaster" Target="../slideMasters/slideMaster1.xml"/><Relationship Id="rId6" Type="http://schemas.openxmlformats.org/officeDocument/2006/relationships/image" Target="../media/image107.png"/><Relationship Id="rId11" Type="http://schemas.openxmlformats.org/officeDocument/2006/relationships/image" Target="../media/image111.png"/><Relationship Id="rId5" Type="http://schemas.openxmlformats.org/officeDocument/2006/relationships/image" Target="../media/image106.png"/><Relationship Id="rId15" Type="http://schemas.openxmlformats.org/officeDocument/2006/relationships/image" Target="../media/image115.png"/><Relationship Id="rId10" Type="http://schemas.openxmlformats.org/officeDocument/2006/relationships/image" Target="../media/image110.png"/><Relationship Id="rId19" Type="http://schemas.openxmlformats.org/officeDocument/2006/relationships/image" Target="../media/image18.png"/><Relationship Id="rId4" Type="http://schemas.openxmlformats.org/officeDocument/2006/relationships/image" Target="../media/image105.png"/><Relationship Id="rId9" Type="http://schemas.openxmlformats.org/officeDocument/2006/relationships/image" Target="../media/image109.png"/><Relationship Id="rId14" Type="http://schemas.openxmlformats.org/officeDocument/2006/relationships/image" Target="../media/image1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phrase emphasis">
    <p:bg>
      <p:bgPr>
        <a:blipFill>
          <a:blip r:embed="rId2"/>
          <a:stretch>
            <a:fillRect/>
          </a:stretch>
        </a:blipFill>
        <a:effectLst/>
      </p:bgPr>
    </p:bg>
    <p:spTree>
      <p:nvGrpSpPr>
        <p:cNvPr id="1" name=""/>
        <p:cNvGrpSpPr/>
        <p:nvPr/>
      </p:nvGrpSpPr>
      <p:grpSpPr>
        <a:xfrm>
          <a:off x="0" y="0"/>
          <a:ext cx="0" cy="0"/>
          <a:chOff x="0" y="0"/>
          <a:chExt cx="0" cy="0"/>
        </a:xfrm>
      </p:grpSpPr>
      <p:pic>
        <p:nvPicPr>
          <p:cNvPr id="2" name="object 2"/>
          <p:cNvPicPr/>
          <p:nvPr userDrawn="1"/>
        </p:nvPicPr>
        <p:blipFill>
          <a:blip r:embed="rId3" cstate="print"/>
          <a:stretch>
            <a:fillRect/>
          </a:stretch>
        </p:blipFill>
        <p:spPr>
          <a:xfrm>
            <a:off x="1" y="0"/>
            <a:ext cx="9064929" cy="6849899"/>
          </a:xfrm>
          <a:prstGeom prst="rect">
            <a:avLst/>
          </a:prstGeom>
        </p:spPr>
      </p:pic>
      <p:sp>
        <p:nvSpPr>
          <p:cNvPr id="3" name="object 3"/>
          <p:cNvSpPr txBox="1"/>
          <p:nvPr userDrawn="1"/>
        </p:nvSpPr>
        <p:spPr>
          <a:xfrm>
            <a:off x="3990662" y="3575020"/>
            <a:ext cx="460184" cy="1955090"/>
          </a:xfrm>
          <a:prstGeom prst="rect">
            <a:avLst/>
          </a:prstGeom>
        </p:spPr>
        <p:txBody>
          <a:bodyPr vert="horz" wrap="square" lIns="0" tIns="78553" rIns="0" bIns="0" rtlCol="0">
            <a:spAutoFit/>
          </a:bodyPr>
          <a:lstStyle/>
          <a:p>
            <a:pPr>
              <a:lnSpc>
                <a:spcPct val="100000"/>
              </a:lnSpc>
              <a:spcBef>
                <a:spcPts val="619"/>
              </a:spcBef>
            </a:pPr>
            <a:r>
              <a:rPr sz="12189" b="0" i="1" spc="-61" dirty="0">
                <a:solidFill>
                  <a:srgbClr val="FFFFFF"/>
                </a:solidFill>
                <a:latin typeface="Poppins ExtraLight"/>
                <a:cs typeface="Poppins ExtraLight"/>
              </a:rPr>
              <a:t>”</a:t>
            </a:r>
            <a:endParaRPr sz="12189" dirty="0">
              <a:latin typeface="Poppins ExtraLight"/>
              <a:cs typeface="Poppins ExtraLight"/>
            </a:endParaRPr>
          </a:p>
        </p:txBody>
      </p:sp>
      <p:sp>
        <p:nvSpPr>
          <p:cNvPr id="4" name="object 4"/>
          <p:cNvSpPr/>
          <p:nvPr userDrawn="1"/>
        </p:nvSpPr>
        <p:spPr>
          <a:xfrm>
            <a:off x="-32775" y="0"/>
            <a:ext cx="8967243" cy="6857615"/>
          </a:xfrm>
          <a:custGeom>
            <a:avLst/>
            <a:gdLst/>
            <a:ahLst/>
            <a:cxnLst/>
            <a:rect l="l" t="t" r="r" b="b"/>
            <a:pathLst>
              <a:path w="14786610" h="11308715">
                <a:moveTo>
                  <a:pt x="0" y="11308556"/>
                </a:moveTo>
                <a:lnTo>
                  <a:pt x="14786261" y="11308556"/>
                </a:lnTo>
                <a:lnTo>
                  <a:pt x="14786261" y="0"/>
                </a:lnTo>
                <a:lnTo>
                  <a:pt x="0" y="0"/>
                </a:lnTo>
                <a:lnTo>
                  <a:pt x="0" y="11308556"/>
                </a:lnTo>
                <a:close/>
              </a:path>
            </a:pathLst>
          </a:custGeom>
          <a:solidFill>
            <a:srgbClr val="E84E1B">
              <a:alpha val="76998"/>
            </a:srgbClr>
          </a:solidFill>
        </p:spPr>
        <p:txBody>
          <a:bodyPr wrap="square" lIns="0" tIns="0" rIns="0" bIns="0" rtlCol="0"/>
          <a:lstStyle/>
          <a:p>
            <a:endParaRPr sz="1092" dirty="0"/>
          </a:p>
        </p:txBody>
      </p:sp>
      <p:grpSp>
        <p:nvGrpSpPr>
          <p:cNvPr id="10" name="object 10"/>
          <p:cNvGrpSpPr/>
          <p:nvPr userDrawn="1"/>
        </p:nvGrpSpPr>
        <p:grpSpPr>
          <a:xfrm>
            <a:off x="6213948" y="0"/>
            <a:ext cx="5978162" cy="6857615"/>
            <a:chOff x="10246542" y="0"/>
            <a:chExt cx="9857740" cy="11308715"/>
          </a:xfrm>
        </p:grpSpPr>
        <p:sp>
          <p:nvSpPr>
            <p:cNvPr id="11" name="object 11"/>
            <p:cNvSpPr/>
            <p:nvPr/>
          </p:nvSpPr>
          <p:spPr>
            <a:xfrm>
              <a:off x="14786261" y="0"/>
              <a:ext cx="5318125" cy="11308715"/>
            </a:xfrm>
            <a:custGeom>
              <a:avLst/>
              <a:gdLst/>
              <a:ahLst/>
              <a:cxnLst/>
              <a:rect l="l" t="t" r="r" b="b"/>
              <a:pathLst>
                <a:path w="5318125" h="11308715">
                  <a:moveTo>
                    <a:pt x="5317838" y="0"/>
                  </a:moveTo>
                  <a:lnTo>
                    <a:pt x="0" y="0"/>
                  </a:lnTo>
                  <a:lnTo>
                    <a:pt x="0" y="11308556"/>
                  </a:lnTo>
                  <a:lnTo>
                    <a:pt x="5317838" y="11308556"/>
                  </a:lnTo>
                  <a:lnTo>
                    <a:pt x="5317838" y="0"/>
                  </a:lnTo>
                  <a:close/>
                </a:path>
              </a:pathLst>
            </a:custGeom>
            <a:solidFill>
              <a:srgbClr val="E84E1B"/>
            </a:solidFill>
          </p:spPr>
          <p:txBody>
            <a:bodyPr wrap="square" lIns="0" tIns="0" rIns="0" bIns="0" rtlCol="0"/>
            <a:lstStyle/>
            <a:p>
              <a:endParaRPr sz="1092" dirty="0"/>
            </a:p>
          </p:txBody>
        </p:sp>
        <p:sp>
          <p:nvSpPr>
            <p:cNvPr id="12" name="object 12"/>
            <p:cNvSpPr/>
            <p:nvPr/>
          </p:nvSpPr>
          <p:spPr>
            <a:xfrm>
              <a:off x="10246542" y="5556"/>
              <a:ext cx="8610600" cy="11303000"/>
            </a:xfrm>
            <a:custGeom>
              <a:avLst/>
              <a:gdLst/>
              <a:ahLst/>
              <a:cxnLst/>
              <a:rect l="l" t="t" r="r" b="b"/>
              <a:pathLst>
                <a:path w="8610600" h="11303000">
                  <a:moveTo>
                    <a:pt x="8357682" y="0"/>
                  </a:moveTo>
                  <a:lnTo>
                    <a:pt x="3547841" y="0"/>
                  </a:lnTo>
                  <a:lnTo>
                    <a:pt x="3419849" y="76200"/>
                  </a:lnTo>
                  <a:lnTo>
                    <a:pt x="3211930" y="203200"/>
                  </a:lnTo>
                  <a:lnTo>
                    <a:pt x="3171183" y="241300"/>
                  </a:lnTo>
                  <a:lnTo>
                    <a:pt x="3011082" y="342900"/>
                  </a:lnTo>
                  <a:lnTo>
                    <a:pt x="2971793" y="381000"/>
                  </a:lnTo>
                  <a:lnTo>
                    <a:pt x="2894120" y="431800"/>
                  </a:lnTo>
                  <a:lnTo>
                    <a:pt x="2855742" y="469900"/>
                  </a:lnTo>
                  <a:lnTo>
                    <a:pt x="2817673" y="495300"/>
                  </a:lnTo>
                  <a:lnTo>
                    <a:pt x="2779917" y="533400"/>
                  </a:lnTo>
                  <a:lnTo>
                    <a:pt x="2742476" y="558800"/>
                  </a:lnTo>
                  <a:lnTo>
                    <a:pt x="2705353" y="596900"/>
                  </a:lnTo>
                  <a:lnTo>
                    <a:pt x="2668551" y="622300"/>
                  </a:lnTo>
                  <a:lnTo>
                    <a:pt x="2632073" y="660400"/>
                  </a:lnTo>
                  <a:lnTo>
                    <a:pt x="2595923" y="685800"/>
                  </a:lnTo>
                  <a:lnTo>
                    <a:pt x="2524615" y="762000"/>
                  </a:lnTo>
                  <a:lnTo>
                    <a:pt x="2489464" y="787400"/>
                  </a:lnTo>
                  <a:lnTo>
                    <a:pt x="2454651" y="825500"/>
                  </a:lnTo>
                  <a:lnTo>
                    <a:pt x="2420180" y="863600"/>
                  </a:lnTo>
                  <a:lnTo>
                    <a:pt x="2386055" y="889000"/>
                  </a:lnTo>
                  <a:lnTo>
                    <a:pt x="2352277" y="927100"/>
                  </a:lnTo>
                  <a:lnTo>
                    <a:pt x="2318849" y="965200"/>
                  </a:lnTo>
                  <a:lnTo>
                    <a:pt x="2285776" y="1003300"/>
                  </a:lnTo>
                  <a:lnTo>
                    <a:pt x="2253059" y="1041400"/>
                  </a:lnTo>
                  <a:lnTo>
                    <a:pt x="2220701" y="1079500"/>
                  </a:lnTo>
                  <a:lnTo>
                    <a:pt x="2188706" y="1117600"/>
                  </a:lnTo>
                  <a:lnTo>
                    <a:pt x="2157077" y="1155700"/>
                  </a:lnTo>
                  <a:lnTo>
                    <a:pt x="2125816" y="1181100"/>
                  </a:lnTo>
                  <a:lnTo>
                    <a:pt x="2094927" y="1219200"/>
                  </a:lnTo>
                  <a:lnTo>
                    <a:pt x="2064411" y="1257300"/>
                  </a:lnTo>
                  <a:lnTo>
                    <a:pt x="2034273" y="1308100"/>
                  </a:lnTo>
                  <a:lnTo>
                    <a:pt x="2004516" y="1346200"/>
                  </a:lnTo>
                  <a:lnTo>
                    <a:pt x="1975141" y="1384300"/>
                  </a:lnTo>
                  <a:lnTo>
                    <a:pt x="1946153" y="1422400"/>
                  </a:lnTo>
                  <a:lnTo>
                    <a:pt x="1917554" y="1460500"/>
                  </a:lnTo>
                  <a:lnTo>
                    <a:pt x="1889347" y="1498600"/>
                  </a:lnTo>
                  <a:lnTo>
                    <a:pt x="1861535" y="1536700"/>
                  </a:lnTo>
                  <a:lnTo>
                    <a:pt x="1834121" y="1574800"/>
                  </a:lnTo>
                  <a:lnTo>
                    <a:pt x="1807107" y="1625600"/>
                  </a:lnTo>
                  <a:lnTo>
                    <a:pt x="1780498" y="1663700"/>
                  </a:lnTo>
                  <a:lnTo>
                    <a:pt x="1754295" y="1701800"/>
                  </a:lnTo>
                  <a:lnTo>
                    <a:pt x="1728503" y="1739900"/>
                  </a:lnTo>
                  <a:lnTo>
                    <a:pt x="1703123" y="1790700"/>
                  </a:lnTo>
                  <a:lnTo>
                    <a:pt x="1678158" y="1828800"/>
                  </a:lnTo>
                  <a:lnTo>
                    <a:pt x="1653613" y="1866900"/>
                  </a:lnTo>
                  <a:lnTo>
                    <a:pt x="1629489" y="1917700"/>
                  </a:lnTo>
                  <a:lnTo>
                    <a:pt x="1605789" y="1955800"/>
                  </a:lnTo>
                  <a:lnTo>
                    <a:pt x="1582517" y="2006600"/>
                  </a:lnTo>
                  <a:lnTo>
                    <a:pt x="1559675" y="2044700"/>
                  </a:lnTo>
                  <a:lnTo>
                    <a:pt x="1537267" y="2095500"/>
                  </a:lnTo>
                  <a:lnTo>
                    <a:pt x="1515295" y="2133600"/>
                  </a:lnTo>
                  <a:lnTo>
                    <a:pt x="1493763" y="2184400"/>
                  </a:lnTo>
                  <a:lnTo>
                    <a:pt x="1486517" y="2184400"/>
                  </a:lnTo>
                  <a:lnTo>
                    <a:pt x="1482904" y="2197100"/>
                  </a:lnTo>
                  <a:lnTo>
                    <a:pt x="1467669" y="2235200"/>
                  </a:lnTo>
                  <a:lnTo>
                    <a:pt x="1452752" y="2273300"/>
                  </a:lnTo>
                  <a:lnTo>
                    <a:pt x="1438155" y="2311400"/>
                  </a:lnTo>
                  <a:lnTo>
                    <a:pt x="1423881" y="2362200"/>
                  </a:lnTo>
                  <a:lnTo>
                    <a:pt x="1409932" y="2400300"/>
                  </a:lnTo>
                  <a:lnTo>
                    <a:pt x="1396308" y="2438400"/>
                  </a:lnTo>
                  <a:lnTo>
                    <a:pt x="1383013" y="2489200"/>
                  </a:lnTo>
                  <a:lnTo>
                    <a:pt x="1370049" y="2527300"/>
                  </a:lnTo>
                  <a:lnTo>
                    <a:pt x="1357416" y="2578100"/>
                  </a:lnTo>
                  <a:lnTo>
                    <a:pt x="1345117" y="2616200"/>
                  </a:lnTo>
                  <a:lnTo>
                    <a:pt x="1333155" y="2667000"/>
                  </a:lnTo>
                  <a:lnTo>
                    <a:pt x="1321530" y="2705100"/>
                  </a:lnTo>
                  <a:lnTo>
                    <a:pt x="1310245" y="2755900"/>
                  </a:lnTo>
                  <a:lnTo>
                    <a:pt x="1299301" y="2806700"/>
                  </a:lnTo>
                  <a:lnTo>
                    <a:pt x="1288702" y="2844800"/>
                  </a:lnTo>
                  <a:lnTo>
                    <a:pt x="1278447" y="2895600"/>
                  </a:lnTo>
                  <a:lnTo>
                    <a:pt x="1268541" y="2946400"/>
                  </a:lnTo>
                  <a:lnTo>
                    <a:pt x="1258983" y="2997200"/>
                  </a:lnTo>
                  <a:lnTo>
                    <a:pt x="1249777" y="3035300"/>
                  </a:lnTo>
                  <a:lnTo>
                    <a:pt x="1240924" y="3086100"/>
                  </a:lnTo>
                  <a:lnTo>
                    <a:pt x="1232426" y="3136900"/>
                  </a:lnTo>
                  <a:lnTo>
                    <a:pt x="1224286" y="3187700"/>
                  </a:lnTo>
                  <a:lnTo>
                    <a:pt x="1216504" y="3238500"/>
                  </a:lnTo>
                  <a:lnTo>
                    <a:pt x="1209083" y="3289300"/>
                  </a:lnTo>
                  <a:lnTo>
                    <a:pt x="1202025" y="3340100"/>
                  </a:lnTo>
                  <a:lnTo>
                    <a:pt x="1195332" y="3390900"/>
                  </a:lnTo>
                  <a:lnTo>
                    <a:pt x="1189005" y="3441700"/>
                  </a:lnTo>
                  <a:lnTo>
                    <a:pt x="1183047" y="3492500"/>
                  </a:lnTo>
                  <a:lnTo>
                    <a:pt x="1177459" y="3543300"/>
                  </a:lnTo>
                  <a:lnTo>
                    <a:pt x="1172244" y="3594100"/>
                  </a:lnTo>
                  <a:lnTo>
                    <a:pt x="1167403" y="3657600"/>
                  </a:lnTo>
                  <a:lnTo>
                    <a:pt x="1162938" y="3708400"/>
                  </a:lnTo>
                  <a:lnTo>
                    <a:pt x="1158852" y="3759200"/>
                  </a:lnTo>
                  <a:lnTo>
                    <a:pt x="1155145" y="3822700"/>
                  </a:lnTo>
                  <a:lnTo>
                    <a:pt x="1151821" y="3873500"/>
                  </a:lnTo>
                  <a:lnTo>
                    <a:pt x="1148880" y="3924300"/>
                  </a:lnTo>
                  <a:lnTo>
                    <a:pt x="1146326" y="3987800"/>
                  </a:lnTo>
                  <a:lnTo>
                    <a:pt x="1144159" y="4038600"/>
                  </a:lnTo>
                  <a:lnTo>
                    <a:pt x="1142382" y="4102100"/>
                  </a:lnTo>
                  <a:lnTo>
                    <a:pt x="1140996" y="4152900"/>
                  </a:lnTo>
                  <a:lnTo>
                    <a:pt x="1140004" y="4216400"/>
                  </a:lnTo>
                  <a:lnTo>
                    <a:pt x="1139407" y="4267200"/>
                  </a:lnTo>
                  <a:lnTo>
                    <a:pt x="1139208" y="4330700"/>
                  </a:lnTo>
                  <a:lnTo>
                    <a:pt x="1138524" y="4381500"/>
                  </a:lnTo>
                  <a:lnTo>
                    <a:pt x="1136445" y="4432300"/>
                  </a:lnTo>
                  <a:lnTo>
                    <a:pt x="1132935" y="4483100"/>
                  </a:lnTo>
                  <a:lnTo>
                    <a:pt x="1127956" y="4546600"/>
                  </a:lnTo>
                  <a:lnTo>
                    <a:pt x="1121468" y="4597400"/>
                  </a:lnTo>
                  <a:lnTo>
                    <a:pt x="1113435" y="4648200"/>
                  </a:lnTo>
                  <a:lnTo>
                    <a:pt x="1103819" y="4699000"/>
                  </a:lnTo>
                  <a:lnTo>
                    <a:pt x="1092581" y="4749800"/>
                  </a:lnTo>
                  <a:lnTo>
                    <a:pt x="1079683" y="4800600"/>
                  </a:lnTo>
                  <a:lnTo>
                    <a:pt x="1065089" y="4851400"/>
                  </a:lnTo>
                  <a:lnTo>
                    <a:pt x="1048759" y="4902200"/>
                  </a:lnTo>
                  <a:lnTo>
                    <a:pt x="1030656" y="4953000"/>
                  </a:lnTo>
                  <a:lnTo>
                    <a:pt x="1019826" y="4965700"/>
                  </a:lnTo>
                  <a:lnTo>
                    <a:pt x="987286" y="5041900"/>
                  </a:lnTo>
                  <a:lnTo>
                    <a:pt x="24896" y="6985000"/>
                  </a:lnTo>
                  <a:lnTo>
                    <a:pt x="8479" y="7023100"/>
                  </a:lnTo>
                  <a:lnTo>
                    <a:pt x="349" y="7073900"/>
                  </a:lnTo>
                  <a:lnTo>
                    <a:pt x="0" y="7112000"/>
                  </a:lnTo>
                  <a:lnTo>
                    <a:pt x="6926" y="7150100"/>
                  </a:lnTo>
                  <a:lnTo>
                    <a:pt x="20621" y="7188200"/>
                  </a:lnTo>
                  <a:lnTo>
                    <a:pt x="40580" y="7226300"/>
                  </a:lnTo>
                  <a:lnTo>
                    <a:pt x="97264" y="7277100"/>
                  </a:lnTo>
                  <a:lnTo>
                    <a:pt x="132978" y="7302500"/>
                  </a:lnTo>
                  <a:lnTo>
                    <a:pt x="172931" y="7315200"/>
                  </a:lnTo>
                  <a:lnTo>
                    <a:pt x="216618" y="7327900"/>
                  </a:lnTo>
                  <a:lnTo>
                    <a:pt x="914901" y="7366000"/>
                  </a:lnTo>
                  <a:lnTo>
                    <a:pt x="911320" y="9512300"/>
                  </a:lnTo>
                  <a:lnTo>
                    <a:pt x="908689" y="9563100"/>
                  </a:lnTo>
                  <a:lnTo>
                    <a:pt x="908016" y="9601200"/>
                  </a:lnTo>
                  <a:lnTo>
                    <a:pt x="909266" y="9652000"/>
                  </a:lnTo>
                  <a:lnTo>
                    <a:pt x="912402" y="9702800"/>
                  </a:lnTo>
                  <a:lnTo>
                    <a:pt x="917389" y="9740900"/>
                  </a:lnTo>
                  <a:lnTo>
                    <a:pt x="924191" y="9791700"/>
                  </a:lnTo>
                  <a:lnTo>
                    <a:pt x="932772" y="9842500"/>
                  </a:lnTo>
                  <a:lnTo>
                    <a:pt x="943097" y="9880600"/>
                  </a:lnTo>
                  <a:lnTo>
                    <a:pt x="955129" y="9931400"/>
                  </a:lnTo>
                  <a:lnTo>
                    <a:pt x="968833" y="9969500"/>
                  </a:lnTo>
                  <a:lnTo>
                    <a:pt x="984174" y="10020300"/>
                  </a:lnTo>
                  <a:lnTo>
                    <a:pt x="1001115" y="10058400"/>
                  </a:lnTo>
                  <a:lnTo>
                    <a:pt x="1019621" y="10096500"/>
                  </a:lnTo>
                  <a:lnTo>
                    <a:pt x="1039655" y="10134600"/>
                  </a:lnTo>
                  <a:lnTo>
                    <a:pt x="1061184" y="10172700"/>
                  </a:lnTo>
                  <a:lnTo>
                    <a:pt x="1084169" y="10210800"/>
                  </a:lnTo>
                  <a:lnTo>
                    <a:pt x="1108577" y="10248900"/>
                  </a:lnTo>
                  <a:lnTo>
                    <a:pt x="1134370" y="10287000"/>
                  </a:lnTo>
                  <a:lnTo>
                    <a:pt x="1161514" y="10325100"/>
                  </a:lnTo>
                  <a:lnTo>
                    <a:pt x="1189972" y="10363200"/>
                  </a:lnTo>
                  <a:lnTo>
                    <a:pt x="1219709" y="10401300"/>
                  </a:lnTo>
                  <a:lnTo>
                    <a:pt x="1250690" y="10426700"/>
                  </a:lnTo>
                  <a:lnTo>
                    <a:pt x="1282877" y="10464800"/>
                  </a:lnTo>
                  <a:lnTo>
                    <a:pt x="1316236" y="10490200"/>
                  </a:lnTo>
                  <a:lnTo>
                    <a:pt x="1350731" y="10515600"/>
                  </a:lnTo>
                  <a:lnTo>
                    <a:pt x="1386326" y="10541000"/>
                  </a:lnTo>
                  <a:lnTo>
                    <a:pt x="1422985" y="10566400"/>
                  </a:lnTo>
                  <a:lnTo>
                    <a:pt x="1460673" y="10591800"/>
                  </a:lnTo>
                  <a:lnTo>
                    <a:pt x="1499354" y="10617200"/>
                  </a:lnTo>
                  <a:lnTo>
                    <a:pt x="1538992" y="10642600"/>
                  </a:lnTo>
                  <a:lnTo>
                    <a:pt x="1579551" y="10655300"/>
                  </a:lnTo>
                  <a:lnTo>
                    <a:pt x="1620996" y="10680700"/>
                  </a:lnTo>
                  <a:lnTo>
                    <a:pt x="1706400" y="10706100"/>
                  </a:lnTo>
                  <a:lnTo>
                    <a:pt x="1750287" y="10731500"/>
                  </a:lnTo>
                  <a:lnTo>
                    <a:pt x="1794917" y="10731500"/>
                  </a:lnTo>
                  <a:lnTo>
                    <a:pt x="1886261" y="10756900"/>
                  </a:lnTo>
                  <a:lnTo>
                    <a:pt x="1932905" y="10756900"/>
                  </a:lnTo>
                  <a:lnTo>
                    <a:pt x="1980148" y="10769600"/>
                  </a:lnTo>
                  <a:lnTo>
                    <a:pt x="3042892" y="10769600"/>
                  </a:lnTo>
                  <a:lnTo>
                    <a:pt x="3076823" y="10782300"/>
                  </a:lnTo>
                  <a:lnTo>
                    <a:pt x="3110258" y="10782300"/>
                  </a:lnTo>
                  <a:lnTo>
                    <a:pt x="3175643" y="10807700"/>
                  </a:lnTo>
                  <a:lnTo>
                    <a:pt x="3207596" y="10833100"/>
                  </a:lnTo>
                  <a:lnTo>
                    <a:pt x="3239057" y="10845800"/>
                  </a:lnTo>
                  <a:lnTo>
                    <a:pt x="3270027" y="10871200"/>
                  </a:lnTo>
                  <a:lnTo>
                    <a:pt x="3300506" y="10883900"/>
                  </a:lnTo>
                  <a:lnTo>
                    <a:pt x="3330496" y="10909300"/>
                  </a:lnTo>
                  <a:lnTo>
                    <a:pt x="3359999" y="10934700"/>
                  </a:lnTo>
                  <a:lnTo>
                    <a:pt x="3389014" y="10960100"/>
                  </a:lnTo>
                  <a:lnTo>
                    <a:pt x="3417542" y="10998200"/>
                  </a:lnTo>
                  <a:lnTo>
                    <a:pt x="3445586" y="11023600"/>
                  </a:lnTo>
                  <a:lnTo>
                    <a:pt x="3473145" y="11061700"/>
                  </a:lnTo>
                  <a:lnTo>
                    <a:pt x="3500221" y="11087100"/>
                  </a:lnTo>
                  <a:lnTo>
                    <a:pt x="3526814" y="11125200"/>
                  </a:lnTo>
                  <a:lnTo>
                    <a:pt x="3552926" y="11163300"/>
                  </a:lnTo>
                  <a:lnTo>
                    <a:pt x="3578558" y="11201400"/>
                  </a:lnTo>
                  <a:lnTo>
                    <a:pt x="3603710" y="11239500"/>
                  </a:lnTo>
                  <a:lnTo>
                    <a:pt x="3628383" y="11277600"/>
                  </a:lnTo>
                  <a:lnTo>
                    <a:pt x="3645085" y="11303000"/>
                  </a:lnTo>
                  <a:lnTo>
                    <a:pt x="8372852" y="11303000"/>
                  </a:lnTo>
                  <a:lnTo>
                    <a:pt x="8369687" y="11277600"/>
                  </a:lnTo>
                  <a:lnTo>
                    <a:pt x="8363579" y="11226800"/>
                  </a:lnTo>
                  <a:lnTo>
                    <a:pt x="8356949" y="11176000"/>
                  </a:lnTo>
                  <a:lnTo>
                    <a:pt x="8349793" y="11125200"/>
                  </a:lnTo>
                  <a:lnTo>
                    <a:pt x="8342106" y="11087100"/>
                  </a:lnTo>
                  <a:lnTo>
                    <a:pt x="8333883" y="11036300"/>
                  </a:lnTo>
                  <a:lnTo>
                    <a:pt x="8325120" y="10985500"/>
                  </a:lnTo>
                  <a:lnTo>
                    <a:pt x="8315811" y="10934700"/>
                  </a:lnTo>
                  <a:lnTo>
                    <a:pt x="8305952" y="10883900"/>
                  </a:lnTo>
                  <a:lnTo>
                    <a:pt x="8295537" y="10833100"/>
                  </a:lnTo>
                  <a:lnTo>
                    <a:pt x="8284563" y="10782300"/>
                  </a:lnTo>
                  <a:lnTo>
                    <a:pt x="8273024" y="10731500"/>
                  </a:lnTo>
                  <a:lnTo>
                    <a:pt x="8260915" y="10693400"/>
                  </a:lnTo>
                  <a:lnTo>
                    <a:pt x="8248231" y="10642600"/>
                  </a:lnTo>
                  <a:lnTo>
                    <a:pt x="8234968" y="10591800"/>
                  </a:lnTo>
                  <a:lnTo>
                    <a:pt x="8221121" y="10541000"/>
                  </a:lnTo>
                  <a:lnTo>
                    <a:pt x="8206685" y="10490200"/>
                  </a:lnTo>
                  <a:lnTo>
                    <a:pt x="8191654" y="10439400"/>
                  </a:lnTo>
                  <a:lnTo>
                    <a:pt x="8176025" y="10401300"/>
                  </a:lnTo>
                  <a:lnTo>
                    <a:pt x="8159793" y="10350500"/>
                  </a:lnTo>
                  <a:lnTo>
                    <a:pt x="8142952" y="10299700"/>
                  </a:lnTo>
                  <a:lnTo>
                    <a:pt x="8125498" y="10248900"/>
                  </a:lnTo>
                  <a:lnTo>
                    <a:pt x="8106009" y="10198100"/>
                  </a:lnTo>
                  <a:lnTo>
                    <a:pt x="8085896" y="10147300"/>
                  </a:lnTo>
                  <a:lnTo>
                    <a:pt x="8065165" y="10096500"/>
                  </a:lnTo>
                  <a:lnTo>
                    <a:pt x="8043818" y="10045700"/>
                  </a:lnTo>
                  <a:lnTo>
                    <a:pt x="8021861" y="9994900"/>
                  </a:lnTo>
                  <a:lnTo>
                    <a:pt x="7999296" y="9944100"/>
                  </a:lnTo>
                  <a:lnTo>
                    <a:pt x="7976128" y="9906000"/>
                  </a:lnTo>
                  <a:lnTo>
                    <a:pt x="7952362" y="9855200"/>
                  </a:lnTo>
                  <a:lnTo>
                    <a:pt x="7928000" y="9804400"/>
                  </a:lnTo>
                  <a:lnTo>
                    <a:pt x="7903048" y="9753600"/>
                  </a:lnTo>
                  <a:lnTo>
                    <a:pt x="7877509" y="9715500"/>
                  </a:lnTo>
                  <a:lnTo>
                    <a:pt x="7851387" y="9664700"/>
                  </a:lnTo>
                  <a:lnTo>
                    <a:pt x="7824686" y="9626600"/>
                  </a:lnTo>
                  <a:lnTo>
                    <a:pt x="7797410" y="9588500"/>
                  </a:lnTo>
                  <a:lnTo>
                    <a:pt x="7769564" y="9550400"/>
                  </a:lnTo>
                  <a:lnTo>
                    <a:pt x="7741150" y="9512300"/>
                  </a:lnTo>
                  <a:lnTo>
                    <a:pt x="7712174" y="9474200"/>
                  </a:lnTo>
                  <a:lnTo>
                    <a:pt x="7682640" y="9436100"/>
                  </a:lnTo>
                  <a:lnTo>
                    <a:pt x="7652550" y="9410700"/>
                  </a:lnTo>
                  <a:lnTo>
                    <a:pt x="7621910" y="9372600"/>
                  </a:lnTo>
                  <a:lnTo>
                    <a:pt x="7590724" y="9347200"/>
                  </a:lnTo>
                  <a:lnTo>
                    <a:pt x="7558994" y="9321800"/>
                  </a:lnTo>
                  <a:lnTo>
                    <a:pt x="7526727" y="9296400"/>
                  </a:lnTo>
                  <a:lnTo>
                    <a:pt x="7493924" y="9283700"/>
                  </a:lnTo>
                  <a:lnTo>
                    <a:pt x="7460591" y="9258300"/>
                  </a:lnTo>
                  <a:lnTo>
                    <a:pt x="7392350" y="9232900"/>
                  </a:lnTo>
                  <a:lnTo>
                    <a:pt x="6558896" y="9232900"/>
                  </a:lnTo>
                  <a:lnTo>
                    <a:pt x="6510673" y="9220200"/>
                  </a:lnTo>
                  <a:lnTo>
                    <a:pt x="6416197" y="9220200"/>
                  </a:lnTo>
                  <a:lnTo>
                    <a:pt x="6280260" y="9182100"/>
                  </a:lnTo>
                  <a:lnTo>
                    <a:pt x="6194143" y="9156700"/>
                  </a:lnTo>
                  <a:lnTo>
                    <a:pt x="6152605" y="9131300"/>
                  </a:lnTo>
                  <a:lnTo>
                    <a:pt x="6112157" y="9118600"/>
                  </a:lnTo>
                  <a:lnTo>
                    <a:pt x="6072854" y="9093200"/>
                  </a:lnTo>
                  <a:lnTo>
                    <a:pt x="6034754" y="9067800"/>
                  </a:lnTo>
                  <a:lnTo>
                    <a:pt x="5997912" y="9042400"/>
                  </a:lnTo>
                  <a:lnTo>
                    <a:pt x="5962384" y="9017000"/>
                  </a:lnTo>
                  <a:lnTo>
                    <a:pt x="5928228" y="8991600"/>
                  </a:lnTo>
                  <a:lnTo>
                    <a:pt x="5895498" y="8953500"/>
                  </a:lnTo>
                  <a:lnTo>
                    <a:pt x="5864253" y="8928100"/>
                  </a:lnTo>
                  <a:lnTo>
                    <a:pt x="5834547" y="8890000"/>
                  </a:lnTo>
                  <a:lnTo>
                    <a:pt x="5806437" y="8851900"/>
                  </a:lnTo>
                  <a:lnTo>
                    <a:pt x="5779981" y="8813800"/>
                  </a:lnTo>
                  <a:lnTo>
                    <a:pt x="5755233" y="8775700"/>
                  </a:lnTo>
                  <a:lnTo>
                    <a:pt x="5732251" y="8737600"/>
                  </a:lnTo>
                  <a:lnTo>
                    <a:pt x="5711090" y="8699500"/>
                  </a:lnTo>
                  <a:lnTo>
                    <a:pt x="5691807" y="8661400"/>
                  </a:lnTo>
                  <a:lnTo>
                    <a:pt x="5674459" y="8623300"/>
                  </a:lnTo>
                  <a:lnTo>
                    <a:pt x="5659101" y="8572500"/>
                  </a:lnTo>
                  <a:lnTo>
                    <a:pt x="5645790" y="8534400"/>
                  </a:lnTo>
                  <a:lnTo>
                    <a:pt x="5634583" y="8483600"/>
                  </a:lnTo>
                  <a:lnTo>
                    <a:pt x="5625535" y="8445500"/>
                  </a:lnTo>
                  <a:lnTo>
                    <a:pt x="5618703" y="8394700"/>
                  </a:lnTo>
                  <a:lnTo>
                    <a:pt x="5614144" y="8343900"/>
                  </a:lnTo>
                  <a:lnTo>
                    <a:pt x="5611913" y="8305800"/>
                  </a:lnTo>
                  <a:lnTo>
                    <a:pt x="5612068" y="8255000"/>
                  </a:lnTo>
                  <a:lnTo>
                    <a:pt x="5614663" y="8204200"/>
                  </a:lnTo>
                  <a:lnTo>
                    <a:pt x="5618234" y="6464300"/>
                  </a:lnTo>
                  <a:lnTo>
                    <a:pt x="5050241" y="6426200"/>
                  </a:lnTo>
                  <a:lnTo>
                    <a:pt x="5007610" y="6426200"/>
                  </a:lnTo>
                  <a:lnTo>
                    <a:pt x="4969510" y="6400800"/>
                  </a:lnTo>
                  <a:lnTo>
                    <a:pt x="4936714" y="6388100"/>
                  </a:lnTo>
                  <a:lnTo>
                    <a:pt x="4909995" y="6350000"/>
                  </a:lnTo>
                  <a:lnTo>
                    <a:pt x="4890127" y="6324600"/>
                  </a:lnTo>
                  <a:lnTo>
                    <a:pt x="4877884" y="6286500"/>
                  </a:lnTo>
                  <a:lnTo>
                    <a:pt x="4874040" y="6235700"/>
                  </a:lnTo>
                  <a:lnTo>
                    <a:pt x="4879369" y="6197600"/>
                  </a:lnTo>
                  <a:lnTo>
                    <a:pt x="4894643" y="6159500"/>
                  </a:lnTo>
                  <a:lnTo>
                    <a:pt x="5676138" y="4584700"/>
                  </a:lnTo>
                  <a:lnTo>
                    <a:pt x="5684344" y="4559300"/>
                  </a:lnTo>
                  <a:lnTo>
                    <a:pt x="5692882" y="4546600"/>
                  </a:lnTo>
                  <a:lnTo>
                    <a:pt x="5702090" y="4521200"/>
                  </a:lnTo>
                  <a:lnTo>
                    <a:pt x="5712304" y="4508500"/>
                  </a:lnTo>
                  <a:lnTo>
                    <a:pt x="5729687" y="4457700"/>
                  </a:lnTo>
                  <a:lnTo>
                    <a:pt x="5744961" y="4406900"/>
                  </a:lnTo>
                  <a:lnTo>
                    <a:pt x="5758194" y="4356100"/>
                  </a:lnTo>
                  <a:lnTo>
                    <a:pt x="5769450" y="4305300"/>
                  </a:lnTo>
                  <a:lnTo>
                    <a:pt x="5778794" y="4254500"/>
                  </a:lnTo>
                  <a:lnTo>
                    <a:pt x="5786293" y="4203700"/>
                  </a:lnTo>
                  <a:lnTo>
                    <a:pt x="5792012" y="4152900"/>
                  </a:lnTo>
                  <a:lnTo>
                    <a:pt x="5796015" y="4102100"/>
                  </a:lnTo>
                  <a:lnTo>
                    <a:pt x="5798369" y="4051300"/>
                  </a:lnTo>
                  <a:lnTo>
                    <a:pt x="5799139" y="4000500"/>
                  </a:lnTo>
                  <a:lnTo>
                    <a:pt x="5799387" y="3949700"/>
                  </a:lnTo>
                  <a:lnTo>
                    <a:pt x="5800127" y="3886200"/>
                  </a:lnTo>
                  <a:lnTo>
                    <a:pt x="5801356" y="3835400"/>
                  </a:lnTo>
                  <a:lnTo>
                    <a:pt x="5803071" y="3771900"/>
                  </a:lnTo>
                  <a:lnTo>
                    <a:pt x="5805268" y="3721100"/>
                  </a:lnTo>
                  <a:lnTo>
                    <a:pt x="5807943" y="3657600"/>
                  </a:lnTo>
                  <a:lnTo>
                    <a:pt x="5811093" y="3606800"/>
                  </a:lnTo>
                  <a:lnTo>
                    <a:pt x="5814715" y="3556000"/>
                  </a:lnTo>
                  <a:lnTo>
                    <a:pt x="5818804" y="3492500"/>
                  </a:lnTo>
                  <a:lnTo>
                    <a:pt x="5823358" y="3441700"/>
                  </a:lnTo>
                  <a:lnTo>
                    <a:pt x="5828373" y="3390900"/>
                  </a:lnTo>
                  <a:lnTo>
                    <a:pt x="5833844" y="3340100"/>
                  </a:lnTo>
                  <a:lnTo>
                    <a:pt x="5839770" y="3289300"/>
                  </a:lnTo>
                  <a:lnTo>
                    <a:pt x="5846145" y="3238500"/>
                  </a:lnTo>
                  <a:lnTo>
                    <a:pt x="5852967" y="3187700"/>
                  </a:lnTo>
                  <a:lnTo>
                    <a:pt x="5860232" y="3136900"/>
                  </a:lnTo>
                  <a:lnTo>
                    <a:pt x="5867937" y="3086100"/>
                  </a:lnTo>
                  <a:lnTo>
                    <a:pt x="5876077" y="3035300"/>
                  </a:lnTo>
                  <a:lnTo>
                    <a:pt x="5884650" y="2984500"/>
                  </a:lnTo>
                  <a:lnTo>
                    <a:pt x="5893652" y="2933700"/>
                  </a:lnTo>
                  <a:lnTo>
                    <a:pt x="5903079" y="2882900"/>
                  </a:lnTo>
                  <a:lnTo>
                    <a:pt x="5912927" y="2844800"/>
                  </a:lnTo>
                  <a:lnTo>
                    <a:pt x="5923194" y="2794000"/>
                  </a:lnTo>
                  <a:lnTo>
                    <a:pt x="5933876" y="2743200"/>
                  </a:lnTo>
                  <a:lnTo>
                    <a:pt x="5944969" y="2705100"/>
                  </a:lnTo>
                  <a:lnTo>
                    <a:pt x="5956469" y="2654300"/>
                  </a:lnTo>
                  <a:lnTo>
                    <a:pt x="5968373" y="2616200"/>
                  </a:lnTo>
                  <a:lnTo>
                    <a:pt x="5980678" y="2565400"/>
                  </a:lnTo>
                  <a:lnTo>
                    <a:pt x="5993380" y="2527300"/>
                  </a:lnTo>
                  <a:lnTo>
                    <a:pt x="6006475" y="2476500"/>
                  </a:lnTo>
                  <a:lnTo>
                    <a:pt x="6019960" y="2438400"/>
                  </a:lnTo>
                  <a:lnTo>
                    <a:pt x="6033831" y="2387600"/>
                  </a:lnTo>
                  <a:lnTo>
                    <a:pt x="6048085" y="2349500"/>
                  </a:lnTo>
                  <a:lnTo>
                    <a:pt x="6062719" y="2311400"/>
                  </a:lnTo>
                  <a:lnTo>
                    <a:pt x="6077728" y="2273300"/>
                  </a:lnTo>
                  <a:lnTo>
                    <a:pt x="6081351" y="2260600"/>
                  </a:lnTo>
                  <a:lnTo>
                    <a:pt x="6084963" y="2260600"/>
                  </a:lnTo>
                  <a:lnTo>
                    <a:pt x="6106779" y="2209800"/>
                  </a:lnTo>
                  <a:lnTo>
                    <a:pt x="6129138" y="2171700"/>
                  </a:lnTo>
                  <a:lnTo>
                    <a:pt x="6152037" y="2120900"/>
                  </a:lnTo>
                  <a:lnTo>
                    <a:pt x="6175471" y="2082800"/>
                  </a:lnTo>
                  <a:lnTo>
                    <a:pt x="6199435" y="2032000"/>
                  </a:lnTo>
                  <a:lnTo>
                    <a:pt x="6223925" y="1993900"/>
                  </a:lnTo>
                  <a:lnTo>
                    <a:pt x="6248937" y="1955800"/>
                  </a:lnTo>
                  <a:lnTo>
                    <a:pt x="6274465" y="1905000"/>
                  </a:lnTo>
                  <a:lnTo>
                    <a:pt x="6300506" y="1866900"/>
                  </a:lnTo>
                  <a:lnTo>
                    <a:pt x="6327056" y="1828800"/>
                  </a:lnTo>
                  <a:lnTo>
                    <a:pt x="6354109" y="1790700"/>
                  </a:lnTo>
                  <a:lnTo>
                    <a:pt x="6381661" y="1739900"/>
                  </a:lnTo>
                  <a:lnTo>
                    <a:pt x="6409708" y="1701800"/>
                  </a:lnTo>
                  <a:lnTo>
                    <a:pt x="6438245" y="1663700"/>
                  </a:lnTo>
                  <a:lnTo>
                    <a:pt x="6467268" y="1625600"/>
                  </a:lnTo>
                  <a:lnTo>
                    <a:pt x="6496772" y="1587500"/>
                  </a:lnTo>
                  <a:lnTo>
                    <a:pt x="6526754" y="1549400"/>
                  </a:lnTo>
                  <a:lnTo>
                    <a:pt x="6557208" y="1511300"/>
                  </a:lnTo>
                  <a:lnTo>
                    <a:pt x="6588129" y="1473200"/>
                  </a:lnTo>
                  <a:lnTo>
                    <a:pt x="6619515" y="1435100"/>
                  </a:lnTo>
                  <a:lnTo>
                    <a:pt x="6651359" y="1397000"/>
                  </a:lnTo>
                  <a:lnTo>
                    <a:pt x="6683658" y="1358900"/>
                  </a:lnTo>
                  <a:lnTo>
                    <a:pt x="6716408" y="1320800"/>
                  </a:lnTo>
                  <a:lnTo>
                    <a:pt x="6749603" y="1282700"/>
                  </a:lnTo>
                  <a:lnTo>
                    <a:pt x="6783239" y="1244600"/>
                  </a:lnTo>
                  <a:lnTo>
                    <a:pt x="6817313" y="1206500"/>
                  </a:lnTo>
                  <a:lnTo>
                    <a:pt x="6851818" y="1168400"/>
                  </a:lnTo>
                  <a:lnTo>
                    <a:pt x="6886752" y="1143000"/>
                  </a:lnTo>
                  <a:lnTo>
                    <a:pt x="6922109" y="1104900"/>
                  </a:lnTo>
                  <a:lnTo>
                    <a:pt x="6957885" y="1066800"/>
                  </a:lnTo>
                  <a:lnTo>
                    <a:pt x="6994075" y="1041400"/>
                  </a:lnTo>
                  <a:lnTo>
                    <a:pt x="7030676" y="1003300"/>
                  </a:lnTo>
                  <a:lnTo>
                    <a:pt x="7067682" y="977900"/>
                  </a:lnTo>
                  <a:lnTo>
                    <a:pt x="7105089" y="939800"/>
                  </a:lnTo>
                  <a:lnTo>
                    <a:pt x="7142893" y="914400"/>
                  </a:lnTo>
                  <a:lnTo>
                    <a:pt x="7181090" y="876300"/>
                  </a:lnTo>
                  <a:lnTo>
                    <a:pt x="7219674" y="850900"/>
                  </a:lnTo>
                  <a:lnTo>
                    <a:pt x="7258642" y="812800"/>
                  </a:lnTo>
                  <a:lnTo>
                    <a:pt x="7337709" y="762000"/>
                  </a:lnTo>
                  <a:lnTo>
                    <a:pt x="7377800" y="723900"/>
                  </a:lnTo>
                  <a:lnTo>
                    <a:pt x="7500248" y="647700"/>
                  </a:lnTo>
                  <a:lnTo>
                    <a:pt x="7668422" y="546100"/>
                  </a:lnTo>
                  <a:lnTo>
                    <a:pt x="7841946" y="444500"/>
                  </a:lnTo>
                  <a:lnTo>
                    <a:pt x="7886129" y="419100"/>
                  </a:lnTo>
                  <a:lnTo>
                    <a:pt x="7930624" y="406400"/>
                  </a:lnTo>
                  <a:lnTo>
                    <a:pt x="8020533" y="355600"/>
                  </a:lnTo>
                  <a:lnTo>
                    <a:pt x="8065938" y="342900"/>
                  </a:lnTo>
                  <a:lnTo>
                    <a:pt x="8157626" y="292100"/>
                  </a:lnTo>
                  <a:lnTo>
                    <a:pt x="8250455" y="266700"/>
                  </a:lnTo>
                  <a:lnTo>
                    <a:pt x="8297287" y="241300"/>
                  </a:lnTo>
                  <a:lnTo>
                    <a:pt x="8391761" y="215900"/>
                  </a:lnTo>
                  <a:lnTo>
                    <a:pt x="8439395" y="190500"/>
                  </a:lnTo>
                  <a:lnTo>
                    <a:pt x="8487288" y="177800"/>
                  </a:lnTo>
                  <a:lnTo>
                    <a:pt x="8498157" y="177800"/>
                  </a:lnTo>
                  <a:lnTo>
                    <a:pt x="8505402" y="165100"/>
                  </a:lnTo>
                  <a:lnTo>
                    <a:pt x="8533977" y="165100"/>
                  </a:lnTo>
                  <a:lnTo>
                    <a:pt x="8585304" y="152400"/>
                  </a:lnTo>
                  <a:lnTo>
                    <a:pt x="8610289" y="152400"/>
                  </a:lnTo>
                  <a:lnTo>
                    <a:pt x="8393348" y="25400"/>
                  </a:lnTo>
                  <a:lnTo>
                    <a:pt x="8357682" y="0"/>
                  </a:lnTo>
                  <a:close/>
                </a:path>
                <a:path w="8610600" h="11303000">
                  <a:moveTo>
                    <a:pt x="7322035" y="9220200"/>
                  </a:moveTo>
                  <a:lnTo>
                    <a:pt x="7286110" y="9220200"/>
                  </a:lnTo>
                  <a:lnTo>
                    <a:pt x="6558896" y="9232900"/>
                  </a:lnTo>
                  <a:lnTo>
                    <a:pt x="7357450" y="9232900"/>
                  </a:lnTo>
                  <a:lnTo>
                    <a:pt x="7322035" y="9220200"/>
                  </a:lnTo>
                  <a:close/>
                </a:path>
              </a:pathLst>
            </a:custGeom>
            <a:solidFill>
              <a:srgbClr val="FFFFFF"/>
            </a:solidFill>
          </p:spPr>
          <p:txBody>
            <a:bodyPr wrap="square" lIns="0" tIns="0" rIns="0" bIns="0" rtlCol="0"/>
            <a:lstStyle/>
            <a:p>
              <a:endParaRPr sz="1092" dirty="0"/>
            </a:p>
          </p:txBody>
        </p:sp>
        <p:sp>
          <p:nvSpPr>
            <p:cNvPr id="13" name="object 13"/>
            <p:cNvSpPr/>
            <p:nvPr/>
          </p:nvSpPr>
          <p:spPr>
            <a:xfrm>
              <a:off x="17860705" y="2135386"/>
              <a:ext cx="1541780" cy="1541780"/>
            </a:xfrm>
            <a:custGeom>
              <a:avLst/>
              <a:gdLst/>
              <a:ahLst/>
              <a:cxnLst/>
              <a:rect l="l" t="t" r="r" b="b"/>
              <a:pathLst>
                <a:path w="1541780" h="1541779">
                  <a:moveTo>
                    <a:pt x="0" y="0"/>
                  </a:moveTo>
                  <a:lnTo>
                    <a:pt x="733" y="48014"/>
                  </a:lnTo>
                  <a:lnTo>
                    <a:pt x="2919" y="95664"/>
                  </a:lnTo>
                  <a:lnTo>
                    <a:pt x="6537" y="142926"/>
                  </a:lnTo>
                  <a:lnTo>
                    <a:pt x="11566" y="189780"/>
                  </a:lnTo>
                  <a:lnTo>
                    <a:pt x="17983" y="236204"/>
                  </a:lnTo>
                  <a:lnTo>
                    <a:pt x="25767" y="282178"/>
                  </a:lnTo>
                  <a:lnTo>
                    <a:pt x="34899" y="327679"/>
                  </a:lnTo>
                  <a:lnTo>
                    <a:pt x="45354" y="372687"/>
                  </a:lnTo>
                  <a:lnTo>
                    <a:pt x="57114" y="417179"/>
                  </a:lnTo>
                  <a:lnTo>
                    <a:pt x="70156" y="461136"/>
                  </a:lnTo>
                  <a:lnTo>
                    <a:pt x="84459" y="504535"/>
                  </a:lnTo>
                  <a:lnTo>
                    <a:pt x="100002" y="547356"/>
                  </a:lnTo>
                  <a:lnTo>
                    <a:pt x="116763" y="589576"/>
                  </a:lnTo>
                  <a:lnTo>
                    <a:pt x="134721" y="631175"/>
                  </a:lnTo>
                  <a:lnTo>
                    <a:pt x="153855" y="672130"/>
                  </a:lnTo>
                  <a:lnTo>
                    <a:pt x="174149" y="712433"/>
                  </a:lnTo>
                  <a:lnTo>
                    <a:pt x="195564" y="752029"/>
                  </a:lnTo>
                  <a:lnTo>
                    <a:pt x="218097" y="790928"/>
                  </a:lnTo>
                  <a:lnTo>
                    <a:pt x="241728" y="829111"/>
                  </a:lnTo>
                  <a:lnTo>
                    <a:pt x="266413" y="866522"/>
                  </a:lnTo>
                  <a:lnTo>
                    <a:pt x="292154" y="903174"/>
                  </a:lnTo>
                  <a:lnTo>
                    <a:pt x="318921" y="939034"/>
                  </a:lnTo>
                  <a:lnTo>
                    <a:pt x="346693" y="974080"/>
                  </a:lnTo>
                  <a:lnTo>
                    <a:pt x="375449" y="1008292"/>
                  </a:lnTo>
                  <a:lnTo>
                    <a:pt x="405168" y="1041647"/>
                  </a:lnTo>
                  <a:lnTo>
                    <a:pt x="435828" y="1074126"/>
                  </a:lnTo>
                  <a:lnTo>
                    <a:pt x="467408" y="1105705"/>
                  </a:lnTo>
                  <a:lnTo>
                    <a:pt x="499886" y="1136365"/>
                  </a:lnTo>
                  <a:lnTo>
                    <a:pt x="533242" y="1166084"/>
                  </a:lnTo>
                  <a:lnTo>
                    <a:pt x="567453" y="1194840"/>
                  </a:lnTo>
                  <a:lnTo>
                    <a:pt x="602500" y="1222612"/>
                  </a:lnTo>
                  <a:lnTo>
                    <a:pt x="638359" y="1249379"/>
                  </a:lnTo>
                  <a:lnTo>
                    <a:pt x="675011" y="1275120"/>
                  </a:lnTo>
                  <a:lnTo>
                    <a:pt x="712433" y="1299812"/>
                  </a:lnTo>
                  <a:lnTo>
                    <a:pt x="750605" y="1323436"/>
                  </a:lnTo>
                  <a:lnTo>
                    <a:pt x="789504" y="1345969"/>
                  </a:lnTo>
                  <a:lnTo>
                    <a:pt x="829111" y="1367390"/>
                  </a:lnTo>
                  <a:lnTo>
                    <a:pt x="869403" y="1387679"/>
                  </a:lnTo>
                  <a:lnTo>
                    <a:pt x="910359" y="1406813"/>
                  </a:lnTo>
                  <a:lnTo>
                    <a:pt x="951957" y="1424771"/>
                  </a:lnTo>
                  <a:lnTo>
                    <a:pt x="994178" y="1441532"/>
                  </a:lnTo>
                  <a:lnTo>
                    <a:pt x="1036998" y="1457074"/>
                  </a:lnTo>
                  <a:lnTo>
                    <a:pt x="1080397" y="1471377"/>
                  </a:lnTo>
                  <a:lnTo>
                    <a:pt x="1124354" y="1484419"/>
                  </a:lnTo>
                  <a:lnTo>
                    <a:pt x="1168847" y="1496179"/>
                  </a:lnTo>
                  <a:lnTo>
                    <a:pt x="1213854" y="1506635"/>
                  </a:lnTo>
                  <a:lnTo>
                    <a:pt x="1259356" y="1515766"/>
                  </a:lnTo>
                  <a:lnTo>
                    <a:pt x="1305329" y="1523550"/>
                  </a:lnTo>
                  <a:lnTo>
                    <a:pt x="1351753" y="1529968"/>
                  </a:lnTo>
                  <a:lnTo>
                    <a:pt x="1398607" y="1534996"/>
                  </a:lnTo>
                  <a:lnTo>
                    <a:pt x="1445870" y="1538614"/>
                  </a:lnTo>
                  <a:lnTo>
                    <a:pt x="1493519" y="1540800"/>
                  </a:lnTo>
                  <a:lnTo>
                    <a:pt x="1541534" y="1541534"/>
                  </a:lnTo>
                  <a:lnTo>
                    <a:pt x="1540800" y="1493519"/>
                  </a:lnTo>
                  <a:lnTo>
                    <a:pt x="1538614" y="1445870"/>
                  </a:lnTo>
                  <a:lnTo>
                    <a:pt x="1534996" y="1398607"/>
                  </a:lnTo>
                  <a:lnTo>
                    <a:pt x="1529968" y="1351753"/>
                  </a:lnTo>
                  <a:lnTo>
                    <a:pt x="1523550" y="1305329"/>
                  </a:lnTo>
                  <a:lnTo>
                    <a:pt x="1515766" y="1259356"/>
                  </a:lnTo>
                  <a:lnTo>
                    <a:pt x="1506635" y="1213854"/>
                  </a:lnTo>
                  <a:lnTo>
                    <a:pt x="1496179" y="1168847"/>
                  </a:lnTo>
                  <a:lnTo>
                    <a:pt x="1484419" y="1124354"/>
                  </a:lnTo>
                  <a:lnTo>
                    <a:pt x="1471377" y="1080397"/>
                  </a:lnTo>
                  <a:lnTo>
                    <a:pt x="1457074" y="1036998"/>
                  </a:lnTo>
                  <a:lnTo>
                    <a:pt x="1441532" y="994178"/>
                  </a:lnTo>
                  <a:lnTo>
                    <a:pt x="1424771" y="951957"/>
                  </a:lnTo>
                  <a:lnTo>
                    <a:pt x="1406813" y="910359"/>
                  </a:lnTo>
                  <a:lnTo>
                    <a:pt x="1387679" y="869403"/>
                  </a:lnTo>
                  <a:lnTo>
                    <a:pt x="1367385" y="829100"/>
                  </a:lnTo>
                  <a:lnTo>
                    <a:pt x="1345969" y="789504"/>
                  </a:lnTo>
                  <a:lnTo>
                    <a:pt x="1323436" y="750605"/>
                  </a:lnTo>
                  <a:lnTo>
                    <a:pt x="1299805" y="712422"/>
                  </a:lnTo>
                  <a:lnTo>
                    <a:pt x="1275120" y="675011"/>
                  </a:lnTo>
                  <a:lnTo>
                    <a:pt x="1249379" y="638359"/>
                  </a:lnTo>
                  <a:lnTo>
                    <a:pt x="1222612" y="602500"/>
                  </a:lnTo>
                  <a:lnTo>
                    <a:pt x="1194840" y="567453"/>
                  </a:lnTo>
                  <a:lnTo>
                    <a:pt x="1166084" y="533242"/>
                  </a:lnTo>
                  <a:lnTo>
                    <a:pt x="1136365" y="499886"/>
                  </a:lnTo>
                  <a:lnTo>
                    <a:pt x="1105705" y="467408"/>
                  </a:lnTo>
                  <a:lnTo>
                    <a:pt x="1074126" y="435828"/>
                  </a:lnTo>
                  <a:lnTo>
                    <a:pt x="1041647" y="405168"/>
                  </a:lnTo>
                  <a:lnTo>
                    <a:pt x="1008292" y="375449"/>
                  </a:lnTo>
                  <a:lnTo>
                    <a:pt x="974080" y="346693"/>
                  </a:lnTo>
                  <a:lnTo>
                    <a:pt x="939034" y="318921"/>
                  </a:lnTo>
                  <a:lnTo>
                    <a:pt x="903174" y="292154"/>
                  </a:lnTo>
                  <a:lnTo>
                    <a:pt x="866522" y="266413"/>
                  </a:lnTo>
                  <a:lnTo>
                    <a:pt x="829100" y="241721"/>
                  </a:lnTo>
                  <a:lnTo>
                    <a:pt x="790928" y="218097"/>
                  </a:lnTo>
                  <a:lnTo>
                    <a:pt x="752029" y="195564"/>
                  </a:lnTo>
                  <a:lnTo>
                    <a:pt x="712422" y="174143"/>
                  </a:lnTo>
                  <a:lnTo>
                    <a:pt x="672130" y="153855"/>
                  </a:lnTo>
                  <a:lnTo>
                    <a:pt x="631175" y="134721"/>
                  </a:lnTo>
                  <a:lnTo>
                    <a:pt x="589576" y="116763"/>
                  </a:lnTo>
                  <a:lnTo>
                    <a:pt x="547356" y="100002"/>
                  </a:lnTo>
                  <a:lnTo>
                    <a:pt x="504535" y="84459"/>
                  </a:lnTo>
                  <a:lnTo>
                    <a:pt x="461136" y="70156"/>
                  </a:lnTo>
                  <a:lnTo>
                    <a:pt x="417179" y="57114"/>
                  </a:lnTo>
                  <a:lnTo>
                    <a:pt x="372687" y="45354"/>
                  </a:lnTo>
                  <a:lnTo>
                    <a:pt x="327679" y="34899"/>
                  </a:lnTo>
                  <a:lnTo>
                    <a:pt x="282178" y="25767"/>
                  </a:lnTo>
                  <a:lnTo>
                    <a:pt x="236204" y="17983"/>
                  </a:lnTo>
                  <a:lnTo>
                    <a:pt x="189780" y="11566"/>
                  </a:lnTo>
                  <a:lnTo>
                    <a:pt x="142926" y="6537"/>
                  </a:lnTo>
                  <a:lnTo>
                    <a:pt x="95664" y="2919"/>
                  </a:lnTo>
                  <a:lnTo>
                    <a:pt x="48014" y="733"/>
                  </a:lnTo>
                  <a:lnTo>
                    <a:pt x="0" y="0"/>
                  </a:lnTo>
                  <a:close/>
                </a:path>
              </a:pathLst>
            </a:custGeom>
            <a:solidFill>
              <a:srgbClr val="F39C70"/>
            </a:solidFill>
          </p:spPr>
          <p:txBody>
            <a:bodyPr wrap="square" lIns="0" tIns="0" rIns="0" bIns="0" rtlCol="0"/>
            <a:lstStyle/>
            <a:p>
              <a:endParaRPr sz="1092" dirty="0"/>
            </a:p>
          </p:txBody>
        </p:sp>
        <p:sp>
          <p:nvSpPr>
            <p:cNvPr id="14" name="object 14"/>
            <p:cNvSpPr/>
            <p:nvPr/>
          </p:nvSpPr>
          <p:spPr>
            <a:xfrm>
              <a:off x="18853005" y="1100539"/>
              <a:ext cx="1251585" cy="1143635"/>
            </a:xfrm>
            <a:custGeom>
              <a:avLst/>
              <a:gdLst/>
              <a:ahLst/>
              <a:cxnLst/>
              <a:rect l="l" t="t" r="r" b="b"/>
              <a:pathLst>
                <a:path w="1251584" h="1143635">
                  <a:moveTo>
                    <a:pt x="1251094" y="0"/>
                  </a:moveTo>
                  <a:lnTo>
                    <a:pt x="1200905" y="9319"/>
                  </a:lnTo>
                  <a:lnTo>
                    <a:pt x="1157000" y="18654"/>
                  </a:lnTo>
                  <a:lnTo>
                    <a:pt x="1113315" y="29004"/>
                  </a:lnTo>
                  <a:lnTo>
                    <a:pt x="1069867" y="40366"/>
                  </a:lnTo>
                  <a:lnTo>
                    <a:pt x="1026678" y="52736"/>
                  </a:lnTo>
                  <a:lnTo>
                    <a:pt x="983764" y="66111"/>
                  </a:lnTo>
                  <a:lnTo>
                    <a:pt x="941147" y="80487"/>
                  </a:lnTo>
                  <a:lnTo>
                    <a:pt x="898845" y="95862"/>
                  </a:lnTo>
                  <a:lnTo>
                    <a:pt x="856878" y="112231"/>
                  </a:lnTo>
                  <a:lnTo>
                    <a:pt x="815264" y="129592"/>
                  </a:lnTo>
                  <a:lnTo>
                    <a:pt x="774022" y="147940"/>
                  </a:lnTo>
                  <a:lnTo>
                    <a:pt x="733173" y="167273"/>
                  </a:lnTo>
                  <a:lnTo>
                    <a:pt x="692736" y="187587"/>
                  </a:lnTo>
                  <a:lnTo>
                    <a:pt x="652729" y="208878"/>
                  </a:lnTo>
                  <a:lnTo>
                    <a:pt x="613172" y="231144"/>
                  </a:lnTo>
                  <a:lnTo>
                    <a:pt x="574084" y="254381"/>
                  </a:lnTo>
                  <a:lnTo>
                    <a:pt x="535484" y="278586"/>
                  </a:lnTo>
                  <a:lnTo>
                    <a:pt x="497392" y="303754"/>
                  </a:lnTo>
                  <a:lnTo>
                    <a:pt x="459826" y="329883"/>
                  </a:lnTo>
                  <a:lnTo>
                    <a:pt x="422807" y="356969"/>
                  </a:lnTo>
                  <a:lnTo>
                    <a:pt x="386353" y="385010"/>
                  </a:lnTo>
                  <a:lnTo>
                    <a:pt x="350483" y="414001"/>
                  </a:lnTo>
                  <a:lnTo>
                    <a:pt x="315218" y="443939"/>
                  </a:lnTo>
                  <a:lnTo>
                    <a:pt x="280575" y="474820"/>
                  </a:lnTo>
                  <a:lnTo>
                    <a:pt x="246574" y="506642"/>
                  </a:lnTo>
                  <a:lnTo>
                    <a:pt x="213235" y="539401"/>
                  </a:lnTo>
                  <a:lnTo>
                    <a:pt x="180577" y="573093"/>
                  </a:lnTo>
                  <a:lnTo>
                    <a:pt x="148618" y="607716"/>
                  </a:lnTo>
                  <a:lnTo>
                    <a:pt x="117379" y="643265"/>
                  </a:lnTo>
                  <a:lnTo>
                    <a:pt x="86879" y="679738"/>
                  </a:lnTo>
                  <a:lnTo>
                    <a:pt x="57136" y="717130"/>
                  </a:lnTo>
                  <a:lnTo>
                    <a:pt x="28169" y="755439"/>
                  </a:lnTo>
                  <a:lnTo>
                    <a:pt x="0" y="794661"/>
                  </a:lnTo>
                  <a:lnTo>
                    <a:pt x="39901" y="821860"/>
                  </a:lnTo>
                  <a:lnTo>
                    <a:pt x="80238" y="847928"/>
                  </a:lnTo>
                  <a:lnTo>
                    <a:pt x="120990" y="872870"/>
                  </a:lnTo>
                  <a:lnTo>
                    <a:pt x="162140" y="896687"/>
                  </a:lnTo>
                  <a:lnTo>
                    <a:pt x="203667" y="919384"/>
                  </a:lnTo>
                  <a:lnTo>
                    <a:pt x="245552" y="940964"/>
                  </a:lnTo>
                  <a:lnTo>
                    <a:pt x="287776" y="961430"/>
                  </a:lnTo>
                  <a:lnTo>
                    <a:pt x="330320" y="980787"/>
                  </a:lnTo>
                  <a:lnTo>
                    <a:pt x="373164" y="999036"/>
                  </a:lnTo>
                  <a:lnTo>
                    <a:pt x="416290" y="1016182"/>
                  </a:lnTo>
                  <a:lnTo>
                    <a:pt x="459677" y="1032228"/>
                  </a:lnTo>
                  <a:lnTo>
                    <a:pt x="503308" y="1047177"/>
                  </a:lnTo>
                  <a:lnTo>
                    <a:pt x="547162" y="1061033"/>
                  </a:lnTo>
                  <a:lnTo>
                    <a:pt x="591220" y="1073799"/>
                  </a:lnTo>
                  <a:lnTo>
                    <a:pt x="635463" y="1085479"/>
                  </a:lnTo>
                  <a:lnTo>
                    <a:pt x="679872" y="1096076"/>
                  </a:lnTo>
                  <a:lnTo>
                    <a:pt x="724428" y="1105593"/>
                  </a:lnTo>
                  <a:lnTo>
                    <a:pt x="769111" y="1114034"/>
                  </a:lnTo>
                  <a:lnTo>
                    <a:pt x="813903" y="1121402"/>
                  </a:lnTo>
                  <a:lnTo>
                    <a:pt x="858783" y="1127701"/>
                  </a:lnTo>
                  <a:lnTo>
                    <a:pt x="903733" y="1132934"/>
                  </a:lnTo>
                  <a:lnTo>
                    <a:pt x="948733" y="1137104"/>
                  </a:lnTo>
                  <a:lnTo>
                    <a:pt x="993764" y="1140214"/>
                  </a:lnTo>
                  <a:lnTo>
                    <a:pt x="1038807" y="1142269"/>
                  </a:lnTo>
                  <a:lnTo>
                    <a:pt x="1083843" y="1143272"/>
                  </a:lnTo>
                  <a:lnTo>
                    <a:pt x="1128852" y="1143225"/>
                  </a:lnTo>
                  <a:lnTo>
                    <a:pt x="1173816" y="1142133"/>
                  </a:lnTo>
                  <a:lnTo>
                    <a:pt x="1218714" y="1139998"/>
                  </a:lnTo>
                  <a:lnTo>
                    <a:pt x="1251094" y="1137705"/>
                  </a:lnTo>
                  <a:lnTo>
                    <a:pt x="1251094" y="0"/>
                  </a:lnTo>
                  <a:close/>
                </a:path>
              </a:pathLst>
            </a:custGeom>
            <a:solidFill>
              <a:srgbClr val="E0A459"/>
            </a:solidFill>
          </p:spPr>
          <p:txBody>
            <a:bodyPr wrap="square" lIns="0" tIns="0" rIns="0" bIns="0" rtlCol="0"/>
            <a:lstStyle/>
            <a:p>
              <a:endParaRPr sz="1092" dirty="0"/>
            </a:p>
          </p:txBody>
        </p:sp>
        <p:sp>
          <p:nvSpPr>
            <p:cNvPr id="15" name="object 15"/>
            <p:cNvSpPr/>
            <p:nvPr/>
          </p:nvSpPr>
          <p:spPr>
            <a:xfrm>
              <a:off x="17362002" y="0"/>
              <a:ext cx="2302510" cy="1713864"/>
            </a:xfrm>
            <a:custGeom>
              <a:avLst/>
              <a:gdLst/>
              <a:ahLst/>
              <a:cxnLst/>
              <a:rect l="l" t="t" r="r" b="b"/>
              <a:pathLst>
                <a:path w="2302509" h="1713864">
                  <a:moveTo>
                    <a:pt x="2302156" y="0"/>
                  </a:moveTo>
                  <a:lnTo>
                    <a:pt x="334733" y="0"/>
                  </a:lnTo>
                  <a:lnTo>
                    <a:pt x="324924" y="18475"/>
                  </a:lnTo>
                  <a:lnTo>
                    <a:pt x="304517" y="58394"/>
                  </a:lnTo>
                  <a:lnTo>
                    <a:pt x="284722" y="98648"/>
                  </a:lnTo>
                  <a:lnTo>
                    <a:pt x="265542" y="139231"/>
                  </a:lnTo>
                  <a:lnTo>
                    <a:pt x="246985" y="180136"/>
                  </a:lnTo>
                  <a:lnTo>
                    <a:pt x="229054" y="221356"/>
                  </a:lnTo>
                  <a:lnTo>
                    <a:pt x="211755" y="262884"/>
                  </a:lnTo>
                  <a:lnTo>
                    <a:pt x="195094" y="304714"/>
                  </a:lnTo>
                  <a:lnTo>
                    <a:pt x="179076" y="346839"/>
                  </a:lnTo>
                  <a:lnTo>
                    <a:pt x="163706" y="389251"/>
                  </a:lnTo>
                  <a:lnTo>
                    <a:pt x="148989" y="431945"/>
                  </a:lnTo>
                  <a:lnTo>
                    <a:pt x="134931" y="474912"/>
                  </a:lnTo>
                  <a:lnTo>
                    <a:pt x="121537" y="518147"/>
                  </a:lnTo>
                  <a:lnTo>
                    <a:pt x="108812" y="561643"/>
                  </a:lnTo>
                  <a:lnTo>
                    <a:pt x="96761" y="605392"/>
                  </a:lnTo>
                  <a:lnTo>
                    <a:pt x="85391" y="649387"/>
                  </a:lnTo>
                  <a:lnTo>
                    <a:pt x="74705" y="693623"/>
                  </a:lnTo>
                  <a:lnTo>
                    <a:pt x="64710" y="738092"/>
                  </a:lnTo>
                  <a:lnTo>
                    <a:pt x="55410" y="782787"/>
                  </a:lnTo>
                  <a:lnTo>
                    <a:pt x="46811" y="827701"/>
                  </a:lnTo>
                  <a:lnTo>
                    <a:pt x="38919" y="872828"/>
                  </a:lnTo>
                  <a:lnTo>
                    <a:pt x="31738" y="918161"/>
                  </a:lnTo>
                  <a:lnTo>
                    <a:pt x="25274" y="963693"/>
                  </a:lnTo>
                  <a:lnTo>
                    <a:pt x="19532" y="1009417"/>
                  </a:lnTo>
                  <a:lnTo>
                    <a:pt x="14517" y="1055326"/>
                  </a:lnTo>
                  <a:lnTo>
                    <a:pt x="10235" y="1101413"/>
                  </a:lnTo>
                  <a:lnTo>
                    <a:pt x="6691" y="1147672"/>
                  </a:lnTo>
                  <a:lnTo>
                    <a:pt x="3890" y="1194096"/>
                  </a:lnTo>
                  <a:lnTo>
                    <a:pt x="1837" y="1240677"/>
                  </a:lnTo>
                  <a:lnTo>
                    <a:pt x="539" y="1287409"/>
                  </a:lnTo>
                  <a:lnTo>
                    <a:pt x="0" y="1334286"/>
                  </a:lnTo>
                  <a:lnTo>
                    <a:pt x="224" y="1381300"/>
                  </a:lnTo>
                  <a:lnTo>
                    <a:pt x="1219" y="1428445"/>
                  </a:lnTo>
                  <a:lnTo>
                    <a:pt x="2989" y="1475713"/>
                  </a:lnTo>
                  <a:lnTo>
                    <a:pt x="5538" y="1523098"/>
                  </a:lnTo>
                  <a:lnTo>
                    <a:pt x="8874" y="1570593"/>
                  </a:lnTo>
                  <a:lnTo>
                    <a:pt x="13000" y="1618191"/>
                  </a:lnTo>
                  <a:lnTo>
                    <a:pt x="17922" y="1665885"/>
                  </a:lnTo>
                  <a:lnTo>
                    <a:pt x="23646" y="1713679"/>
                  </a:lnTo>
                  <a:lnTo>
                    <a:pt x="71330" y="1707174"/>
                  </a:lnTo>
                  <a:lnTo>
                    <a:pt x="118725" y="1699916"/>
                  </a:lnTo>
                  <a:lnTo>
                    <a:pt x="165826" y="1691912"/>
                  </a:lnTo>
                  <a:lnTo>
                    <a:pt x="212628" y="1683168"/>
                  </a:lnTo>
                  <a:lnTo>
                    <a:pt x="259126" y="1673692"/>
                  </a:lnTo>
                  <a:lnTo>
                    <a:pt x="305314" y="1663490"/>
                  </a:lnTo>
                  <a:lnTo>
                    <a:pt x="351187" y="1652570"/>
                  </a:lnTo>
                  <a:lnTo>
                    <a:pt x="396740" y="1640938"/>
                  </a:lnTo>
                  <a:lnTo>
                    <a:pt x="441967" y="1628600"/>
                  </a:lnTo>
                  <a:lnTo>
                    <a:pt x="486864" y="1615564"/>
                  </a:lnTo>
                  <a:lnTo>
                    <a:pt x="531424" y="1601837"/>
                  </a:lnTo>
                  <a:lnTo>
                    <a:pt x="575643" y="1587426"/>
                  </a:lnTo>
                  <a:lnTo>
                    <a:pt x="619515" y="1572336"/>
                  </a:lnTo>
                  <a:lnTo>
                    <a:pt x="663035" y="1556576"/>
                  </a:lnTo>
                  <a:lnTo>
                    <a:pt x="706198" y="1540152"/>
                  </a:lnTo>
                  <a:lnTo>
                    <a:pt x="748998" y="1523070"/>
                  </a:lnTo>
                  <a:lnTo>
                    <a:pt x="791430" y="1505338"/>
                  </a:lnTo>
                  <a:lnTo>
                    <a:pt x="833490" y="1486963"/>
                  </a:lnTo>
                  <a:lnTo>
                    <a:pt x="875171" y="1467951"/>
                  </a:lnTo>
                  <a:lnTo>
                    <a:pt x="916468" y="1448309"/>
                  </a:lnTo>
                  <a:lnTo>
                    <a:pt x="957376" y="1428044"/>
                  </a:lnTo>
                  <a:lnTo>
                    <a:pt x="997890" y="1407163"/>
                  </a:lnTo>
                  <a:lnTo>
                    <a:pt x="1038004" y="1385672"/>
                  </a:lnTo>
                  <a:lnTo>
                    <a:pt x="1077713" y="1363579"/>
                  </a:lnTo>
                  <a:lnTo>
                    <a:pt x="1117012" y="1340891"/>
                  </a:lnTo>
                  <a:lnTo>
                    <a:pt x="1155896" y="1317613"/>
                  </a:lnTo>
                  <a:lnTo>
                    <a:pt x="1194359" y="1293754"/>
                  </a:lnTo>
                  <a:lnTo>
                    <a:pt x="1232396" y="1269319"/>
                  </a:lnTo>
                  <a:lnTo>
                    <a:pt x="1270002" y="1244317"/>
                  </a:lnTo>
                  <a:lnTo>
                    <a:pt x="1307171" y="1218753"/>
                  </a:lnTo>
                  <a:lnTo>
                    <a:pt x="1343898" y="1192634"/>
                  </a:lnTo>
                  <a:lnTo>
                    <a:pt x="1380178" y="1165967"/>
                  </a:lnTo>
                  <a:lnTo>
                    <a:pt x="1416006" y="1138760"/>
                  </a:lnTo>
                  <a:lnTo>
                    <a:pt x="1451375" y="1111018"/>
                  </a:lnTo>
                  <a:lnTo>
                    <a:pt x="1486282" y="1082749"/>
                  </a:lnTo>
                  <a:lnTo>
                    <a:pt x="1520721" y="1053960"/>
                  </a:lnTo>
                  <a:lnTo>
                    <a:pt x="1554686" y="1024658"/>
                  </a:lnTo>
                  <a:lnTo>
                    <a:pt x="1588172" y="994848"/>
                  </a:lnTo>
                  <a:lnTo>
                    <a:pt x="1621173" y="964539"/>
                  </a:lnTo>
                  <a:lnTo>
                    <a:pt x="1653686" y="933736"/>
                  </a:lnTo>
                  <a:lnTo>
                    <a:pt x="1685704" y="902448"/>
                  </a:lnTo>
                  <a:lnTo>
                    <a:pt x="1717221" y="870680"/>
                  </a:lnTo>
                  <a:lnTo>
                    <a:pt x="1748233" y="838440"/>
                  </a:lnTo>
                  <a:lnTo>
                    <a:pt x="1778735" y="805733"/>
                  </a:lnTo>
                  <a:lnTo>
                    <a:pt x="1808721" y="772569"/>
                  </a:lnTo>
                  <a:lnTo>
                    <a:pt x="1838185" y="738952"/>
                  </a:lnTo>
                  <a:lnTo>
                    <a:pt x="1867123" y="704890"/>
                  </a:lnTo>
                  <a:lnTo>
                    <a:pt x="1895530" y="670389"/>
                  </a:lnTo>
                  <a:lnTo>
                    <a:pt x="1923399" y="635457"/>
                  </a:lnTo>
                  <a:lnTo>
                    <a:pt x="1950726" y="600101"/>
                  </a:lnTo>
                  <a:lnTo>
                    <a:pt x="1977505" y="564327"/>
                  </a:lnTo>
                  <a:lnTo>
                    <a:pt x="2003732" y="528141"/>
                  </a:lnTo>
                  <a:lnTo>
                    <a:pt x="2029400" y="491552"/>
                  </a:lnTo>
                  <a:lnTo>
                    <a:pt x="2054505" y="454565"/>
                  </a:lnTo>
                  <a:lnTo>
                    <a:pt x="2079041" y="417188"/>
                  </a:lnTo>
                  <a:lnTo>
                    <a:pt x="2103003" y="379428"/>
                  </a:lnTo>
                  <a:lnTo>
                    <a:pt x="2126385" y="341290"/>
                  </a:lnTo>
                  <a:lnTo>
                    <a:pt x="2149183" y="302783"/>
                  </a:lnTo>
                  <a:lnTo>
                    <a:pt x="2171391" y="263913"/>
                  </a:lnTo>
                  <a:lnTo>
                    <a:pt x="2193004" y="224686"/>
                  </a:lnTo>
                  <a:lnTo>
                    <a:pt x="2214017" y="185110"/>
                  </a:lnTo>
                  <a:lnTo>
                    <a:pt x="2234423" y="145192"/>
                  </a:lnTo>
                  <a:lnTo>
                    <a:pt x="2254219" y="104938"/>
                  </a:lnTo>
                  <a:lnTo>
                    <a:pt x="2273398" y="64354"/>
                  </a:lnTo>
                  <a:lnTo>
                    <a:pt x="2291955" y="23449"/>
                  </a:lnTo>
                  <a:lnTo>
                    <a:pt x="2302156" y="0"/>
                  </a:lnTo>
                  <a:close/>
                </a:path>
              </a:pathLst>
            </a:custGeom>
            <a:solidFill>
              <a:srgbClr val="F39C70"/>
            </a:solidFill>
          </p:spPr>
          <p:txBody>
            <a:bodyPr wrap="square" lIns="0" tIns="0" rIns="0" bIns="0" rtlCol="0"/>
            <a:lstStyle/>
            <a:p>
              <a:endParaRPr sz="1092" dirty="0"/>
            </a:p>
          </p:txBody>
        </p:sp>
      </p:grpSp>
      <p:sp>
        <p:nvSpPr>
          <p:cNvPr id="19" name="Título 18"/>
          <p:cNvSpPr>
            <a:spLocks noGrp="1"/>
          </p:cNvSpPr>
          <p:nvPr>
            <p:ph type="title" hasCustomPrompt="1"/>
          </p:nvPr>
        </p:nvSpPr>
        <p:spPr>
          <a:xfrm>
            <a:off x="155415" y="1608272"/>
            <a:ext cx="6230333" cy="2265547"/>
          </a:xfrm>
          <a:prstGeom prst="rect">
            <a:avLst/>
          </a:prstGeom>
        </p:spPr>
        <p:txBody>
          <a:bodyPr/>
          <a:lstStyle>
            <a:lvl1pPr>
              <a:defRPr sz="4002" i="1">
                <a:solidFill>
                  <a:schemeClr val="bg1"/>
                </a:solidFill>
                <a:latin typeface="Times New Roman" panose="02020603050405020304" pitchFamily="18" charset="0"/>
                <a:cs typeface="Times New Roman" panose="02020603050405020304" pitchFamily="18" charset="0"/>
              </a:defRPr>
            </a:lvl1pPr>
          </a:lstStyle>
          <a:p>
            <a:r>
              <a:rPr lang="es-ES" dirty="0"/>
              <a:t>“</a:t>
            </a:r>
            <a:r>
              <a:rPr lang="es-ES" dirty="0" err="1"/>
              <a:t>Click</a:t>
            </a:r>
            <a:r>
              <a:rPr lang="es-ES" dirty="0"/>
              <a:t> here to </a:t>
            </a:r>
            <a:r>
              <a:rPr lang="es-ES" dirty="0" err="1"/>
              <a:t>edit</a:t>
            </a:r>
            <a:r>
              <a:rPr lang="es-ES" dirty="0"/>
              <a:t> </a:t>
            </a:r>
            <a:r>
              <a:rPr lang="es-ES" dirty="0" err="1"/>
              <a:t>the</a:t>
            </a:r>
            <a:r>
              <a:rPr lang="es-ES" dirty="0"/>
              <a:t> </a:t>
            </a:r>
            <a:r>
              <a:rPr lang="es-ES" dirty="0" err="1"/>
              <a:t>title</a:t>
            </a:r>
            <a:r>
              <a:rPr lang="es-ES" dirty="0"/>
              <a:t> of </a:t>
            </a:r>
            <a:r>
              <a:rPr lang="es-ES" dirty="0" err="1"/>
              <a:t>the</a:t>
            </a:r>
            <a:r>
              <a:rPr lang="es-ES" dirty="0"/>
              <a:t> </a:t>
            </a:r>
            <a:r>
              <a:rPr lang="es-ES" dirty="0" err="1"/>
              <a:t>presentation</a:t>
            </a:r>
            <a:r>
              <a:rPr lang="es-ES" dirty="0"/>
              <a:t>”</a:t>
            </a:r>
            <a:br>
              <a:rPr lang="es-ES" dirty="0"/>
            </a:br>
            <a:endParaRPr lang="es-ES" dirty="0"/>
          </a:p>
        </p:txBody>
      </p:sp>
      <p:pic>
        <p:nvPicPr>
          <p:cNvPr id="5" name="Imagen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6129338" y="6392671"/>
            <a:ext cx="1077738" cy="346957"/>
          </a:xfrm>
          <a:prstGeom prst="rect">
            <a:avLst/>
          </a:prstGeom>
        </p:spPr>
      </p:pic>
      <p:pic>
        <p:nvPicPr>
          <p:cNvPr id="6" name="Imagen 5"/>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4502448" y="6423343"/>
            <a:ext cx="1595092" cy="355367"/>
          </a:xfrm>
          <a:prstGeom prst="rect">
            <a:avLst/>
          </a:prstGeom>
        </p:spPr>
      </p:pic>
      <p:sp>
        <p:nvSpPr>
          <p:cNvPr id="7" name="CuadroTexto 6"/>
          <p:cNvSpPr txBox="1"/>
          <p:nvPr userDrawn="1"/>
        </p:nvSpPr>
        <p:spPr>
          <a:xfrm>
            <a:off x="-65338" y="6242447"/>
            <a:ext cx="4567786" cy="615553"/>
          </a:xfrm>
          <a:prstGeom prst="rect">
            <a:avLst/>
          </a:prstGeom>
          <a:noFill/>
        </p:spPr>
        <p:txBody>
          <a:bodyPr wrap="square" rtlCol="0">
            <a:spAutoFit/>
          </a:bodyPr>
          <a:lstStyle/>
          <a:p>
            <a:pPr algn="just"/>
            <a:r>
              <a:rPr lang="en-US" sz="800" b="0" i="0" kern="1200" dirty="0">
                <a:solidFill>
                  <a:schemeClr val="tx1"/>
                </a:solidFill>
                <a:effectLst/>
                <a:latin typeface="+mn-lt"/>
                <a:ea typeface="+mn-ea"/>
                <a:cs typeface="+mn-cs"/>
              </a:rPr>
              <a:t>Funded by the European Union (Grant Nº 101137301) and supported by Innovative UK (Grant Nº 10103541) . Views and opinions expressed are however those of the author(s) only and do not necessarily reflect those of the European Union or European Health and Digital Executive Agency (HADEA). Neither the European Union nor the granting authority can be held responsible for them</a:t>
            </a:r>
            <a:r>
              <a:rPr lang="en-US" sz="1000" b="0" i="0" kern="1200" dirty="0">
                <a:solidFill>
                  <a:schemeClr val="tx1"/>
                </a:solidFill>
                <a:effectLst/>
                <a:latin typeface="+mn-lt"/>
                <a:ea typeface="+mn-ea"/>
                <a:cs typeface="+mn-cs"/>
              </a:rPr>
              <a:t>.</a:t>
            </a:r>
            <a:endParaRPr lang="es-ES" sz="1000" dirty="0"/>
          </a:p>
        </p:txBody>
      </p:sp>
      <p:sp>
        <p:nvSpPr>
          <p:cNvPr id="20" name="Marcador de fecha 19"/>
          <p:cNvSpPr>
            <a:spLocks noGrp="1"/>
          </p:cNvSpPr>
          <p:nvPr>
            <p:ph type="dt" sz="half" idx="10"/>
          </p:nvPr>
        </p:nvSpPr>
        <p:spPr>
          <a:xfrm>
            <a:off x="155415" y="181506"/>
            <a:ext cx="2743200" cy="365125"/>
          </a:xfrm>
        </p:spPr>
        <p:txBody>
          <a:bodyPr/>
          <a:lstStyle/>
          <a:p>
            <a:fld id="{125FE812-79BD-41AE-81D0-373234BE3F5D}" type="datetimeFigureOut">
              <a:rPr lang="es-ES" smtClean="0"/>
              <a:t>09/10/2026</a:t>
            </a:fld>
            <a:endParaRPr lang="es-ES" dirty="0"/>
          </a:p>
        </p:txBody>
      </p:sp>
      <p:sp>
        <p:nvSpPr>
          <p:cNvPr id="22" name="Marcador de pie de página 21"/>
          <p:cNvSpPr>
            <a:spLocks noGrp="1"/>
          </p:cNvSpPr>
          <p:nvPr>
            <p:ph type="ftr" sz="quarter" idx="11"/>
          </p:nvPr>
        </p:nvSpPr>
        <p:spPr>
          <a:xfrm>
            <a:off x="6577785" y="6386706"/>
            <a:ext cx="4114800" cy="365125"/>
          </a:xfrm>
        </p:spPr>
        <p:txBody>
          <a:bodyPr/>
          <a:lstStyle/>
          <a:p>
            <a:endParaRPr lang="es-ES" dirty="0"/>
          </a:p>
        </p:txBody>
      </p:sp>
      <p:sp>
        <p:nvSpPr>
          <p:cNvPr id="24" name="Marcador de número de diapositiva 23"/>
          <p:cNvSpPr>
            <a:spLocks noGrp="1"/>
          </p:cNvSpPr>
          <p:nvPr>
            <p:ph type="sldNum" sz="quarter" idx="12"/>
          </p:nvPr>
        </p:nvSpPr>
        <p:spPr>
          <a:xfrm>
            <a:off x="9344795" y="6356350"/>
            <a:ext cx="2743200" cy="365125"/>
          </a:xfrm>
        </p:spPr>
        <p:txBody>
          <a:bodyPr/>
          <a:lstStyle/>
          <a:p>
            <a:fld id="{29D12E01-1D8A-457E-B922-5315C39E5EF5}" type="slidenum">
              <a:rPr lang="es-ES" smtClean="0"/>
              <a:t>‹Nº›</a:t>
            </a:fld>
            <a:endParaRPr lang="es-ES" dirty="0"/>
          </a:p>
        </p:txBody>
      </p:sp>
      <p:sp>
        <p:nvSpPr>
          <p:cNvPr id="26" name="Marcador de texto 25"/>
          <p:cNvSpPr>
            <a:spLocks noGrp="1"/>
          </p:cNvSpPr>
          <p:nvPr>
            <p:ph type="body" sz="quarter" idx="13" hasCustomPrompt="1"/>
          </p:nvPr>
        </p:nvSpPr>
        <p:spPr>
          <a:xfrm>
            <a:off x="155575" y="4000500"/>
            <a:ext cx="5973763" cy="1100138"/>
          </a:xfrm>
        </p:spPr>
        <p:txBody>
          <a:bodyPr>
            <a:normAutofit/>
          </a:bodyPr>
          <a:lstStyle>
            <a:lvl1pPr marL="0" indent="0">
              <a:buNone/>
              <a:defRPr sz="3200">
                <a:solidFill>
                  <a:schemeClr val="tx1"/>
                </a:solidFill>
                <a:latin typeface="Century" panose="02040604050505020304" pitchFamily="18" charset="0"/>
              </a:defRPr>
            </a:lvl1pPr>
          </a:lstStyle>
          <a:p>
            <a:pPr lvl="0"/>
            <a:r>
              <a:rPr lang="es-ES" dirty="0"/>
              <a:t>Full </a:t>
            </a:r>
            <a:r>
              <a:rPr lang="es-ES" dirty="0" err="1"/>
              <a:t>name</a:t>
            </a:r>
            <a:r>
              <a:rPr lang="es-ES" dirty="0"/>
              <a:t> + </a:t>
            </a:r>
            <a:r>
              <a:rPr lang="es-ES" dirty="0" err="1"/>
              <a:t>Organization</a:t>
            </a:r>
            <a:endParaRPr lang="es-ES" dirty="0"/>
          </a:p>
        </p:txBody>
      </p:sp>
      <p:pic>
        <p:nvPicPr>
          <p:cNvPr id="9" name="Imagen 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757069" y="163272"/>
            <a:ext cx="2318594" cy="1282955"/>
          </a:xfrm>
          <a:prstGeom prst="rect">
            <a:avLst/>
          </a:prstGeom>
        </p:spPr>
      </p:pic>
    </p:spTree>
    <p:extLst>
      <p:ext uri="{BB962C8B-B14F-4D97-AF65-F5344CB8AC3E}">
        <p14:creationId xmlns:p14="http://schemas.microsoft.com/office/powerpoint/2010/main" val="2225715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age phrase emphasis">
    <p:bg>
      <p:bgPr>
        <a:blipFill>
          <a:blip r:embed="rId2"/>
          <a:stretch>
            <a:fillRect/>
          </a:stretch>
        </a:blipFill>
        <a:effectLst/>
      </p:bgPr>
    </p:bg>
    <p:spTree>
      <p:nvGrpSpPr>
        <p:cNvPr id="1" name=""/>
        <p:cNvGrpSpPr/>
        <p:nvPr/>
      </p:nvGrpSpPr>
      <p:grpSpPr>
        <a:xfrm>
          <a:off x="0" y="0"/>
          <a:ext cx="0" cy="0"/>
          <a:chOff x="0" y="0"/>
          <a:chExt cx="0" cy="0"/>
        </a:xfrm>
      </p:grpSpPr>
      <p:pic>
        <p:nvPicPr>
          <p:cNvPr id="2" name="object 2"/>
          <p:cNvPicPr/>
          <p:nvPr userDrawn="1"/>
        </p:nvPicPr>
        <p:blipFill>
          <a:blip r:embed="rId3" cstate="print"/>
          <a:stretch>
            <a:fillRect/>
          </a:stretch>
        </p:blipFill>
        <p:spPr>
          <a:xfrm>
            <a:off x="1" y="0"/>
            <a:ext cx="9064929" cy="6849899"/>
          </a:xfrm>
          <a:prstGeom prst="rect">
            <a:avLst/>
          </a:prstGeom>
        </p:spPr>
      </p:pic>
      <p:sp>
        <p:nvSpPr>
          <p:cNvPr id="3" name="object 3"/>
          <p:cNvSpPr txBox="1"/>
          <p:nvPr userDrawn="1"/>
        </p:nvSpPr>
        <p:spPr>
          <a:xfrm>
            <a:off x="3990662" y="3575020"/>
            <a:ext cx="460184" cy="1955090"/>
          </a:xfrm>
          <a:prstGeom prst="rect">
            <a:avLst/>
          </a:prstGeom>
        </p:spPr>
        <p:txBody>
          <a:bodyPr vert="horz" wrap="square" lIns="0" tIns="78553" rIns="0" bIns="0" rtlCol="0">
            <a:spAutoFit/>
          </a:bodyPr>
          <a:lstStyle/>
          <a:p>
            <a:pPr>
              <a:lnSpc>
                <a:spcPct val="100000"/>
              </a:lnSpc>
              <a:spcBef>
                <a:spcPts val="619"/>
              </a:spcBef>
            </a:pPr>
            <a:r>
              <a:rPr sz="12189" b="0" i="1" spc="-61" dirty="0">
                <a:solidFill>
                  <a:srgbClr val="FFFFFF"/>
                </a:solidFill>
                <a:latin typeface="Poppins ExtraLight"/>
                <a:cs typeface="Poppins ExtraLight"/>
              </a:rPr>
              <a:t>”</a:t>
            </a:r>
            <a:endParaRPr sz="12189" dirty="0">
              <a:latin typeface="Poppins ExtraLight"/>
              <a:cs typeface="Poppins ExtraLight"/>
            </a:endParaRPr>
          </a:p>
        </p:txBody>
      </p:sp>
      <p:sp>
        <p:nvSpPr>
          <p:cNvPr id="4" name="object 4"/>
          <p:cNvSpPr/>
          <p:nvPr userDrawn="1"/>
        </p:nvSpPr>
        <p:spPr>
          <a:xfrm>
            <a:off x="-32775" y="0"/>
            <a:ext cx="8967243" cy="6857615"/>
          </a:xfrm>
          <a:custGeom>
            <a:avLst/>
            <a:gdLst/>
            <a:ahLst/>
            <a:cxnLst/>
            <a:rect l="l" t="t" r="r" b="b"/>
            <a:pathLst>
              <a:path w="14786610" h="11308715">
                <a:moveTo>
                  <a:pt x="0" y="11308556"/>
                </a:moveTo>
                <a:lnTo>
                  <a:pt x="14786261" y="11308556"/>
                </a:lnTo>
                <a:lnTo>
                  <a:pt x="14786261" y="0"/>
                </a:lnTo>
                <a:lnTo>
                  <a:pt x="0" y="0"/>
                </a:lnTo>
                <a:lnTo>
                  <a:pt x="0" y="11308556"/>
                </a:lnTo>
                <a:close/>
              </a:path>
            </a:pathLst>
          </a:custGeom>
          <a:solidFill>
            <a:srgbClr val="0070C0"/>
          </a:solidFill>
        </p:spPr>
        <p:txBody>
          <a:bodyPr wrap="square" lIns="0" tIns="0" rIns="0" bIns="0" rtlCol="0"/>
          <a:lstStyle/>
          <a:p>
            <a:endParaRPr sz="1092" dirty="0"/>
          </a:p>
        </p:txBody>
      </p:sp>
      <p:grpSp>
        <p:nvGrpSpPr>
          <p:cNvPr id="10" name="object 10"/>
          <p:cNvGrpSpPr/>
          <p:nvPr userDrawn="1"/>
        </p:nvGrpSpPr>
        <p:grpSpPr>
          <a:xfrm>
            <a:off x="6213948" y="0"/>
            <a:ext cx="5978162" cy="6857615"/>
            <a:chOff x="10246542" y="0"/>
            <a:chExt cx="9857740" cy="11308715"/>
          </a:xfrm>
        </p:grpSpPr>
        <p:sp>
          <p:nvSpPr>
            <p:cNvPr id="11" name="object 11"/>
            <p:cNvSpPr/>
            <p:nvPr/>
          </p:nvSpPr>
          <p:spPr>
            <a:xfrm>
              <a:off x="14786261" y="0"/>
              <a:ext cx="5318125" cy="11308715"/>
            </a:xfrm>
            <a:custGeom>
              <a:avLst/>
              <a:gdLst/>
              <a:ahLst/>
              <a:cxnLst/>
              <a:rect l="l" t="t" r="r" b="b"/>
              <a:pathLst>
                <a:path w="5318125" h="11308715">
                  <a:moveTo>
                    <a:pt x="5317838" y="0"/>
                  </a:moveTo>
                  <a:lnTo>
                    <a:pt x="0" y="0"/>
                  </a:lnTo>
                  <a:lnTo>
                    <a:pt x="0" y="11308556"/>
                  </a:lnTo>
                  <a:lnTo>
                    <a:pt x="5317838" y="11308556"/>
                  </a:lnTo>
                  <a:lnTo>
                    <a:pt x="5317838" y="0"/>
                  </a:lnTo>
                  <a:close/>
                </a:path>
              </a:pathLst>
            </a:custGeom>
            <a:solidFill>
              <a:srgbClr val="0070C0"/>
            </a:solidFill>
          </p:spPr>
          <p:txBody>
            <a:bodyPr wrap="square" lIns="0" tIns="0" rIns="0" bIns="0" rtlCol="0"/>
            <a:lstStyle/>
            <a:p>
              <a:endParaRPr sz="1092" dirty="0"/>
            </a:p>
          </p:txBody>
        </p:sp>
        <p:sp>
          <p:nvSpPr>
            <p:cNvPr id="12" name="object 12"/>
            <p:cNvSpPr/>
            <p:nvPr/>
          </p:nvSpPr>
          <p:spPr>
            <a:xfrm>
              <a:off x="10246542" y="5556"/>
              <a:ext cx="8610600" cy="11303000"/>
            </a:xfrm>
            <a:custGeom>
              <a:avLst/>
              <a:gdLst/>
              <a:ahLst/>
              <a:cxnLst/>
              <a:rect l="l" t="t" r="r" b="b"/>
              <a:pathLst>
                <a:path w="8610600" h="11303000">
                  <a:moveTo>
                    <a:pt x="8357682" y="0"/>
                  </a:moveTo>
                  <a:lnTo>
                    <a:pt x="3547841" y="0"/>
                  </a:lnTo>
                  <a:lnTo>
                    <a:pt x="3419849" y="76200"/>
                  </a:lnTo>
                  <a:lnTo>
                    <a:pt x="3211930" y="203200"/>
                  </a:lnTo>
                  <a:lnTo>
                    <a:pt x="3171183" y="241300"/>
                  </a:lnTo>
                  <a:lnTo>
                    <a:pt x="3011082" y="342900"/>
                  </a:lnTo>
                  <a:lnTo>
                    <a:pt x="2971793" y="381000"/>
                  </a:lnTo>
                  <a:lnTo>
                    <a:pt x="2894120" y="431800"/>
                  </a:lnTo>
                  <a:lnTo>
                    <a:pt x="2855742" y="469900"/>
                  </a:lnTo>
                  <a:lnTo>
                    <a:pt x="2817673" y="495300"/>
                  </a:lnTo>
                  <a:lnTo>
                    <a:pt x="2779917" y="533400"/>
                  </a:lnTo>
                  <a:lnTo>
                    <a:pt x="2742476" y="558800"/>
                  </a:lnTo>
                  <a:lnTo>
                    <a:pt x="2705353" y="596900"/>
                  </a:lnTo>
                  <a:lnTo>
                    <a:pt x="2668551" y="622300"/>
                  </a:lnTo>
                  <a:lnTo>
                    <a:pt x="2632073" y="660400"/>
                  </a:lnTo>
                  <a:lnTo>
                    <a:pt x="2595923" y="685800"/>
                  </a:lnTo>
                  <a:lnTo>
                    <a:pt x="2524615" y="762000"/>
                  </a:lnTo>
                  <a:lnTo>
                    <a:pt x="2489464" y="787400"/>
                  </a:lnTo>
                  <a:lnTo>
                    <a:pt x="2454651" y="825500"/>
                  </a:lnTo>
                  <a:lnTo>
                    <a:pt x="2420180" y="863600"/>
                  </a:lnTo>
                  <a:lnTo>
                    <a:pt x="2386055" y="889000"/>
                  </a:lnTo>
                  <a:lnTo>
                    <a:pt x="2352277" y="927100"/>
                  </a:lnTo>
                  <a:lnTo>
                    <a:pt x="2318849" y="965200"/>
                  </a:lnTo>
                  <a:lnTo>
                    <a:pt x="2285776" y="1003300"/>
                  </a:lnTo>
                  <a:lnTo>
                    <a:pt x="2253059" y="1041400"/>
                  </a:lnTo>
                  <a:lnTo>
                    <a:pt x="2220701" y="1079500"/>
                  </a:lnTo>
                  <a:lnTo>
                    <a:pt x="2188706" y="1117600"/>
                  </a:lnTo>
                  <a:lnTo>
                    <a:pt x="2157077" y="1155700"/>
                  </a:lnTo>
                  <a:lnTo>
                    <a:pt x="2125816" y="1181100"/>
                  </a:lnTo>
                  <a:lnTo>
                    <a:pt x="2094927" y="1219200"/>
                  </a:lnTo>
                  <a:lnTo>
                    <a:pt x="2064411" y="1257300"/>
                  </a:lnTo>
                  <a:lnTo>
                    <a:pt x="2034273" y="1308100"/>
                  </a:lnTo>
                  <a:lnTo>
                    <a:pt x="2004516" y="1346200"/>
                  </a:lnTo>
                  <a:lnTo>
                    <a:pt x="1975141" y="1384300"/>
                  </a:lnTo>
                  <a:lnTo>
                    <a:pt x="1946153" y="1422400"/>
                  </a:lnTo>
                  <a:lnTo>
                    <a:pt x="1917554" y="1460500"/>
                  </a:lnTo>
                  <a:lnTo>
                    <a:pt x="1889347" y="1498600"/>
                  </a:lnTo>
                  <a:lnTo>
                    <a:pt x="1861535" y="1536700"/>
                  </a:lnTo>
                  <a:lnTo>
                    <a:pt x="1834121" y="1574800"/>
                  </a:lnTo>
                  <a:lnTo>
                    <a:pt x="1807107" y="1625600"/>
                  </a:lnTo>
                  <a:lnTo>
                    <a:pt x="1780498" y="1663700"/>
                  </a:lnTo>
                  <a:lnTo>
                    <a:pt x="1754295" y="1701800"/>
                  </a:lnTo>
                  <a:lnTo>
                    <a:pt x="1728503" y="1739900"/>
                  </a:lnTo>
                  <a:lnTo>
                    <a:pt x="1703123" y="1790700"/>
                  </a:lnTo>
                  <a:lnTo>
                    <a:pt x="1678158" y="1828800"/>
                  </a:lnTo>
                  <a:lnTo>
                    <a:pt x="1653613" y="1866900"/>
                  </a:lnTo>
                  <a:lnTo>
                    <a:pt x="1629489" y="1917700"/>
                  </a:lnTo>
                  <a:lnTo>
                    <a:pt x="1605789" y="1955800"/>
                  </a:lnTo>
                  <a:lnTo>
                    <a:pt x="1582517" y="2006600"/>
                  </a:lnTo>
                  <a:lnTo>
                    <a:pt x="1559675" y="2044700"/>
                  </a:lnTo>
                  <a:lnTo>
                    <a:pt x="1537267" y="2095500"/>
                  </a:lnTo>
                  <a:lnTo>
                    <a:pt x="1515295" y="2133600"/>
                  </a:lnTo>
                  <a:lnTo>
                    <a:pt x="1493763" y="2184400"/>
                  </a:lnTo>
                  <a:lnTo>
                    <a:pt x="1486517" y="2184400"/>
                  </a:lnTo>
                  <a:lnTo>
                    <a:pt x="1482904" y="2197100"/>
                  </a:lnTo>
                  <a:lnTo>
                    <a:pt x="1467669" y="2235200"/>
                  </a:lnTo>
                  <a:lnTo>
                    <a:pt x="1452752" y="2273300"/>
                  </a:lnTo>
                  <a:lnTo>
                    <a:pt x="1438155" y="2311400"/>
                  </a:lnTo>
                  <a:lnTo>
                    <a:pt x="1423881" y="2362200"/>
                  </a:lnTo>
                  <a:lnTo>
                    <a:pt x="1409932" y="2400300"/>
                  </a:lnTo>
                  <a:lnTo>
                    <a:pt x="1396308" y="2438400"/>
                  </a:lnTo>
                  <a:lnTo>
                    <a:pt x="1383013" y="2489200"/>
                  </a:lnTo>
                  <a:lnTo>
                    <a:pt x="1370049" y="2527300"/>
                  </a:lnTo>
                  <a:lnTo>
                    <a:pt x="1357416" y="2578100"/>
                  </a:lnTo>
                  <a:lnTo>
                    <a:pt x="1345117" y="2616200"/>
                  </a:lnTo>
                  <a:lnTo>
                    <a:pt x="1333155" y="2667000"/>
                  </a:lnTo>
                  <a:lnTo>
                    <a:pt x="1321530" y="2705100"/>
                  </a:lnTo>
                  <a:lnTo>
                    <a:pt x="1310245" y="2755900"/>
                  </a:lnTo>
                  <a:lnTo>
                    <a:pt x="1299301" y="2806700"/>
                  </a:lnTo>
                  <a:lnTo>
                    <a:pt x="1288702" y="2844800"/>
                  </a:lnTo>
                  <a:lnTo>
                    <a:pt x="1278447" y="2895600"/>
                  </a:lnTo>
                  <a:lnTo>
                    <a:pt x="1268541" y="2946400"/>
                  </a:lnTo>
                  <a:lnTo>
                    <a:pt x="1258983" y="2997200"/>
                  </a:lnTo>
                  <a:lnTo>
                    <a:pt x="1249777" y="3035300"/>
                  </a:lnTo>
                  <a:lnTo>
                    <a:pt x="1240924" y="3086100"/>
                  </a:lnTo>
                  <a:lnTo>
                    <a:pt x="1232426" y="3136900"/>
                  </a:lnTo>
                  <a:lnTo>
                    <a:pt x="1224286" y="3187700"/>
                  </a:lnTo>
                  <a:lnTo>
                    <a:pt x="1216504" y="3238500"/>
                  </a:lnTo>
                  <a:lnTo>
                    <a:pt x="1209083" y="3289300"/>
                  </a:lnTo>
                  <a:lnTo>
                    <a:pt x="1202025" y="3340100"/>
                  </a:lnTo>
                  <a:lnTo>
                    <a:pt x="1195332" y="3390900"/>
                  </a:lnTo>
                  <a:lnTo>
                    <a:pt x="1189005" y="3441700"/>
                  </a:lnTo>
                  <a:lnTo>
                    <a:pt x="1183047" y="3492500"/>
                  </a:lnTo>
                  <a:lnTo>
                    <a:pt x="1177459" y="3543300"/>
                  </a:lnTo>
                  <a:lnTo>
                    <a:pt x="1172244" y="3594100"/>
                  </a:lnTo>
                  <a:lnTo>
                    <a:pt x="1167403" y="3657600"/>
                  </a:lnTo>
                  <a:lnTo>
                    <a:pt x="1162938" y="3708400"/>
                  </a:lnTo>
                  <a:lnTo>
                    <a:pt x="1158852" y="3759200"/>
                  </a:lnTo>
                  <a:lnTo>
                    <a:pt x="1155145" y="3822700"/>
                  </a:lnTo>
                  <a:lnTo>
                    <a:pt x="1151821" y="3873500"/>
                  </a:lnTo>
                  <a:lnTo>
                    <a:pt x="1148880" y="3924300"/>
                  </a:lnTo>
                  <a:lnTo>
                    <a:pt x="1146326" y="3987800"/>
                  </a:lnTo>
                  <a:lnTo>
                    <a:pt x="1144159" y="4038600"/>
                  </a:lnTo>
                  <a:lnTo>
                    <a:pt x="1142382" y="4102100"/>
                  </a:lnTo>
                  <a:lnTo>
                    <a:pt x="1140996" y="4152900"/>
                  </a:lnTo>
                  <a:lnTo>
                    <a:pt x="1140004" y="4216400"/>
                  </a:lnTo>
                  <a:lnTo>
                    <a:pt x="1139407" y="4267200"/>
                  </a:lnTo>
                  <a:lnTo>
                    <a:pt x="1139208" y="4330700"/>
                  </a:lnTo>
                  <a:lnTo>
                    <a:pt x="1138524" y="4381500"/>
                  </a:lnTo>
                  <a:lnTo>
                    <a:pt x="1136445" y="4432300"/>
                  </a:lnTo>
                  <a:lnTo>
                    <a:pt x="1132935" y="4483100"/>
                  </a:lnTo>
                  <a:lnTo>
                    <a:pt x="1127956" y="4546600"/>
                  </a:lnTo>
                  <a:lnTo>
                    <a:pt x="1121468" y="4597400"/>
                  </a:lnTo>
                  <a:lnTo>
                    <a:pt x="1113435" y="4648200"/>
                  </a:lnTo>
                  <a:lnTo>
                    <a:pt x="1103819" y="4699000"/>
                  </a:lnTo>
                  <a:lnTo>
                    <a:pt x="1092581" y="4749800"/>
                  </a:lnTo>
                  <a:lnTo>
                    <a:pt x="1079683" y="4800600"/>
                  </a:lnTo>
                  <a:lnTo>
                    <a:pt x="1065089" y="4851400"/>
                  </a:lnTo>
                  <a:lnTo>
                    <a:pt x="1048759" y="4902200"/>
                  </a:lnTo>
                  <a:lnTo>
                    <a:pt x="1030656" y="4953000"/>
                  </a:lnTo>
                  <a:lnTo>
                    <a:pt x="1019826" y="4965700"/>
                  </a:lnTo>
                  <a:lnTo>
                    <a:pt x="987286" y="5041900"/>
                  </a:lnTo>
                  <a:lnTo>
                    <a:pt x="24896" y="6985000"/>
                  </a:lnTo>
                  <a:lnTo>
                    <a:pt x="8479" y="7023100"/>
                  </a:lnTo>
                  <a:lnTo>
                    <a:pt x="349" y="7073900"/>
                  </a:lnTo>
                  <a:lnTo>
                    <a:pt x="0" y="7112000"/>
                  </a:lnTo>
                  <a:lnTo>
                    <a:pt x="6926" y="7150100"/>
                  </a:lnTo>
                  <a:lnTo>
                    <a:pt x="20621" y="7188200"/>
                  </a:lnTo>
                  <a:lnTo>
                    <a:pt x="40580" y="7226300"/>
                  </a:lnTo>
                  <a:lnTo>
                    <a:pt x="97264" y="7277100"/>
                  </a:lnTo>
                  <a:lnTo>
                    <a:pt x="132978" y="7302500"/>
                  </a:lnTo>
                  <a:lnTo>
                    <a:pt x="172931" y="7315200"/>
                  </a:lnTo>
                  <a:lnTo>
                    <a:pt x="216618" y="7327900"/>
                  </a:lnTo>
                  <a:lnTo>
                    <a:pt x="914901" y="7366000"/>
                  </a:lnTo>
                  <a:lnTo>
                    <a:pt x="911320" y="9512300"/>
                  </a:lnTo>
                  <a:lnTo>
                    <a:pt x="908689" y="9563100"/>
                  </a:lnTo>
                  <a:lnTo>
                    <a:pt x="908016" y="9601200"/>
                  </a:lnTo>
                  <a:lnTo>
                    <a:pt x="909266" y="9652000"/>
                  </a:lnTo>
                  <a:lnTo>
                    <a:pt x="912402" y="9702800"/>
                  </a:lnTo>
                  <a:lnTo>
                    <a:pt x="917389" y="9740900"/>
                  </a:lnTo>
                  <a:lnTo>
                    <a:pt x="924191" y="9791700"/>
                  </a:lnTo>
                  <a:lnTo>
                    <a:pt x="932772" y="9842500"/>
                  </a:lnTo>
                  <a:lnTo>
                    <a:pt x="943097" y="9880600"/>
                  </a:lnTo>
                  <a:lnTo>
                    <a:pt x="955129" y="9931400"/>
                  </a:lnTo>
                  <a:lnTo>
                    <a:pt x="968833" y="9969500"/>
                  </a:lnTo>
                  <a:lnTo>
                    <a:pt x="984174" y="10020300"/>
                  </a:lnTo>
                  <a:lnTo>
                    <a:pt x="1001115" y="10058400"/>
                  </a:lnTo>
                  <a:lnTo>
                    <a:pt x="1019621" y="10096500"/>
                  </a:lnTo>
                  <a:lnTo>
                    <a:pt x="1039655" y="10134600"/>
                  </a:lnTo>
                  <a:lnTo>
                    <a:pt x="1061184" y="10172700"/>
                  </a:lnTo>
                  <a:lnTo>
                    <a:pt x="1084169" y="10210800"/>
                  </a:lnTo>
                  <a:lnTo>
                    <a:pt x="1108577" y="10248900"/>
                  </a:lnTo>
                  <a:lnTo>
                    <a:pt x="1134370" y="10287000"/>
                  </a:lnTo>
                  <a:lnTo>
                    <a:pt x="1161514" y="10325100"/>
                  </a:lnTo>
                  <a:lnTo>
                    <a:pt x="1189972" y="10363200"/>
                  </a:lnTo>
                  <a:lnTo>
                    <a:pt x="1219709" y="10401300"/>
                  </a:lnTo>
                  <a:lnTo>
                    <a:pt x="1250690" y="10426700"/>
                  </a:lnTo>
                  <a:lnTo>
                    <a:pt x="1282877" y="10464800"/>
                  </a:lnTo>
                  <a:lnTo>
                    <a:pt x="1316236" y="10490200"/>
                  </a:lnTo>
                  <a:lnTo>
                    <a:pt x="1350731" y="10515600"/>
                  </a:lnTo>
                  <a:lnTo>
                    <a:pt x="1386326" y="10541000"/>
                  </a:lnTo>
                  <a:lnTo>
                    <a:pt x="1422985" y="10566400"/>
                  </a:lnTo>
                  <a:lnTo>
                    <a:pt x="1460673" y="10591800"/>
                  </a:lnTo>
                  <a:lnTo>
                    <a:pt x="1499354" y="10617200"/>
                  </a:lnTo>
                  <a:lnTo>
                    <a:pt x="1538992" y="10642600"/>
                  </a:lnTo>
                  <a:lnTo>
                    <a:pt x="1579551" y="10655300"/>
                  </a:lnTo>
                  <a:lnTo>
                    <a:pt x="1620996" y="10680700"/>
                  </a:lnTo>
                  <a:lnTo>
                    <a:pt x="1706400" y="10706100"/>
                  </a:lnTo>
                  <a:lnTo>
                    <a:pt x="1750287" y="10731500"/>
                  </a:lnTo>
                  <a:lnTo>
                    <a:pt x="1794917" y="10731500"/>
                  </a:lnTo>
                  <a:lnTo>
                    <a:pt x="1886261" y="10756900"/>
                  </a:lnTo>
                  <a:lnTo>
                    <a:pt x="1932905" y="10756900"/>
                  </a:lnTo>
                  <a:lnTo>
                    <a:pt x="1980148" y="10769600"/>
                  </a:lnTo>
                  <a:lnTo>
                    <a:pt x="3042892" y="10769600"/>
                  </a:lnTo>
                  <a:lnTo>
                    <a:pt x="3076823" y="10782300"/>
                  </a:lnTo>
                  <a:lnTo>
                    <a:pt x="3110258" y="10782300"/>
                  </a:lnTo>
                  <a:lnTo>
                    <a:pt x="3175643" y="10807700"/>
                  </a:lnTo>
                  <a:lnTo>
                    <a:pt x="3207596" y="10833100"/>
                  </a:lnTo>
                  <a:lnTo>
                    <a:pt x="3239057" y="10845800"/>
                  </a:lnTo>
                  <a:lnTo>
                    <a:pt x="3270027" y="10871200"/>
                  </a:lnTo>
                  <a:lnTo>
                    <a:pt x="3300506" y="10883900"/>
                  </a:lnTo>
                  <a:lnTo>
                    <a:pt x="3330496" y="10909300"/>
                  </a:lnTo>
                  <a:lnTo>
                    <a:pt x="3359999" y="10934700"/>
                  </a:lnTo>
                  <a:lnTo>
                    <a:pt x="3389014" y="10960100"/>
                  </a:lnTo>
                  <a:lnTo>
                    <a:pt x="3417542" y="10998200"/>
                  </a:lnTo>
                  <a:lnTo>
                    <a:pt x="3445586" y="11023600"/>
                  </a:lnTo>
                  <a:lnTo>
                    <a:pt x="3473145" y="11061700"/>
                  </a:lnTo>
                  <a:lnTo>
                    <a:pt x="3500221" y="11087100"/>
                  </a:lnTo>
                  <a:lnTo>
                    <a:pt x="3526814" y="11125200"/>
                  </a:lnTo>
                  <a:lnTo>
                    <a:pt x="3552926" y="11163300"/>
                  </a:lnTo>
                  <a:lnTo>
                    <a:pt x="3578558" y="11201400"/>
                  </a:lnTo>
                  <a:lnTo>
                    <a:pt x="3603710" y="11239500"/>
                  </a:lnTo>
                  <a:lnTo>
                    <a:pt x="3628383" y="11277600"/>
                  </a:lnTo>
                  <a:lnTo>
                    <a:pt x="3645085" y="11303000"/>
                  </a:lnTo>
                  <a:lnTo>
                    <a:pt x="8372852" y="11303000"/>
                  </a:lnTo>
                  <a:lnTo>
                    <a:pt x="8369687" y="11277600"/>
                  </a:lnTo>
                  <a:lnTo>
                    <a:pt x="8363579" y="11226800"/>
                  </a:lnTo>
                  <a:lnTo>
                    <a:pt x="8356949" y="11176000"/>
                  </a:lnTo>
                  <a:lnTo>
                    <a:pt x="8349793" y="11125200"/>
                  </a:lnTo>
                  <a:lnTo>
                    <a:pt x="8342106" y="11087100"/>
                  </a:lnTo>
                  <a:lnTo>
                    <a:pt x="8333883" y="11036300"/>
                  </a:lnTo>
                  <a:lnTo>
                    <a:pt x="8325120" y="10985500"/>
                  </a:lnTo>
                  <a:lnTo>
                    <a:pt x="8315811" y="10934700"/>
                  </a:lnTo>
                  <a:lnTo>
                    <a:pt x="8305952" y="10883900"/>
                  </a:lnTo>
                  <a:lnTo>
                    <a:pt x="8295537" y="10833100"/>
                  </a:lnTo>
                  <a:lnTo>
                    <a:pt x="8284563" y="10782300"/>
                  </a:lnTo>
                  <a:lnTo>
                    <a:pt x="8273024" y="10731500"/>
                  </a:lnTo>
                  <a:lnTo>
                    <a:pt x="8260915" y="10693400"/>
                  </a:lnTo>
                  <a:lnTo>
                    <a:pt x="8248231" y="10642600"/>
                  </a:lnTo>
                  <a:lnTo>
                    <a:pt x="8234968" y="10591800"/>
                  </a:lnTo>
                  <a:lnTo>
                    <a:pt x="8221121" y="10541000"/>
                  </a:lnTo>
                  <a:lnTo>
                    <a:pt x="8206685" y="10490200"/>
                  </a:lnTo>
                  <a:lnTo>
                    <a:pt x="8191654" y="10439400"/>
                  </a:lnTo>
                  <a:lnTo>
                    <a:pt x="8176025" y="10401300"/>
                  </a:lnTo>
                  <a:lnTo>
                    <a:pt x="8159793" y="10350500"/>
                  </a:lnTo>
                  <a:lnTo>
                    <a:pt x="8142952" y="10299700"/>
                  </a:lnTo>
                  <a:lnTo>
                    <a:pt x="8125498" y="10248900"/>
                  </a:lnTo>
                  <a:lnTo>
                    <a:pt x="8106009" y="10198100"/>
                  </a:lnTo>
                  <a:lnTo>
                    <a:pt x="8085896" y="10147300"/>
                  </a:lnTo>
                  <a:lnTo>
                    <a:pt x="8065165" y="10096500"/>
                  </a:lnTo>
                  <a:lnTo>
                    <a:pt x="8043818" y="10045700"/>
                  </a:lnTo>
                  <a:lnTo>
                    <a:pt x="8021861" y="9994900"/>
                  </a:lnTo>
                  <a:lnTo>
                    <a:pt x="7999296" y="9944100"/>
                  </a:lnTo>
                  <a:lnTo>
                    <a:pt x="7976128" y="9906000"/>
                  </a:lnTo>
                  <a:lnTo>
                    <a:pt x="7952362" y="9855200"/>
                  </a:lnTo>
                  <a:lnTo>
                    <a:pt x="7928000" y="9804400"/>
                  </a:lnTo>
                  <a:lnTo>
                    <a:pt x="7903048" y="9753600"/>
                  </a:lnTo>
                  <a:lnTo>
                    <a:pt x="7877509" y="9715500"/>
                  </a:lnTo>
                  <a:lnTo>
                    <a:pt x="7851387" y="9664700"/>
                  </a:lnTo>
                  <a:lnTo>
                    <a:pt x="7824686" y="9626600"/>
                  </a:lnTo>
                  <a:lnTo>
                    <a:pt x="7797410" y="9588500"/>
                  </a:lnTo>
                  <a:lnTo>
                    <a:pt x="7769564" y="9550400"/>
                  </a:lnTo>
                  <a:lnTo>
                    <a:pt x="7741150" y="9512300"/>
                  </a:lnTo>
                  <a:lnTo>
                    <a:pt x="7712174" y="9474200"/>
                  </a:lnTo>
                  <a:lnTo>
                    <a:pt x="7682640" y="9436100"/>
                  </a:lnTo>
                  <a:lnTo>
                    <a:pt x="7652550" y="9410700"/>
                  </a:lnTo>
                  <a:lnTo>
                    <a:pt x="7621910" y="9372600"/>
                  </a:lnTo>
                  <a:lnTo>
                    <a:pt x="7590724" y="9347200"/>
                  </a:lnTo>
                  <a:lnTo>
                    <a:pt x="7558994" y="9321800"/>
                  </a:lnTo>
                  <a:lnTo>
                    <a:pt x="7526727" y="9296400"/>
                  </a:lnTo>
                  <a:lnTo>
                    <a:pt x="7493924" y="9283700"/>
                  </a:lnTo>
                  <a:lnTo>
                    <a:pt x="7460591" y="9258300"/>
                  </a:lnTo>
                  <a:lnTo>
                    <a:pt x="7392350" y="9232900"/>
                  </a:lnTo>
                  <a:lnTo>
                    <a:pt x="6558896" y="9232900"/>
                  </a:lnTo>
                  <a:lnTo>
                    <a:pt x="6510673" y="9220200"/>
                  </a:lnTo>
                  <a:lnTo>
                    <a:pt x="6416197" y="9220200"/>
                  </a:lnTo>
                  <a:lnTo>
                    <a:pt x="6280260" y="9182100"/>
                  </a:lnTo>
                  <a:lnTo>
                    <a:pt x="6194143" y="9156700"/>
                  </a:lnTo>
                  <a:lnTo>
                    <a:pt x="6152605" y="9131300"/>
                  </a:lnTo>
                  <a:lnTo>
                    <a:pt x="6112157" y="9118600"/>
                  </a:lnTo>
                  <a:lnTo>
                    <a:pt x="6072854" y="9093200"/>
                  </a:lnTo>
                  <a:lnTo>
                    <a:pt x="6034754" y="9067800"/>
                  </a:lnTo>
                  <a:lnTo>
                    <a:pt x="5997912" y="9042400"/>
                  </a:lnTo>
                  <a:lnTo>
                    <a:pt x="5962384" y="9017000"/>
                  </a:lnTo>
                  <a:lnTo>
                    <a:pt x="5928228" y="8991600"/>
                  </a:lnTo>
                  <a:lnTo>
                    <a:pt x="5895498" y="8953500"/>
                  </a:lnTo>
                  <a:lnTo>
                    <a:pt x="5864253" y="8928100"/>
                  </a:lnTo>
                  <a:lnTo>
                    <a:pt x="5834547" y="8890000"/>
                  </a:lnTo>
                  <a:lnTo>
                    <a:pt x="5806437" y="8851900"/>
                  </a:lnTo>
                  <a:lnTo>
                    <a:pt x="5779981" y="8813800"/>
                  </a:lnTo>
                  <a:lnTo>
                    <a:pt x="5755233" y="8775700"/>
                  </a:lnTo>
                  <a:lnTo>
                    <a:pt x="5732251" y="8737600"/>
                  </a:lnTo>
                  <a:lnTo>
                    <a:pt x="5711090" y="8699500"/>
                  </a:lnTo>
                  <a:lnTo>
                    <a:pt x="5691807" y="8661400"/>
                  </a:lnTo>
                  <a:lnTo>
                    <a:pt x="5674459" y="8623300"/>
                  </a:lnTo>
                  <a:lnTo>
                    <a:pt x="5659101" y="8572500"/>
                  </a:lnTo>
                  <a:lnTo>
                    <a:pt x="5645790" y="8534400"/>
                  </a:lnTo>
                  <a:lnTo>
                    <a:pt x="5634583" y="8483600"/>
                  </a:lnTo>
                  <a:lnTo>
                    <a:pt x="5625535" y="8445500"/>
                  </a:lnTo>
                  <a:lnTo>
                    <a:pt x="5618703" y="8394700"/>
                  </a:lnTo>
                  <a:lnTo>
                    <a:pt x="5614144" y="8343900"/>
                  </a:lnTo>
                  <a:lnTo>
                    <a:pt x="5611913" y="8305800"/>
                  </a:lnTo>
                  <a:lnTo>
                    <a:pt x="5612068" y="8255000"/>
                  </a:lnTo>
                  <a:lnTo>
                    <a:pt x="5614663" y="8204200"/>
                  </a:lnTo>
                  <a:lnTo>
                    <a:pt x="5618234" y="6464300"/>
                  </a:lnTo>
                  <a:lnTo>
                    <a:pt x="5050241" y="6426200"/>
                  </a:lnTo>
                  <a:lnTo>
                    <a:pt x="5007610" y="6426200"/>
                  </a:lnTo>
                  <a:lnTo>
                    <a:pt x="4969510" y="6400800"/>
                  </a:lnTo>
                  <a:lnTo>
                    <a:pt x="4936714" y="6388100"/>
                  </a:lnTo>
                  <a:lnTo>
                    <a:pt x="4909995" y="6350000"/>
                  </a:lnTo>
                  <a:lnTo>
                    <a:pt x="4890127" y="6324600"/>
                  </a:lnTo>
                  <a:lnTo>
                    <a:pt x="4877884" y="6286500"/>
                  </a:lnTo>
                  <a:lnTo>
                    <a:pt x="4874040" y="6235700"/>
                  </a:lnTo>
                  <a:lnTo>
                    <a:pt x="4879369" y="6197600"/>
                  </a:lnTo>
                  <a:lnTo>
                    <a:pt x="4894643" y="6159500"/>
                  </a:lnTo>
                  <a:lnTo>
                    <a:pt x="5676138" y="4584700"/>
                  </a:lnTo>
                  <a:lnTo>
                    <a:pt x="5684344" y="4559300"/>
                  </a:lnTo>
                  <a:lnTo>
                    <a:pt x="5692882" y="4546600"/>
                  </a:lnTo>
                  <a:lnTo>
                    <a:pt x="5702090" y="4521200"/>
                  </a:lnTo>
                  <a:lnTo>
                    <a:pt x="5712304" y="4508500"/>
                  </a:lnTo>
                  <a:lnTo>
                    <a:pt x="5729687" y="4457700"/>
                  </a:lnTo>
                  <a:lnTo>
                    <a:pt x="5744961" y="4406900"/>
                  </a:lnTo>
                  <a:lnTo>
                    <a:pt x="5758194" y="4356100"/>
                  </a:lnTo>
                  <a:lnTo>
                    <a:pt x="5769450" y="4305300"/>
                  </a:lnTo>
                  <a:lnTo>
                    <a:pt x="5778794" y="4254500"/>
                  </a:lnTo>
                  <a:lnTo>
                    <a:pt x="5786293" y="4203700"/>
                  </a:lnTo>
                  <a:lnTo>
                    <a:pt x="5792012" y="4152900"/>
                  </a:lnTo>
                  <a:lnTo>
                    <a:pt x="5796015" y="4102100"/>
                  </a:lnTo>
                  <a:lnTo>
                    <a:pt x="5798369" y="4051300"/>
                  </a:lnTo>
                  <a:lnTo>
                    <a:pt x="5799139" y="4000500"/>
                  </a:lnTo>
                  <a:lnTo>
                    <a:pt x="5799387" y="3949700"/>
                  </a:lnTo>
                  <a:lnTo>
                    <a:pt x="5800127" y="3886200"/>
                  </a:lnTo>
                  <a:lnTo>
                    <a:pt x="5801356" y="3835400"/>
                  </a:lnTo>
                  <a:lnTo>
                    <a:pt x="5803071" y="3771900"/>
                  </a:lnTo>
                  <a:lnTo>
                    <a:pt x="5805268" y="3721100"/>
                  </a:lnTo>
                  <a:lnTo>
                    <a:pt x="5807943" y="3657600"/>
                  </a:lnTo>
                  <a:lnTo>
                    <a:pt x="5811093" y="3606800"/>
                  </a:lnTo>
                  <a:lnTo>
                    <a:pt x="5814715" y="3556000"/>
                  </a:lnTo>
                  <a:lnTo>
                    <a:pt x="5818804" y="3492500"/>
                  </a:lnTo>
                  <a:lnTo>
                    <a:pt x="5823358" y="3441700"/>
                  </a:lnTo>
                  <a:lnTo>
                    <a:pt x="5828373" y="3390900"/>
                  </a:lnTo>
                  <a:lnTo>
                    <a:pt x="5833844" y="3340100"/>
                  </a:lnTo>
                  <a:lnTo>
                    <a:pt x="5839770" y="3289300"/>
                  </a:lnTo>
                  <a:lnTo>
                    <a:pt x="5846145" y="3238500"/>
                  </a:lnTo>
                  <a:lnTo>
                    <a:pt x="5852967" y="3187700"/>
                  </a:lnTo>
                  <a:lnTo>
                    <a:pt x="5860232" y="3136900"/>
                  </a:lnTo>
                  <a:lnTo>
                    <a:pt x="5867937" y="3086100"/>
                  </a:lnTo>
                  <a:lnTo>
                    <a:pt x="5876077" y="3035300"/>
                  </a:lnTo>
                  <a:lnTo>
                    <a:pt x="5884650" y="2984500"/>
                  </a:lnTo>
                  <a:lnTo>
                    <a:pt x="5893652" y="2933700"/>
                  </a:lnTo>
                  <a:lnTo>
                    <a:pt x="5903079" y="2882900"/>
                  </a:lnTo>
                  <a:lnTo>
                    <a:pt x="5912927" y="2844800"/>
                  </a:lnTo>
                  <a:lnTo>
                    <a:pt x="5923194" y="2794000"/>
                  </a:lnTo>
                  <a:lnTo>
                    <a:pt x="5933876" y="2743200"/>
                  </a:lnTo>
                  <a:lnTo>
                    <a:pt x="5944969" y="2705100"/>
                  </a:lnTo>
                  <a:lnTo>
                    <a:pt x="5956469" y="2654300"/>
                  </a:lnTo>
                  <a:lnTo>
                    <a:pt x="5968373" y="2616200"/>
                  </a:lnTo>
                  <a:lnTo>
                    <a:pt x="5980678" y="2565400"/>
                  </a:lnTo>
                  <a:lnTo>
                    <a:pt x="5993380" y="2527300"/>
                  </a:lnTo>
                  <a:lnTo>
                    <a:pt x="6006475" y="2476500"/>
                  </a:lnTo>
                  <a:lnTo>
                    <a:pt x="6019960" y="2438400"/>
                  </a:lnTo>
                  <a:lnTo>
                    <a:pt x="6033831" y="2387600"/>
                  </a:lnTo>
                  <a:lnTo>
                    <a:pt x="6048085" y="2349500"/>
                  </a:lnTo>
                  <a:lnTo>
                    <a:pt x="6062719" y="2311400"/>
                  </a:lnTo>
                  <a:lnTo>
                    <a:pt x="6077728" y="2273300"/>
                  </a:lnTo>
                  <a:lnTo>
                    <a:pt x="6081351" y="2260600"/>
                  </a:lnTo>
                  <a:lnTo>
                    <a:pt x="6084963" y="2260600"/>
                  </a:lnTo>
                  <a:lnTo>
                    <a:pt x="6106779" y="2209800"/>
                  </a:lnTo>
                  <a:lnTo>
                    <a:pt x="6129138" y="2171700"/>
                  </a:lnTo>
                  <a:lnTo>
                    <a:pt x="6152037" y="2120900"/>
                  </a:lnTo>
                  <a:lnTo>
                    <a:pt x="6175471" y="2082800"/>
                  </a:lnTo>
                  <a:lnTo>
                    <a:pt x="6199435" y="2032000"/>
                  </a:lnTo>
                  <a:lnTo>
                    <a:pt x="6223925" y="1993900"/>
                  </a:lnTo>
                  <a:lnTo>
                    <a:pt x="6248937" y="1955800"/>
                  </a:lnTo>
                  <a:lnTo>
                    <a:pt x="6274465" y="1905000"/>
                  </a:lnTo>
                  <a:lnTo>
                    <a:pt x="6300506" y="1866900"/>
                  </a:lnTo>
                  <a:lnTo>
                    <a:pt x="6327056" y="1828800"/>
                  </a:lnTo>
                  <a:lnTo>
                    <a:pt x="6354109" y="1790700"/>
                  </a:lnTo>
                  <a:lnTo>
                    <a:pt x="6381661" y="1739900"/>
                  </a:lnTo>
                  <a:lnTo>
                    <a:pt x="6409708" y="1701800"/>
                  </a:lnTo>
                  <a:lnTo>
                    <a:pt x="6438245" y="1663700"/>
                  </a:lnTo>
                  <a:lnTo>
                    <a:pt x="6467268" y="1625600"/>
                  </a:lnTo>
                  <a:lnTo>
                    <a:pt x="6496772" y="1587500"/>
                  </a:lnTo>
                  <a:lnTo>
                    <a:pt x="6526754" y="1549400"/>
                  </a:lnTo>
                  <a:lnTo>
                    <a:pt x="6557208" y="1511300"/>
                  </a:lnTo>
                  <a:lnTo>
                    <a:pt x="6588129" y="1473200"/>
                  </a:lnTo>
                  <a:lnTo>
                    <a:pt x="6619515" y="1435100"/>
                  </a:lnTo>
                  <a:lnTo>
                    <a:pt x="6651359" y="1397000"/>
                  </a:lnTo>
                  <a:lnTo>
                    <a:pt x="6683658" y="1358900"/>
                  </a:lnTo>
                  <a:lnTo>
                    <a:pt x="6716408" y="1320800"/>
                  </a:lnTo>
                  <a:lnTo>
                    <a:pt x="6749603" y="1282700"/>
                  </a:lnTo>
                  <a:lnTo>
                    <a:pt x="6783239" y="1244600"/>
                  </a:lnTo>
                  <a:lnTo>
                    <a:pt x="6817313" y="1206500"/>
                  </a:lnTo>
                  <a:lnTo>
                    <a:pt x="6851818" y="1168400"/>
                  </a:lnTo>
                  <a:lnTo>
                    <a:pt x="6886752" y="1143000"/>
                  </a:lnTo>
                  <a:lnTo>
                    <a:pt x="6922109" y="1104900"/>
                  </a:lnTo>
                  <a:lnTo>
                    <a:pt x="6957885" y="1066800"/>
                  </a:lnTo>
                  <a:lnTo>
                    <a:pt x="6994075" y="1041400"/>
                  </a:lnTo>
                  <a:lnTo>
                    <a:pt x="7030676" y="1003300"/>
                  </a:lnTo>
                  <a:lnTo>
                    <a:pt x="7067682" y="977900"/>
                  </a:lnTo>
                  <a:lnTo>
                    <a:pt x="7105089" y="939800"/>
                  </a:lnTo>
                  <a:lnTo>
                    <a:pt x="7142893" y="914400"/>
                  </a:lnTo>
                  <a:lnTo>
                    <a:pt x="7181090" y="876300"/>
                  </a:lnTo>
                  <a:lnTo>
                    <a:pt x="7219674" y="850900"/>
                  </a:lnTo>
                  <a:lnTo>
                    <a:pt x="7258642" y="812800"/>
                  </a:lnTo>
                  <a:lnTo>
                    <a:pt x="7337709" y="762000"/>
                  </a:lnTo>
                  <a:lnTo>
                    <a:pt x="7377800" y="723900"/>
                  </a:lnTo>
                  <a:lnTo>
                    <a:pt x="7500248" y="647700"/>
                  </a:lnTo>
                  <a:lnTo>
                    <a:pt x="7668422" y="546100"/>
                  </a:lnTo>
                  <a:lnTo>
                    <a:pt x="7841946" y="444500"/>
                  </a:lnTo>
                  <a:lnTo>
                    <a:pt x="7886129" y="419100"/>
                  </a:lnTo>
                  <a:lnTo>
                    <a:pt x="7930624" y="406400"/>
                  </a:lnTo>
                  <a:lnTo>
                    <a:pt x="8020533" y="355600"/>
                  </a:lnTo>
                  <a:lnTo>
                    <a:pt x="8065938" y="342900"/>
                  </a:lnTo>
                  <a:lnTo>
                    <a:pt x="8157626" y="292100"/>
                  </a:lnTo>
                  <a:lnTo>
                    <a:pt x="8250455" y="266700"/>
                  </a:lnTo>
                  <a:lnTo>
                    <a:pt x="8297287" y="241300"/>
                  </a:lnTo>
                  <a:lnTo>
                    <a:pt x="8391761" y="215900"/>
                  </a:lnTo>
                  <a:lnTo>
                    <a:pt x="8439395" y="190500"/>
                  </a:lnTo>
                  <a:lnTo>
                    <a:pt x="8487288" y="177800"/>
                  </a:lnTo>
                  <a:lnTo>
                    <a:pt x="8498157" y="177800"/>
                  </a:lnTo>
                  <a:lnTo>
                    <a:pt x="8505402" y="165100"/>
                  </a:lnTo>
                  <a:lnTo>
                    <a:pt x="8533977" y="165100"/>
                  </a:lnTo>
                  <a:lnTo>
                    <a:pt x="8585304" y="152400"/>
                  </a:lnTo>
                  <a:lnTo>
                    <a:pt x="8610289" y="152400"/>
                  </a:lnTo>
                  <a:lnTo>
                    <a:pt x="8393348" y="25400"/>
                  </a:lnTo>
                  <a:lnTo>
                    <a:pt x="8357682" y="0"/>
                  </a:lnTo>
                  <a:close/>
                </a:path>
                <a:path w="8610600" h="11303000">
                  <a:moveTo>
                    <a:pt x="7322035" y="9220200"/>
                  </a:moveTo>
                  <a:lnTo>
                    <a:pt x="7286110" y="9220200"/>
                  </a:lnTo>
                  <a:lnTo>
                    <a:pt x="6558896" y="9232900"/>
                  </a:lnTo>
                  <a:lnTo>
                    <a:pt x="7357450" y="9232900"/>
                  </a:lnTo>
                  <a:lnTo>
                    <a:pt x="7322035" y="9220200"/>
                  </a:lnTo>
                  <a:close/>
                </a:path>
              </a:pathLst>
            </a:custGeom>
            <a:solidFill>
              <a:srgbClr val="FFFFFF"/>
            </a:solidFill>
          </p:spPr>
          <p:txBody>
            <a:bodyPr wrap="square" lIns="0" tIns="0" rIns="0" bIns="0" rtlCol="0"/>
            <a:lstStyle/>
            <a:p>
              <a:endParaRPr sz="1092" dirty="0"/>
            </a:p>
          </p:txBody>
        </p:sp>
        <p:sp>
          <p:nvSpPr>
            <p:cNvPr id="13" name="object 13"/>
            <p:cNvSpPr/>
            <p:nvPr/>
          </p:nvSpPr>
          <p:spPr>
            <a:xfrm>
              <a:off x="17860705" y="2135386"/>
              <a:ext cx="1541780" cy="1541780"/>
            </a:xfrm>
            <a:custGeom>
              <a:avLst/>
              <a:gdLst/>
              <a:ahLst/>
              <a:cxnLst/>
              <a:rect l="l" t="t" r="r" b="b"/>
              <a:pathLst>
                <a:path w="1541780" h="1541779">
                  <a:moveTo>
                    <a:pt x="0" y="0"/>
                  </a:moveTo>
                  <a:lnTo>
                    <a:pt x="733" y="48014"/>
                  </a:lnTo>
                  <a:lnTo>
                    <a:pt x="2919" y="95664"/>
                  </a:lnTo>
                  <a:lnTo>
                    <a:pt x="6537" y="142926"/>
                  </a:lnTo>
                  <a:lnTo>
                    <a:pt x="11566" y="189780"/>
                  </a:lnTo>
                  <a:lnTo>
                    <a:pt x="17983" y="236204"/>
                  </a:lnTo>
                  <a:lnTo>
                    <a:pt x="25767" y="282178"/>
                  </a:lnTo>
                  <a:lnTo>
                    <a:pt x="34899" y="327679"/>
                  </a:lnTo>
                  <a:lnTo>
                    <a:pt x="45354" y="372687"/>
                  </a:lnTo>
                  <a:lnTo>
                    <a:pt x="57114" y="417179"/>
                  </a:lnTo>
                  <a:lnTo>
                    <a:pt x="70156" y="461136"/>
                  </a:lnTo>
                  <a:lnTo>
                    <a:pt x="84459" y="504535"/>
                  </a:lnTo>
                  <a:lnTo>
                    <a:pt x="100002" y="547356"/>
                  </a:lnTo>
                  <a:lnTo>
                    <a:pt x="116763" y="589576"/>
                  </a:lnTo>
                  <a:lnTo>
                    <a:pt x="134721" y="631175"/>
                  </a:lnTo>
                  <a:lnTo>
                    <a:pt x="153855" y="672130"/>
                  </a:lnTo>
                  <a:lnTo>
                    <a:pt x="174149" y="712433"/>
                  </a:lnTo>
                  <a:lnTo>
                    <a:pt x="195564" y="752029"/>
                  </a:lnTo>
                  <a:lnTo>
                    <a:pt x="218097" y="790928"/>
                  </a:lnTo>
                  <a:lnTo>
                    <a:pt x="241728" y="829111"/>
                  </a:lnTo>
                  <a:lnTo>
                    <a:pt x="266413" y="866522"/>
                  </a:lnTo>
                  <a:lnTo>
                    <a:pt x="292154" y="903174"/>
                  </a:lnTo>
                  <a:lnTo>
                    <a:pt x="318921" y="939034"/>
                  </a:lnTo>
                  <a:lnTo>
                    <a:pt x="346693" y="974080"/>
                  </a:lnTo>
                  <a:lnTo>
                    <a:pt x="375449" y="1008292"/>
                  </a:lnTo>
                  <a:lnTo>
                    <a:pt x="405168" y="1041647"/>
                  </a:lnTo>
                  <a:lnTo>
                    <a:pt x="435828" y="1074126"/>
                  </a:lnTo>
                  <a:lnTo>
                    <a:pt x="467408" y="1105705"/>
                  </a:lnTo>
                  <a:lnTo>
                    <a:pt x="499886" y="1136365"/>
                  </a:lnTo>
                  <a:lnTo>
                    <a:pt x="533242" y="1166084"/>
                  </a:lnTo>
                  <a:lnTo>
                    <a:pt x="567453" y="1194840"/>
                  </a:lnTo>
                  <a:lnTo>
                    <a:pt x="602500" y="1222612"/>
                  </a:lnTo>
                  <a:lnTo>
                    <a:pt x="638359" y="1249379"/>
                  </a:lnTo>
                  <a:lnTo>
                    <a:pt x="675011" y="1275120"/>
                  </a:lnTo>
                  <a:lnTo>
                    <a:pt x="712433" y="1299812"/>
                  </a:lnTo>
                  <a:lnTo>
                    <a:pt x="750605" y="1323436"/>
                  </a:lnTo>
                  <a:lnTo>
                    <a:pt x="789504" y="1345969"/>
                  </a:lnTo>
                  <a:lnTo>
                    <a:pt x="829111" y="1367390"/>
                  </a:lnTo>
                  <a:lnTo>
                    <a:pt x="869403" y="1387679"/>
                  </a:lnTo>
                  <a:lnTo>
                    <a:pt x="910359" y="1406813"/>
                  </a:lnTo>
                  <a:lnTo>
                    <a:pt x="951957" y="1424771"/>
                  </a:lnTo>
                  <a:lnTo>
                    <a:pt x="994178" y="1441532"/>
                  </a:lnTo>
                  <a:lnTo>
                    <a:pt x="1036998" y="1457074"/>
                  </a:lnTo>
                  <a:lnTo>
                    <a:pt x="1080397" y="1471377"/>
                  </a:lnTo>
                  <a:lnTo>
                    <a:pt x="1124354" y="1484419"/>
                  </a:lnTo>
                  <a:lnTo>
                    <a:pt x="1168847" y="1496179"/>
                  </a:lnTo>
                  <a:lnTo>
                    <a:pt x="1213854" y="1506635"/>
                  </a:lnTo>
                  <a:lnTo>
                    <a:pt x="1259356" y="1515766"/>
                  </a:lnTo>
                  <a:lnTo>
                    <a:pt x="1305329" y="1523550"/>
                  </a:lnTo>
                  <a:lnTo>
                    <a:pt x="1351753" y="1529968"/>
                  </a:lnTo>
                  <a:lnTo>
                    <a:pt x="1398607" y="1534996"/>
                  </a:lnTo>
                  <a:lnTo>
                    <a:pt x="1445870" y="1538614"/>
                  </a:lnTo>
                  <a:lnTo>
                    <a:pt x="1493519" y="1540800"/>
                  </a:lnTo>
                  <a:lnTo>
                    <a:pt x="1541534" y="1541534"/>
                  </a:lnTo>
                  <a:lnTo>
                    <a:pt x="1540800" y="1493519"/>
                  </a:lnTo>
                  <a:lnTo>
                    <a:pt x="1538614" y="1445870"/>
                  </a:lnTo>
                  <a:lnTo>
                    <a:pt x="1534996" y="1398607"/>
                  </a:lnTo>
                  <a:lnTo>
                    <a:pt x="1529968" y="1351753"/>
                  </a:lnTo>
                  <a:lnTo>
                    <a:pt x="1523550" y="1305329"/>
                  </a:lnTo>
                  <a:lnTo>
                    <a:pt x="1515766" y="1259356"/>
                  </a:lnTo>
                  <a:lnTo>
                    <a:pt x="1506635" y="1213854"/>
                  </a:lnTo>
                  <a:lnTo>
                    <a:pt x="1496179" y="1168847"/>
                  </a:lnTo>
                  <a:lnTo>
                    <a:pt x="1484419" y="1124354"/>
                  </a:lnTo>
                  <a:lnTo>
                    <a:pt x="1471377" y="1080397"/>
                  </a:lnTo>
                  <a:lnTo>
                    <a:pt x="1457074" y="1036998"/>
                  </a:lnTo>
                  <a:lnTo>
                    <a:pt x="1441532" y="994178"/>
                  </a:lnTo>
                  <a:lnTo>
                    <a:pt x="1424771" y="951957"/>
                  </a:lnTo>
                  <a:lnTo>
                    <a:pt x="1406813" y="910359"/>
                  </a:lnTo>
                  <a:lnTo>
                    <a:pt x="1387679" y="869403"/>
                  </a:lnTo>
                  <a:lnTo>
                    <a:pt x="1367385" y="829100"/>
                  </a:lnTo>
                  <a:lnTo>
                    <a:pt x="1345969" y="789504"/>
                  </a:lnTo>
                  <a:lnTo>
                    <a:pt x="1323436" y="750605"/>
                  </a:lnTo>
                  <a:lnTo>
                    <a:pt x="1299805" y="712422"/>
                  </a:lnTo>
                  <a:lnTo>
                    <a:pt x="1275120" y="675011"/>
                  </a:lnTo>
                  <a:lnTo>
                    <a:pt x="1249379" y="638359"/>
                  </a:lnTo>
                  <a:lnTo>
                    <a:pt x="1222612" y="602500"/>
                  </a:lnTo>
                  <a:lnTo>
                    <a:pt x="1194840" y="567453"/>
                  </a:lnTo>
                  <a:lnTo>
                    <a:pt x="1166084" y="533242"/>
                  </a:lnTo>
                  <a:lnTo>
                    <a:pt x="1136365" y="499886"/>
                  </a:lnTo>
                  <a:lnTo>
                    <a:pt x="1105705" y="467408"/>
                  </a:lnTo>
                  <a:lnTo>
                    <a:pt x="1074126" y="435828"/>
                  </a:lnTo>
                  <a:lnTo>
                    <a:pt x="1041647" y="405168"/>
                  </a:lnTo>
                  <a:lnTo>
                    <a:pt x="1008292" y="375449"/>
                  </a:lnTo>
                  <a:lnTo>
                    <a:pt x="974080" y="346693"/>
                  </a:lnTo>
                  <a:lnTo>
                    <a:pt x="939034" y="318921"/>
                  </a:lnTo>
                  <a:lnTo>
                    <a:pt x="903174" y="292154"/>
                  </a:lnTo>
                  <a:lnTo>
                    <a:pt x="866522" y="266413"/>
                  </a:lnTo>
                  <a:lnTo>
                    <a:pt x="829100" y="241721"/>
                  </a:lnTo>
                  <a:lnTo>
                    <a:pt x="790928" y="218097"/>
                  </a:lnTo>
                  <a:lnTo>
                    <a:pt x="752029" y="195564"/>
                  </a:lnTo>
                  <a:lnTo>
                    <a:pt x="712422" y="174143"/>
                  </a:lnTo>
                  <a:lnTo>
                    <a:pt x="672130" y="153855"/>
                  </a:lnTo>
                  <a:lnTo>
                    <a:pt x="631175" y="134721"/>
                  </a:lnTo>
                  <a:lnTo>
                    <a:pt x="589576" y="116763"/>
                  </a:lnTo>
                  <a:lnTo>
                    <a:pt x="547356" y="100002"/>
                  </a:lnTo>
                  <a:lnTo>
                    <a:pt x="504535" y="84459"/>
                  </a:lnTo>
                  <a:lnTo>
                    <a:pt x="461136" y="70156"/>
                  </a:lnTo>
                  <a:lnTo>
                    <a:pt x="417179" y="57114"/>
                  </a:lnTo>
                  <a:lnTo>
                    <a:pt x="372687" y="45354"/>
                  </a:lnTo>
                  <a:lnTo>
                    <a:pt x="327679" y="34899"/>
                  </a:lnTo>
                  <a:lnTo>
                    <a:pt x="282178" y="25767"/>
                  </a:lnTo>
                  <a:lnTo>
                    <a:pt x="236204" y="17983"/>
                  </a:lnTo>
                  <a:lnTo>
                    <a:pt x="189780" y="11566"/>
                  </a:lnTo>
                  <a:lnTo>
                    <a:pt x="142926" y="6537"/>
                  </a:lnTo>
                  <a:lnTo>
                    <a:pt x="95664" y="2919"/>
                  </a:lnTo>
                  <a:lnTo>
                    <a:pt x="48014" y="733"/>
                  </a:lnTo>
                  <a:lnTo>
                    <a:pt x="0" y="0"/>
                  </a:lnTo>
                  <a:close/>
                </a:path>
              </a:pathLst>
            </a:custGeom>
            <a:solidFill>
              <a:srgbClr val="F39C70"/>
            </a:solidFill>
          </p:spPr>
          <p:txBody>
            <a:bodyPr wrap="square" lIns="0" tIns="0" rIns="0" bIns="0" rtlCol="0"/>
            <a:lstStyle/>
            <a:p>
              <a:endParaRPr sz="1092" dirty="0"/>
            </a:p>
          </p:txBody>
        </p:sp>
        <p:sp>
          <p:nvSpPr>
            <p:cNvPr id="14" name="object 14"/>
            <p:cNvSpPr/>
            <p:nvPr/>
          </p:nvSpPr>
          <p:spPr>
            <a:xfrm>
              <a:off x="18853005" y="1100539"/>
              <a:ext cx="1251585" cy="1143635"/>
            </a:xfrm>
            <a:custGeom>
              <a:avLst/>
              <a:gdLst/>
              <a:ahLst/>
              <a:cxnLst/>
              <a:rect l="l" t="t" r="r" b="b"/>
              <a:pathLst>
                <a:path w="1251584" h="1143635">
                  <a:moveTo>
                    <a:pt x="1251094" y="0"/>
                  </a:moveTo>
                  <a:lnTo>
                    <a:pt x="1200905" y="9319"/>
                  </a:lnTo>
                  <a:lnTo>
                    <a:pt x="1157000" y="18654"/>
                  </a:lnTo>
                  <a:lnTo>
                    <a:pt x="1113315" y="29004"/>
                  </a:lnTo>
                  <a:lnTo>
                    <a:pt x="1069867" y="40366"/>
                  </a:lnTo>
                  <a:lnTo>
                    <a:pt x="1026678" y="52736"/>
                  </a:lnTo>
                  <a:lnTo>
                    <a:pt x="983764" y="66111"/>
                  </a:lnTo>
                  <a:lnTo>
                    <a:pt x="941147" y="80487"/>
                  </a:lnTo>
                  <a:lnTo>
                    <a:pt x="898845" y="95862"/>
                  </a:lnTo>
                  <a:lnTo>
                    <a:pt x="856878" y="112231"/>
                  </a:lnTo>
                  <a:lnTo>
                    <a:pt x="815264" y="129592"/>
                  </a:lnTo>
                  <a:lnTo>
                    <a:pt x="774022" y="147940"/>
                  </a:lnTo>
                  <a:lnTo>
                    <a:pt x="733173" y="167273"/>
                  </a:lnTo>
                  <a:lnTo>
                    <a:pt x="692736" y="187587"/>
                  </a:lnTo>
                  <a:lnTo>
                    <a:pt x="652729" y="208878"/>
                  </a:lnTo>
                  <a:lnTo>
                    <a:pt x="613172" y="231144"/>
                  </a:lnTo>
                  <a:lnTo>
                    <a:pt x="574084" y="254381"/>
                  </a:lnTo>
                  <a:lnTo>
                    <a:pt x="535484" y="278586"/>
                  </a:lnTo>
                  <a:lnTo>
                    <a:pt x="497392" y="303754"/>
                  </a:lnTo>
                  <a:lnTo>
                    <a:pt x="459826" y="329883"/>
                  </a:lnTo>
                  <a:lnTo>
                    <a:pt x="422807" y="356969"/>
                  </a:lnTo>
                  <a:lnTo>
                    <a:pt x="386353" y="385010"/>
                  </a:lnTo>
                  <a:lnTo>
                    <a:pt x="350483" y="414001"/>
                  </a:lnTo>
                  <a:lnTo>
                    <a:pt x="315218" y="443939"/>
                  </a:lnTo>
                  <a:lnTo>
                    <a:pt x="280575" y="474820"/>
                  </a:lnTo>
                  <a:lnTo>
                    <a:pt x="246574" y="506642"/>
                  </a:lnTo>
                  <a:lnTo>
                    <a:pt x="213235" y="539401"/>
                  </a:lnTo>
                  <a:lnTo>
                    <a:pt x="180577" y="573093"/>
                  </a:lnTo>
                  <a:lnTo>
                    <a:pt x="148618" y="607716"/>
                  </a:lnTo>
                  <a:lnTo>
                    <a:pt x="117379" y="643265"/>
                  </a:lnTo>
                  <a:lnTo>
                    <a:pt x="86879" y="679738"/>
                  </a:lnTo>
                  <a:lnTo>
                    <a:pt x="57136" y="717130"/>
                  </a:lnTo>
                  <a:lnTo>
                    <a:pt x="28169" y="755439"/>
                  </a:lnTo>
                  <a:lnTo>
                    <a:pt x="0" y="794661"/>
                  </a:lnTo>
                  <a:lnTo>
                    <a:pt x="39901" y="821860"/>
                  </a:lnTo>
                  <a:lnTo>
                    <a:pt x="80238" y="847928"/>
                  </a:lnTo>
                  <a:lnTo>
                    <a:pt x="120990" y="872870"/>
                  </a:lnTo>
                  <a:lnTo>
                    <a:pt x="162140" y="896687"/>
                  </a:lnTo>
                  <a:lnTo>
                    <a:pt x="203667" y="919384"/>
                  </a:lnTo>
                  <a:lnTo>
                    <a:pt x="245552" y="940964"/>
                  </a:lnTo>
                  <a:lnTo>
                    <a:pt x="287776" y="961430"/>
                  </a:lnTo>
                  <a:lnTo>
                    <a:pt x="330320" y="980787"/>
                  </a:lnTo>
                  <a:lnTo>
                    <a:pt x="373164" y="999036"/>
                  </a:lnTo>
                  <a:lnTo>
                    <a:pt x="416290" y="1016182"/>
                  </a:lnTo>
                  <a:lnTo>
                    <a:pt x="459677" y="1032228"/>
                  </a:lnTo>
                  <a:lnTo>
                    <a:pt x="503308" y="1047177"/>
                  </a:lnTo>
                  <a:lnTo>
                    <a:pt x="547162" y="1061033"/>
                  </a:lnTo>
                  <a:lnTo>
                    <a:pt x="591220" y="1073799"/>
                  </a:lnTo>
                  <a:lnTo>
                    <a:pt x="635463" y="1085479"/>
                  </a:lnTo>
                  <a:lnTo>
                    <a:pt x="679872" y="1096076"/>
                  </a:lnTo>
                  <a:lnTo>
                    <a:pt x="724428" y="1105593"/>
                  </a:lnTo>
                  <a:lnTo>
                    <a:pt x="769111" y="1114034"/>
                  </a:lnTo>
                  <a:lnTo>
                    <a:pt x="813903" y="1121402"/>
                  </a:lnTo>
                  <a:lnTo>
                    <a:pt x="858783" y="1127701"/>
                  </a:lnTo>
                  <a:lnTo>
                    <a:pt x="903733" y="1132934"/>
                  </a:lnTo>
                  <a:lnTo>
                    <a:pt x="948733" y="1137104"/>
                  </a:lnTo>
                  <a:lnTo>
                    <a:pt x="993764" y="1140214"/>
                  </a:lnTo>
                  <a:lnTo>
                    <a:pt x="1038807" y="1142269"/>
                  </a:lnTo>
                  <a:lnTo>
                    <a:pt x="1083843" y="1143272"/>
                  </a:lnTo>
                  <a:lnTo>
                    <a:pt x="1128852" y="1143225"/>
                  </a:lnTo>
                  <a:lnTo>
                    <a:pt x="1173816" y="1142133"/>
                  </a:lnTo>
                  <a:lnTo>
                    <a:pt x="1218714" y="1139998"/>
                  </a:lnTo>
                  <a:lnTo>
                    <a:pt x="1251094" y="1137705"/>
                  </a:lnTo>
                  <a:lnTo>
                    <a:pt x="1251094" y="0"/>
                  </a:lnTo>
                  <a:close/>
                </a:path>
              </a:pathLst>
            </a:custGeom>
            <a:solidFill>
              <a:srgbClr val="E0A459"/>
            </a:solidFill>
          </p:spPr>
          <p:txBody>
            <a:bodyPr wrap="square" lIns="0" tIns="0" rIns="0" bIns="0" rtlCol="0"/>
            <a:lstStyle/>
            <a:p>
              <a:endParaRPr sz="1092" dirty="0"/>
            </a:p>
          </p:txBody>
        </p:sp>
        <p:sp>
          <p:nvSpPr>
            <p:cNvPr id="15" name="object 15"/>
            <p:cNvSpPr/>
            <p:nvPr/>
          </p:nvSpPr>
          <p:spPr>
            <a:xfrm>
              <a:off x="17362002" y="0"/>
              <a:ext cx="2302510" cy="1713864"/>
            </a:xfrm>
            <a:custGeom>
              <a:avLst/>
              <a:gdLst/>
              <a:ahLst/>
              <a:cxnLst/>
              <a:rect l="l" t="t" r="r" b="b"/>
              <a:pathLst>
                <a:path w="2302509" h="1713864">
                  <a:moveTo>
                    <a:pt x="2302156" y="0"/>
                  </a:moveTo>
                  <a:lnTo>
                    <a:pt x="334733" y="0"/>
                  </a:lnTo>
                  <a:lnTo>
                    <a:pt x="324924" y="18475"/>
                  </a:lnTo>
                  <a:lnTo>
                    <a:pt x="304517" y="58394"/>
                  </a:lnTo>
                  <a:lnTo>
                    <a:pt x="284722" y="98648"/>
                  </a:lnTo>
                  <a:lnTo>
                    <a:pt x="265542" y="139231"/>
                  </a:lnTo>
                  <a:lnTo>
                    <a:pt x="246985" y="180136"/>
                  </a:lnTo>
                  <a:lnTo>
                    <a:pt x="229054" y="221356"/>
                  </a:lnTo>
                  <a:lnTo>
                    <a:pt x="211755" y="262884"/>
                  </a:lnTo>
                  <a:lnTo>
                    <a:pt x="195094" y="304714"/>
                  </a:lnTo>
                  <a:lnTo>
                    <a:pt x="179076" y="346839"/>
                  </a:lnTo>
                  <a:lnTo>
                    <a:pt x="163706" y="389251"/>
                  </a:lnTo>
                  <a:lnTo>
                    <a:pt x="148989" y="431945"/>
                  </a:lnTo>
                  <a:lnTo>
                    <a:pt x="134931" y="474912"/>
                  </a:lnTo>
                  <a:lnTo>
                    <a:pt x="121537" y="518147"/>
                  </a:lnTo>
                  <a:lnTo>
                    <a:pt x="108812" y="561643"/>
                  </a:lnTo>
                  <a:lnTo>
                    <a:pt x="96761" y="605392"/>
                  </a:lnTo>
                  <a:lnTo>
                    <a:pt x="85391" y="649387"/>
                  </a:lnTo>
                  <a:lnTo>
                    <a:pt x="74705" y="693623"/>
                  </a:lnTo>
                  <a:lnTo>
                    <a:pt x="64710" y="738092"/>
                  </a:lnTo>
                  <a:lnTo>
                    <a:pt x="55410" y="782787"/>
                  </a:lnTo>
                  <a:lnTo>
                    <a:pt x="46811" y="827701"/>
                  </a:lnTo>
                  <a:lnTo>
                    <a:pt x="38919" y="872828"/>
                  </a:lnTo>
                  <a:lnTo>
                    <a:pt x="31738" y="918161"/>
                  </a:lnTo>
                  <a:lnTo>
                    <a:pt x="25274" y="963693"/>
                  </a:lnTo>
                  <a:lnTo>
                    <a:pt x="19532" y="1009417"/>
                  </a:lnTo>
                  <a:lnTo>
                    <a:pt x="14517" y="1055326"/>
                  </a:lnTo>
                  <a:lnTo>
                    <a:pt x="10235" y="1101413"/>
                  </a:lnTo>
                  <a:lnTo>
                    <a:pt x="6691" y="1147672"/>
                  </a:lnTo>
                  <a:lnTo>
                    <a:pt x="3890" y="1194096"/>
                  </a:lnTo>
                  <a:lnTo>
                    <a:pt x="1837" y="1240677"/>
                  </a:lnTo>
                  <a:lnTo>
                    <a:pt x="539" y="1287409"/>
                  </a:lnTo>
                  <a:lnTo>
                    <a:pt x="0" y="1334286"/>
                  </a:lnTo>
                  <a:lnTo>
                    <a:pt x="224" y="1381300"/>
                  </a:lnTo>
                  <a:lnTo>
                    <a:pt x="1219" y="1428445"/>
                  </a:lnTo>
                  <a:lnTo>
                    <a:pt x="2989" y="1475713"/>
                  </a:lnTo>
                  <a:lnTo>
                    <a:pt x="5538" y="1523098"/>
                  </a:lnTo>
                  <a:lnTo>
                    <a:pt x="8874" y="1570593"/>
                  </a:lnTo>
                  <a:lnTo>
                    <a:pt x="13000" y="1618191"/>
                  </a:lnTo>
                  <a:lnTo>
                    <a:pt x="17922" y="1665885"/>
                  </a:lnTo>
                  <a:lnTo>
                    <a:pt x="23646" y="1713679"/>
                  </a:lnTo>
                  <a:lnTo>
                    <a:pt x="71330" y="1707174"/>
                  </a:lnTo>
                  <a:lnTo>
                    <a:pt x="118725" y="1699916"/>
                  </a:lnTo>
                  <a:lnTo>
                    <a:pt x="165826" y="1691912"/>
                  </a:lnTo>
                  <a:lnTo>
                    <a:pt x="212628" y="1683168"/>
                  </a:lnTo>
                  <a:lnTo>
                    <a:pt x="259126" y="1673692"/>
                  </a:lnTo>
                  <a:lnTo>
                    <a:pt x="305314" y="1663490"/>
                  </a:lnTo>
                  <a:lnTo>
                    <a:pt x="351187" y="1652570"/>
                  </a:lnTo>
                  <a:lnTo>
                    <a:pt x="396740" y="1640938"/>
                  </a:lnTo>
                  <a:lnTo>
                    <a:pt x="441967" y="1628600"/>
                  </a:lnTo>
                  <a:lnTo>
                    <a:pt x="486864" y="1615564"/>
                  </a:lnTo>
                  <a:lnTo>
                    <a:pt x="531424" y="1601837"/>
                  </a:lnTo>
                  <a:lnTo>
                    <a:pt x="575643" y="1587426"/>
                  </a:lnTo>
                  <a:lnTo>
                    <a:pt x="619515" y="1572336"/>
                  </a:lnTo>
                  <a:lnTo>
                    <a:pt x="663035" y="1556576"/>
                  </a:lnTo>
                  <a:lnTo>
                    <a:pt x="706198" y="1540152"/>
                  </a:lnTo>
                  <a:lnTo>
                    <a:pt x="748998" y="1523070"/>
                  </a:lnTo>
                  <a:lnTo>
                    <a:pt x="791430" y="1505338"/>
                  </a:lnTo>
                  <a:lnTo>
                    <a:pt x="833490" y="1486963"/>
                  </a:lnTo>
                  <a:lnTo>
                    <a:pt x="875171" y="1467951"/>
                  </a:lnTo>
                  <a:lnTo>
                    <a:pt x="916468" y="1448309"/>
                  </a:lnTo>
                  <a:lnTo>
                    <a:pt x="957376" y="1428044"/>
                  </a:lnTo>
                  <a:lnTo>
                    <a:pt x="997890" y="1407163"/>
                  </a:lnTo>
                  <a:lnTo>
                    <a:pt x="1038004" y="1385672"/>
                  </a:lnTo>
                  <a:lnTo>
                    <a:pt x="1077713" y="1363579"/>
                  </a:lnTo>
                  <a:lnTo>
                    <a:pt x="1117012" y="1340891"/>
                  </a:lnTo>
                  <a:lnTo>
                    <a:pt x="1155896" y="1317613"/>
                  </a:lnTo>
                  <a:lnTo>
                    <a:pt x="1194359" y="1293754"/>
                  </a:lnTo>
                  <a:lnTo>
                    <a:pt x="1232396" y="1269319"/>
                  </a:lnTo>
                  <a:lnTo>
                    <a:pt x="1270002" y="1244317"/>
                  </a:lnTo>
                  <a:lnTo>
                    <a:pt x="1307171" y="1218753"/>
                  </a:lnTo>
                  <a:lnTo>
                    <a:pt x="1343898" y="1192634"/>
                  </a:lnTo>
                  <a:lnTo>
                    <a:pt x="1380178" y="1165967"/>
                  </a:lnTo>
                  <a:lnTo>
                    <a:pt x="1416006" y="1138760"/>
                  </a:lnTo>
                  <a:lnTo>
                    <a:pt x="1451375" y="1111018"/>
                  </a:lnTo>
                  <a:lnTo>
                    <a:pt x="1486282" y="1082749"/>
                  </a:lnTo>
                  <a:lnTo>
                    <a:pt x="1520721" y="1053960"/>
                  </a:lnTo>
                  <a:lnTo>
                    <a:pt x="1554686" y="1024658"/>
                  </a:lnTo>
                  <a:lnTo>
                    <a:pt x="1588172" y="994848"/>
                  </a:lnTo>
                  <a:lnTo>
                    <a:pt x="1621173" y="964539"/>
                  </a:lnTo>
                  <a:lnTo>
                    <a:pt x="1653686" y="933736"/>
                  </a:lnTo>
                  <a:lnTo>
                    <a:pt x="1685704" y="902448"/>
                  </a:lnTo>
                  <a:lnTo>
                    <a:pt x="1717221" y="870680"/>
                  </a:lnTo>
                  <a:lnTo>
                    <a:pt x="1748233" y="838440"/>
                  </a:lnTo>
                  <a:lnTo>
                    <a:pt x="1778735" y="805733"/>
                  </a:lnTo>
                  <a:lnTo>
                    <a:pt x="1808721" y="772569"/>
                  </a:lnTo>
                  <a:lnTo>
                    <a:pt x="1838185" y="738952"/>
                  </a:lnTo>
                  <a:lnTo>
                    <a:pt x="1867123" y="704890"/>
                  </a:lnTo>
                  <a:lnTo>
                    <a:pt x="1895530" y="670389"/>
                  </a:lnTo>
                  <a:lnTo>
                    <a:pt x="1923399" y="635457"/>
                  </a:lnTo>
                  <a:lnTo>
                    <a:pt x="1950726" y="600101"/>
                  </a:lnTo>
                  <a:lnTo>
                    <a:pt x="1977505" y="564327"/>
                  </a:lnTo>
                  <a:lnTo>
                    <a:pt x="2003732" y="528141"/>
                  </a:lnTo>
                  <a:lnTo>
                    <a:pt x="2029400" y="491552"/>
                  </a:lnTo>
                  <a:lnTo>
                    <a:pt x="2054505" y="454565"/>
                  </a:lnTo>
                  <a:lnTo>
                    <a:pt x="2079041" y="417188"/>
                  </a:lnTo>
                  <a:lnTo>
                    <a:pt x="2103003" y="379428"/>
                  </a:lnTo>
                  <a:lnTo>
                    <a:pt x="2126385" y="341290"/>
                  </a:lnTo>
                  <a:lnTo>
                    <a:pt x="2149183" y="302783"/>
                  </a:lnTo>
                  <a:lnTo>
                    <a:pt x="2171391" y="263913"/>
                  </a:lnTo>
                  <a:lnTo>
                    <a:pt x="2193004" y="224686"/>
                  </a:lnTo>
                  <a:lnTo>
                    <a:pt x="2214017" y="185110"/>
                  </a:lnTo>
                  <a:lnTo>
                    <a:pt x="2234423" y="145192"/>
                  </a:lnTo>
                  <a:lnTo>
                    <a:pt x="2254219" y="104938"/>
                  </a:lnTo>
                  <a:lnTo>
                    <a:pt x="2273398" y="64354"/>
                  </a:lnTo>
                  <a:lnTo>
                    <a:pt x="2291955" y="23449"/>
                  </a:lnTo>
                  <a:lnTo>
                    <a:pt x="2302156" y="0"/>
                  </a:lnTo>
                  <a:close/>
                </a:path>
              </a:pathLst>
            </a:custGeom>
            <a:solidFill>
              <a:srgbClr val="F39C70"/>
            </a:solidFill>
          </p:spPr>
          <p:txBody>
            <a:bodyPr wrap="square" lIns="0" tIns="0" rIns="0" bIns="0" rtlCol="0"/>
            <a:lstStyle/>
            <a:p>
              <a:endParaRPr sz="1092" dirty="0"/>
            </a:p>
          </p:txBody>
        </p:sp>
      </p:grpSp>
      <p:sp>
        <p:nvSpPr>
          <p:cNvPr id="19" name="Título 18"/>
          <p:cNvSpPr>
            <a:spLocks noGrp="1"/>
          </p:cNvSpPr>
          <p:nvPr>
            <p:ph type="title" hasCustomPrompt="1"/>
          </p:nvPr>
        </p:nvSpPr>
        <p:spPr>
          <a:xfrm>
            <a:off x="155415" y="1608272"/>
            <a:ext cx="6230333" cy="2265547"/>
          </a:xfrm>
          <a:prstGeom prst="rect">
            <a:avLst/>
          </a:prstGeom>
        </p:spPr>
        <p:txBody>
          <a:bodyPr/>
          <a:lstStyle>
            <a:lvl1pPr>
              <a:defRPr sz="4002" i="1" baseline="0">
                <a:solidFill>
                  <a:schemeClr val="bg1"/>
                </a:solidFill>
                <a:latin typeface="Times New Roman" panose="02020603050405020304" pitchFamily="18" charset="0"/>
                <a:cs typeface="Times New Roman" panose="02020603050405020304" pitchFamily="18" charset="0"/>
              </a:defRPr>
            </a:lvl1pPr>
          </a:lstStyle>
          <a:p>
            <a:r>
              <a:rPr lang="es-ES" dirty="0"/>
              <a:t>“Click here to </a:t>
            </a:r>
            <a:r>
              <a:rPr lang="es-ES" dirty="0" err="1"/>
              <a:t>edit</a:t>
            </a:r>
            <a:r>
              <a:rPr lang="es-ES" dirty="0"/>
              <a:t> </a:t>
            </a:r>
            <a:r>
              <a:rPr lang="es-ES" dirty="0" err="1"/>
              <a:t>the</a:t>
            </a:r>
            <a:r>
              <a:rPr lang="es-ES" dirty="0"/>
              <a:t> </a:t>
            </a:r>
            <a:r>
              <a:rPr lang="es-ES" dirty="0" err="1"/>
              <a:t>title</a:t>
            </a:r>
            <a:r>
              <a:rPr lang="es-ES" dirty="0"/>
              <a:t> </a:t>
            </a:r>
            <a:r>
              <a:rPr lang="es-ES" dirty="0" err="1"/>
              <a:t>for</a:t>
            </a:r>
            <a:r>
              <a:rPr lang="es-ES" dirty="0"/>
              <a:t> a </a:t>
            </a:r>
            <a:r>
              <a:rPr lang="es-ES" dirty="0" err="1"/>
              <a:t>section</a:t>
            </a:r>
            <a:r>
              <a:rPr lang="es-ES" dirty="0"/>
              <a:t>”</a:t>
            </a:r>
            <a:br>
              <a:rPr lang="es-ES" dirty="0"/>
            </a:br>
            <a:endParaRPr lang="es-ES" dirty="0"/>
          </a:p>
        </p:txBody>
      </p:sp>
      <p:pic>
        <p:nvPicPr>
          <p:cNvPr id="5" name="Imagen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6129338" y="6392671"/>
            <a:ext cx="1077738" cy="346957"/>
          </a:xfrm>
          <a:prstGeom prst="rect">
            <a:avLst/>
          </a:prstGeom>
        </p:spPr>
      </p:pic>
      <p:pic>
        <p:nvPicPr>
          <p:cNvPr id="6" name="Imagen 5"/>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4502448" y="6423343"/>
            <a:ext cx="1595092" cy="355367"/>
          </a:xfrm>
          <a:prstGeom prst="rect">
            <a:avLst/>
          </a:prstGeom>
        </p:spPr>
      </p:pic>
      <p:sp>
        <p:nvSpPr>
          <p:cNvPr id="7" name="CuadroTexto 6"/>
          <p:cNvSpPr txBox="1"/>
          <p:nvPr userDrawn="1"/>
        </p:nvSpPr>
        <p:spPr>
          <a:xfrm>
            <a:off x="-65338" y="6242447"/>
            <a:ext cx="4567786" cy="615553"/>
          </a:xfrm>
          <a:prstGeom prst="rect">
            <a:avLst/>
          </a:prstGeom>
          <a:noFill/>
        </p:spPr>
        <p:txBody>
          <a:bodyPr wrap="square" rtlCol="0">
            <a:spAutoFit/>
          </a:bodyPr>
          <a:lstStyle/>
          <a:p>
            <a:pPr algn="just"/>
            <a:r>
              <a:rPr lang="en-US" sz="800" b="0" i="0" kern="1200" dirty="0">
                <a:solidFill>
                  <a:schemeClr val="tx1"/>
                </a:solidFill>
                <a:effectLst/>
                <a:latin typeface="+mn-lt"/>
                <a:ea typeface="+mn-ea"/>
                <a:cs typeface="+mn-cs"/>
              </a:rPr>
              <a:t>Funded by the European Union (Grant Nº 101137301) and supported by Innovative UK (Grant Nº 10103541) . Views and opinions expressed are however those of the author(s) only and do not necessarily reflect those of the European Union or European Health and Digital Executive Agency (HADEA). Neither the European Union nor the granting authority can be held responsible for them</a:t>
            </a:r>
            <a:r>
              <a:rPr lang="en-US" sz="1000" b="0" i="0" kern="1200" dirty="0">
                <a:solidFill>
                  <a:schemeClr val="tx1"/>
                </a:solidFill>
                <a:effectLst/>
                <a:latin typeface="+mn-lt"/>
                <a:ea typeface="+mn-ea"/>
                <a:cs typeface="+mn-cs"/>
              </a:rPr>
              <a:t>.</a:t>
            </a:r>
            <a:endParaRPr lang="es-ES" sz="1000" dirty="0"/>
          </a:p>
        </p:txBody>
      </p:sp>
      <p:sp>
        <p:nvSpPr>
          <p:cNvPr id="20" name="Marcador de fecha 19"/>
          <p:cNvSpPr>
            <a:spLocks noGrp="1"/>
          </p:cNvSpPr>
          <p:nvPr>
            <p:ph type="dt" sz="half" idx="10"/>
          </p:nvPr>
        </p:nvSpPr>
        <p:spPr>
          <a:xfrm>
            <a:off x="155415" y="181506"/>
            <a:ext cx="2743200" cy="365125"/>
          </a:xfrm>
        </p:spPr>
        <p:txBody>
          <a:bodyPr/>
          <a:lstStyle/>
          <a:p>
            <a:fld id="{125FE812-79BD-41AE-81D0-373234BE3F5D}" type="datetimeFigureOut">
              <a:rPr lang="es-ES" smtClean="0"/>
              <a:t>09/10/2026</a:t>
            </a:fld>
            <a:endParaRPr lang="es-ES" dirty="0"/>
          </a:p>
        </p:txBody>
      </p:sp>
      <p:sp>
        <p:nvSpPr>
          <p:cNvPr id="22" name="Marcador de pie de página 21"/>
          <p:cNvSpPr>
            <a:spLocks noGrp="1"/>
          </p:cNvSpPr>
          <p:nvPr>
            <p:ph type="ftr" sz="quarter" idx="11"/>
          </p:nvPr>
        </p:nvSpPr>
        <p:spPr>
          <a:xfrm>
            <a:off x="6577785" y="6386706"/>
            <a:ext cx="4114800" cy="365125"/>
          </a:xfrm>
        </p:spPr>
        <p:txBody>
          <a:bodyPr/>
          <a:lstStyle/>
          <a:p>
            <a:endParaRPr lang="es-ES" dirty="0"/>
          </a:p>
        </p:txBody>
      </p:sp>
      <p:sp>
        <p:nvSpPr>
          <p:cNvPr id="24" name="Marcador de número de diapositiva 23"/>
          <p:cNvSpPr>
            <a:spLocks noGrp="1"/>
          </p:cNvSpPr>
          <p:nvPr>
            <p:ph type="sldNum" sz="quarter" idx="12"/>
          </p:nvPr>
        </p:nvSpPr>
        <p:spPr>
          <a:xfrm>
            <a:off x="9344795" y="6356350"/>
            <a:ext cx="2743200" cy="365125"/>
          </a:xfrm>
        </p:spPr>
        <p:txBody>
          <a:bodyPr/>
          <a:lstStyle/>
          <a:p>
            <a:fld id="{29D12E01-1D8A-457E-B922-5315C39E5EF5}" type="slidenum">
              <a:rPr lang="es-ES" smtClean="0"/>
              <a:t>‹Nº›</a:t>
            </a:fld>
            <a:endParaRPr lang="es-ES" dirty="0"/>
          </a:p>
        </p:txBody>
      </p:sp>
    </p:spTree>
    <p:extLst>
      <p:ext uri="{BB962C8B-B14F-4D97-AF65-F5344CB8AC3E}">
        <p14:creationId xmlns:p14="http://schemas.microsoft.com/office/powerpoint/2010/main" val="779732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st">
    <p:bg>
      <p:bgPr>
        <a:solidFill>
          <a:srgbClr val="0070C0"/>
        </a:solidFill>
        <a:effectLst/>
      </p:bgPr>
    </p:bg>
    <p:spTree>
      <p:nvGrpSpPr>
        <p:cNvPr id="1" name=""/>
        <p:cNvGrpSpPr/>
        <p:nvPr/>
      </p:nvGrpSpPr>
      <p:grpSpPr>
        <a:xfrm>
          <a:off x="0" y="0"/>
          <a:ext cx="0" cy="0"/>
          <a:chOff x="0" y="0"/>
          <a:chExt cx="0" cy="0"/>
        </a:xfrm>
      </p:grpSpPr>
      <p:sp>
        <p:nvSpPr>
          <p:cNvPr id="3" name="object 3"/>
          <p:cNvSpPr txBox="1"/>
          <p:nvPr userDrawn="1"/>
        </p:nvSpPr>
        <p:spPr>
          <a:xfrm>
            <a:off x="2050653" y="322899"/>
            <a:ext cx="3040298" cy="115050"/>
          </a:xfrm>
          <a:prstGeom prst="rect">
            <a:avLst/>
          </a:prstGeom>
        </p:spPr>
        <p:txBody>
          <a:bodyPr vert="horz" wrap="square" lIns="0" tIns="7701" rIns="0" bIns="0" rtlCol="0">
            <a:spAutoFit/>
          </a:bodyPr>
          <a:lstStyle/>
          <a:p>
            <a:pPr marL="7701">
              <a:lnSpc>
                <a:spcPct val="100000"/>
              </a:lnSpc>
              <a:spcBef>
                <a:spcPts val="61"/>
              </a:spcBef>
              <a:tabLst>
                <a:tab pos="3031994" algn="l"/>
              </a:tabLst>
            </a:pPr>
            <a:r>
              <a:rPr sz="697" b="0" u="sng" dirty="0">
                <a:solidFill>
                  <a:srgbClr val="F1E1E4"/>
                </a:solidFill>
                <a:uFill>
                  <a:solidFill>
                    <a:srgbClr val="F1E1E4"/>
                  </a:solidFill>
                </a:uFill>
                <a:latin typeface="Calibri Light"/>
                <a:cs typeface="Calibri Light"/>
              </a:rPr>
              <a:t>	</a:t>
            </a:r>
            <a:endParaRPr sz="697" dirty="0">
              <a:latin typeface="Calibri Light"/>
              <a:cs typeface="Calibri Light"/>
            </a:endParaRPr>
          </a:p>
        </p:txBody>
      </p:sp>
      <p:grpSp>
        <p:nvGrpSpPr>
          <p:cNvPr id="10" name="object 10"/>
          <p:cNvGrpSpPr/>
          <p:nvPr userDrawn="1"/>
        </p:nvGrpSpPr>
        <p:grpSpPr>
          <a:xfrm>
            <a:off x="384520" y="1026197"/>
            <a:ext cx="1054381" cy="895660"/>
            <a:chOff x="540388" y="2216185"/>
            <a:chExt cx="1738630" cy="1477010"/>
          </a:xfrm>
        </p:grpSpPr>
        <p:pic>
          <p:nvPicPr>
            <p:cNvPr id="11" name="object 11"/>
            <p:cNvPicPr/>
            <p:nvPr/>
          </p:nvPicPr>
          <p:blipFill>
            <a:blip r:embed="rId2" cstate="print"/>
            <a:stretch>
              <a:fillRect/>
            </a:stretch>
          </p:blipFill>
          <p:spPr>
            <a:xfrm>
              <a:off x="540388" y="2216185"/>
              <a:ext cx="1738166" cy="1476392"/>
            </a:xfrm>
            <a:prstGeom prst="rect">
              <a:avLst/>
            </a:prstGeom>
          </p:spPr>
        </p:pic>
        <p:sp>
          <p:nvSpPr>
            <p:cNvPr id="12" name="object 12"/>
            <p:cNvSpPr/>
            <p:nvPr/>
          </p:nvSpPr>
          <p:spPr>
            <a:xfrm>
              <a:off x="652397" y="2329828"/>
              <a:ext cx="1412875" cy="1153160"/>
            </a:xfrm>
            <a:custGeom>
              <a:avLst/>
              <a:gdLst/>
              <a:ahLst/>
              <a:cxnLst/>
              <a:rect l="l" t="t" r="r" b="b"/>
              <a:pathLst>
                <a:path w="1412875" h="1153160">
                  <a:moveTo>
                    <a:pt x="565083" y="0"/>
                  </a:moveTo>
                  <a:lnTo>
                    <a:pt x="518780" y="2595"/>
                  </a:lnTo>
                  <a:lnTo>
                    <a:pt x="472862" y="8910"/>
                  </a:lnTo>
                  <a:lnTo>
                    <a:pt x="427570" y="18911"/>
                  </a:lnTo>
                  <a:lnTo>
                    <a:pt x="383146" y="32567"/>
                  </a:lnTo>
                  <a:lnTo>
                    <a:pt x="339830" y="49843"/>
                  </a:lnTo>
                  <a:lnTo>
                    <a:pt x="297863" y="70706"/>
                  </a:lnTo>
                  <a:lnTo>
                    <a:pt x="257487" y="95125"/>
                  </a:lnTo>
                  <a:lnTo>
                    <a:pt x="218942" y="123065"/>
                  </a:lnTo>
                  <a:lnTo>
                    <a:pt x="182470" y="154494"/>
                  </a:lnTo>
                  <a:lnTo>
                    <a:pt x="148163" y="189400"/>
                  </a:lnTo>
                  <a:lnTo>
                    <a:pt x="116472" y="227895"/>
                  </a:lnTo>
                  <a:lnTo>
                    <a:pt x="89572" y="266733"/>
                  </a:lnTo>
                  <a:lnTo>
                    <a:pt x="66255" y="306978"/>
                  </a:lnTo>
                  <a:lnTo>
                    <a:pt x="46492" y="348425"/>
                  </a:lnTo>
                  <a:lnTo>
                    <a:pt x="30254" y="390864"/>
                  </a:lnTo>
                  <a:lnTo>
                    <a:pt x="17515" y="434088"/>
                  </a:lnTo>
                  <a:lnTo>
                    <a:pt x="8245" y="477890"/>
                  </a:lnTo>
                  <a:lnTo>
                    <a:pt x="2416" y="522062"/>
                  </a:lnTo>
                  <a:lnTo>
                    <a:pt x="0" y="566397"/>
                  </a:lnTo>
                  <a:lnTo>
                    <a:pt x="968" y="610687"/>
                  </a:lnTo>
                  <a:lnTo>
                    <a:pt x="5293" y="654724"/>
                  </a:lnTo>
                  <a:lnTo>
                    <a:pt x="12947" y="698301"/>
                  </a:lnTo>
                  <a:lnTo>
                    <a:pt x="23900" y="741209"/>
                  </a:lnTo>
                  <a:lnTo>
                    <a:pt x="38125" y="783243"/>
                  </a:lnTo>
                  <a:lnTo>
                    <a:pt x="55594" y="824193"/>
                  </a:lnTo>
                  <a:lnTo>
                    <a:pt x="76278" y="863853"/>
                  </a:lnTo>
                  <a:lnTo>
                    <a:pt x="100149" y="902014"/>
                  </a:lnTo>
                  <a:lnTo>
                    <a:pt x="127179" y="938470"/>
                  </a:lnTo>
                  <a:lnTo>
                    <a:pt x="157339" y="973012"/>
                  </a:lnTo>
                  <a:lnTo>
                    <a:pt x="190602" y="1005433"/>
                  </a:lnTo>
                  <a:lnTo>
                    <a:pt x="226940" y="1035525"/>
                  </a:lnTo>
                  <a:lnTo>
                    <a:pt x="267261" y="1063645"/>
                  </a:lnTo>
                  <a:lnTo>
                    <a:pt x="309098" y="1087850"/>
                  </a:lnTo>
                  <a:lnTo>
                    <a:pt x="352216" y="1108173"/>
                  </a:lnTo>
                  <a:lnTo>
                    <a:pt x="396382" y="1124646"/>
                  </a:lnTo>
                  <a:lnTo>
                    <a:pt x="441359" y="1137301"/>
                  </a:lnTo>
                  <a:lnTo>
                    <a:pt x="486915" y="1146172"/>
                  </a:lnTo>
                  <a:lnTo>
                    <a:pt x="532815" y="1151291"/>
                  </a:lnTo>
                  <a:lnTo>
                    <a:pt x="578825" y="1152690"/>
                  </a:lnTo>
                  <a:lnTo>
                    <a:pt x="624710" y="1150401"/>
                  </a:lnTo>
                  <a:lnTo>
                    <a:pt x="670236" y="1144458"/>
                  </a:lnTo>
                  <a:lnTo>
                    <a:pt x="715169" y="1134893"/>
                  </a:lnTo>
                  <a:lnTo>
                    <a:pt x="759275" y="1121738"/>
                  </a:lnTo>
                  <a:lnTo>
                    <a:pt x="802318" y="1105025"/>
                  </a:lnTo>
                  <a:lnTo>
                    <a:pt x="844066" y="1084789"/>
                  </a:lnTo>
                  <a:lnTo>
                    <a:pt x="884283" y="1061059"/>
                  </a:lnTo>
                  <a:lnTo>
                    <a:pt x="922735" y="1033871"/>
                  </a:lnTo>
                  <a:lnTo>
                    <a:pt x="959188" y="1003255"/>
                  </a:lnTo>
                  <a:lnTo>
                    <a:pt x="993408" y="969244"/>
                  </a:lnTo>
                  <a:lnTo>
                    <a:pt x="1021902" y="936229"/>
                  </a:lnTo>
                  <a:lnTo>
                    <a:pt x="1060039" y="882227"/>
                  </a:lnTo>
                  <a:lnTo>
                    <a:pt x="1084921" y="838238"/>
                  </a:lnTo>
                  <a:lnTo>
                    <a:pt x="1105594" y="792860"/>
                  </a:lnTo>
                  <a:lnTo>
                    <a:pt x="1122083" y="746344"/>
                  </a:lnTo>
                  <a:lnTo>
                    <a:pt x="1134409" y="698938"/>
                  </a:lnTo>
                  <a:lnTo>
                    <a:pt x="1412328" y="576398"/>
                  </a:lnTo>
                  <a:lnTo>
                    <a:pt x="1134409" y="453689"/>
                  </a:lnTo>
                  <a:lnTo>
                    <a:pt x="1121828" y="405543"/>
                  </a:lnTo>
                  <a:lnTo>
                    <a:pt x="1105119" y="358546"/>
                  </a:lnTo>
                  <a:lnTo>
                    <a:pt x="1084322" y="312991"/>
                  </a:lnTo>
                  <a:lnTo>
                    <a:pt x="1059478" y="269171"/>
                  </a:lnTo>
                  <a:lnTo>
                    <a:pt x="1030629" y="227380"/>
                  </a:lnTo>
                  <a:lnTo>
                    <a:pt x="997816" y="187909"/>
                  </a:lnTo>
                  <a:lnTo>
                    <a:pt x="961078" y="151052"/>
                  </a:lnTo>
                  <a:lnTo>
                    <a:pt x="920458" y="117103"/>
                  </a:lnTo>
                  <a:lnTo>
                    <a:pt x="879749" y="88753"/>
                  </a:lnTo>
                  <a:lnTo>
                    <a:pt x="837497" y="64388"/>
                  </a:lnTo>
                  <a:lnTo>
                    <a:pt x="793943" y="43972"/>
                  </a:lnTo>
                  <a:lnTo>
                    <a:pt x="749329" y="27475"/>
                  </a:lnTo>
                  <a:lnTo>
                    <a:pt x="703895" y="14861"/>
                  </a:lnTo>
                  <a:lnTo>
                    <a:pt x="657882" y="6100"/>
                  </a:lnTo>
                  <a:lnTo>
                    <a:pt x="611531" y="1157"/>
                  </a:lnTo>
                  <a:lnTo>
                    <a:pt x="565083" y="0"/>
                  </a:lnTo>
                  <a:close/>
                </a:path>
              </a:pathLst>
            </a:custGeom>
            <a:solidFill>
              <a:srgbClr val="0091D3"/>
            </a:solidFill>
          </p:spPr>
          <p:txBody>
            <a:bodyPr wrap="square" lIns="0" tIns="0" rIns="0" bIns="0" rtlCol="0"/>
            <a:lstStyle/>
            <a:p>
              <a:endParaRPr sz="1092" dirty="0"/>
            </a:p>
          </p:txBody>
        </p:sp>
        <p:pic>
          <p:nvPicPr>
            <p:cNvPr id="13" name="object 13"/>
            <p:cNvPicPr/>
            <p:nvPr/>
          </p:nvPicPr>
          <p:blipFill>
            <a:blip r:embed="rId3" cstate="print"/>
            <a:stretch>
              <a:fillRect/>
            </a:stretch>
          </p:blipFill>
          <p:spPr>
            <a:xfrm>
              <a:off x="805001" y="2483913"/>
              <a:ext cx="840623" cy="844477"/>
            </a:xfrm>
            <a:prstGeom prst="rect">
              <a:avLst/>
            </a:prstGeom>
          </p:spPr>
        </p:pic>
      </p:grpSp>
      <p:grpSp>
        <p:nvGrpSpPr>
          <p:cNvPr id="15" name="object 15"/>
          <p:cNvGrpSpPr/>
          <p:nvPr userDrawn="1"/>
        </p:nvGrpSpPr>
        <p:grpSpPr>
          <a:xfrm>
            <a:off x="384520" y="2765975"/>
            <a:ext cx="1054381" cy="895660"/>
            <a:chOff x="540388" y="5085208"/>
            <a:chExt cx="1738630" cy="1477010"/>
          </a:xfrm>
        </p:grpSpPr>
        <p:pic>
          <p:nvPicPr>
            <p:cNvPr id="16" name="object 16"/>
            <p:cNvPicPr/>
            <p:nvPr/>
          </p:nvPicPr>
          <p:blipFill>
            <a:blip r:embed="rId4" cstate="print"/>
            <a:stretch>
              <a:fillRect/>
            </a:stretch>
          </p:blipFill>
          <p:spPr>
            <a:xfrm>
              <a:off x="540388" y="5085208"/>
              <a:ext cx="1738166" cy="1476393"/>
            </a:xfrm>
            <a:prstGeom prst="rect">
              <a:avLst/>
            </a:prstGeom>
          </p:spPr>
        </p:pic>
        <p:sp>
          <p:nvSpPr>
            <p:cNvPr id="17" name="object 17"/>
            <p:cNvSpPr/>
            <p:nvPr/>
          </p:nvSpPr>
          <p:spPr>
            <a:xfrm>
              <a:off x="652397" y="5193975"/>
              <a:ext cx="1412875" cy="1153160"/>
            </a:xfrm>
            <a:custGeom>
              <a:avLst/>
              <a:gdLst/>
              <a:ahLst/>
              <a:cxnLst/>
              <a:rect l="l" t="t" r="r" b="b"/>
              <a:pathLst>
                <a:path w="1412875" h="1153160">
                  <a:moveTo>
                    <a:pt x="565083" y="0"/>
                  </a:moveTo>
                  <a:lnTo>
                    <a:pt x="518780" y="2595"/>
                  </a:lnTo>
                  <a:lnTo>
                    <a:pt x="472862" y="8910"/>
                  </a:lnTo>
                  <a:lnTo>
                    <a:pt x="427570" y="18911"/>
                  </a:lnTo>
                  <a:lnTo>
                    <a:pt x="383146" y="32567"/>
                  </a:lnTo>
                  <a:lnTo>
                    <a:pt x="339830" y="49843"/>
                  </a:lnTo>
                  <a:lnTo>
                    <a:pt x="297863" y="70706"/>
                  </a:lnTo>
                  <a:lnTo>
                    <a:pt x="257487" y="95125"/>
                  </a:lnTo>
                  <a:lnTo>
                    <a:pt x="218942" y="123065"/>
                  </a:lnTo>
                  <a:lnTo>
                    <a:pt x="182470" y="154494"/>
                  </a:lnTo>
                  <a:lnTo>
                    <a:pt x="148163" y="189400"/>
                  </a:lnTo>
                  <a:lnTo>
                    <a:pt x="116472" y="227895"/>
                  </a:lnTo>
                  <a:lnTo>
                    <a:pt x="89572" y="266733"/>
                  </a:lnTo>
                  <a:lnTo>
                    <a:pt x="66255" y="306978"/>
                  </a:lnTo>
                  <a:lnTo>
                    <a:pt x="46492" y="348425"/>
                  </a:lnTo>
                  <a:lnTo>
                    <a:pt x="30254" y="390864"/>
                  </a:lnTo>
                  <a:lnTo>
                    <a:pt x="17515" y="434088"/>
                  </a:lnTo>
                  <a:lnTo>
                    <a:pt x="8245" y="477890"/>
                  </a:lnTo>
                  <a:lnTo>
                    <a:pt x="2416" y="522062"/>
                  </a:lnTo>
                  <a:lnTo>
                    <a:pt x="0" y="566397"/>
                  </a:lnTo>
                  <a:lnTo>
                    <a:pt x="968" y="610687"/>
                  </a:lnTo>
                  <a:lnTo>
                    <a:pt x="5293" y="654724"/>
                  </a:lnTo>
                  <a:lnTo>
                    <a:pt x="12947" y="698301"/>
                  </a:lnTo>
                  <a:lnTo>
                    <a:pt x="23900" y="741209"/>
                  </a:lnTo>
                  <a:lnTo>
                    <a:pt x="38125" y="783243"/>
                  </a:lnTo>
                  <a:lnTo>
                    <a:pt x="55594" y="824193"/>
                  </a:lnTo>
                  <a:lnTo>
                    <a:pt x="76278" y="863853"/>
                  </a:lnTo>
                  <a:lnTo>
                    <a:pt x="100149" y="902014"/>
                  </a:lnTo>
                  <a:lnTo>
                    <a:pt x="127179" y="938470"/>
                  </a:lnTo>
                  <a:lnTo>
                    <a:pt x="157339" y="973012"/>
                  </a:lnTo>
                  <a:lnTo>
                    <a:pt x="190602" y="1005433"/>
                  </a:lnTo>
                  <a:lnTo>
                    <a:pt x="226940" y="1035525"/>
                  </a:lnTo>
                  <a:lnTo>
                    <a:pt x="267261" y="1063645"/>
                  </a:lnTo>
                  <a:lnTo>
                    <a:pt x="309098" y="1087850"/>
                  </a:lnTo>
                  <a:lnTo>
                    <a:pt x="352216" y="1108173"/>
                  </a:lnTo>
                  <a:lnTo>
                    <a:pt x="396382" y="1124646"/>
                  </a:lnTo>
                  <a:lnTo>
                    <a:pt x="441359" y="1137301"/>
                  </a:lnTo>
                  <a:lnTo>
                    <a:pt x="486915" y="1146172"/>
                  </a:lnTo>
                  <a:lnTo>
                    <a:pt x="532815" y="1151291"/>
                  </a:lnTo>
                  <a:lnTo>
                    <a:pt x="578825" y="1152690"/>
                  </a:lnTo>
                  <a:lnTo>
                    <a:pt x="624710" y="1150401"/>
                  </a:lnTo>
                  <a:lnTo>
                    <a:pt x="670236" y="1144458"/>
                  </a:lnTo>
                  <a:lnTo>
                    <a:pt x="715169" y="1134893"/>
                  </a:lnTo>
                  <a:lnTo>
                    <a:pt x="759275" y="1121738"/>
                  </a:lnTo>
                  <a:lnTo>
                    <a:pt x="802318" y="1105025"/>
                  </a:lnTo>
                  <a:lnTo>
                    <a:pt x="844066" y="1084789"/>
                  </a:lnTo>
                  <a:lnTo>
                    <a:pt x="884283" y="1061059"/>
                  </a:lnTo>
                  <a:lnTo>
                    <a:pt x="922735" y="1033871"/>
                  </a:lnTo>
                  <a:lnTo>
                    <a:pt x="959188" y="1003255"/>
                  </a:lnTo>
                  <a:lnTo>
                    <a:pt x="993408" y="969244"/>
                  </a:lnTo>
                  <a:lnTo>
                    <a:pt x="1021902" y="936229"/>
                  </a:lnTo>
                  <a:lnTo>
                    <a:pt x="1060039" y="882227"/>
                  </a:lnTo>
                  <a:lnTo>
                    <a:pt x="1084921" y="838238"/>
                  </a:lnTo>
                  <a:lnTo>
                    <a:pt x="1105594" y="792860"/>
                  </a:lnTo>
                  <a:lnTo>
                    <a:pt x="1122083" y="746344"/>
                  </a:lnTo>
                  <a:lnTo>
                    <a:pt x="1134409" y="698938"/>
                  </a:lnTo>
                  <a:lnTo>
                    <a:pt x="1412328" y="576398"/>
                  </a:lnTo>
                  <a:lnTo>
                    <a:pt x="1134409" y="453689"/>
                  </a:lnTo>
                  <a:lnTo>
                    <a:pt x="1121828" y="405543"/>
                  </a:lnTo>
                  <a:lnTo>
                    <a:pt x="1105119" y="358546"/>
                  </a:lnTo>
                  <a:lnTo>
                    <a:pt x="1084322" y="312991"/>
                  </a:lnTo>
                  <a:lnTo>
                    <a:pt x="1059478" y="269171"/>
                  </a:lnTo>
                  <a:lnTo>
                    <a:pt x="1030629" y="227380"/>
                  </a:lnTo>
                  <a:lnTo>
                    <a:pt x="997816" y="187909"/>
                  </a:lnTo>
                  <a:lnTo>
                    <a:pt x="961078" y="151052"/>
                  </a:lnTo>
                  <a:lnTo>
                    <a:pt x="920458" y="117103"/>
                  </a:lnTo>
                  <a:lnTo>
                    <a:pt x="879749" y="88753"/>
                  </a:lnTo>
                  <a:lnTo>
                    <a:pt x="837497" y="64388"/>
                  </a:lnTo>
                  <a:lnTo>
                    <a:pt x="793943" y="43972"/>
                  </a:lnTo>
                  <a:lnTo>
                    <a:pt x="749329" y="27475"/>
                  </a:lnTo>
                  <a:lnTo>
                    <a:pt x="703895" y="14861"/>
                  </a:lnTo>
                  <a:lnTo>
                    <a:pt x="657882" y="6100"/>
                  </a:lnTo>
                  <a:lnTo>
                    <a:pt x="611531" y="1157"/>
                  </a:lnTo>
                  <a:lnTo>
                    <a:pt x="565083" y="0"/>
                  </a:lnTo>
                  <a:close/>
                </a:path>
              </a:pathLst>
            </a:custGeom>
            <a:solidFill>
              <a:srgbClr val="0091D3"/>
            </a:solidFill>
          </p:spPr>
          <p:txBody>
            <a:bodyPr wrap="square" lIns="0" tIns="0" rIns="0" bIns="0" rtlCol="0"/>
            <a:lstStyle/>
            <a:p>
              <a:endParaRPr sz="1092" dirty="0"/>
            </a:p>
          </p:txBody>
        </p:sp>
        <p:pic>
          <p:nvPicPr>
            <p:cNvPr id="18" name="object 18"/>
            <p:cNvPicPr/>
            <p:nvPr/>
          </p:nvPicPr>
          <p:blipFill>
            <a:blip r:embed="rId5" cstate="print"/>
            <a:stretch>
              <a:fillRect/>
            </a:stretch>
          </p:blipFill>
          <p:spPr>
            <a:xfrm>
              <a:off x="805001" y="5348057"/>
              <a:ext cx="840623" cy="844476"/>
            </a:xfrm>
            <a:prstGeom prst="rect">
              <a:avLst/>
            </a:prstGeom>
          </p:spPr>
        </p:pic>
      </p:grpSp>
      <p:sp>
        <p:nvSpPr>
          <p:cNvPr id="19" name="object 19"/>
          <p:cNvSpPr txBox="1"/>
          <p:nvPr userDrawn="1"/>
        </p:nvSpPr>
        <p:spPr>
          <a:xfrm>
            <a:off x="686762" y="2938399"/>
            <a:ext cx="520972" cy="433157"/>
          </a:xfrm>
          <a:prstGeom prst="rect">
            <a:avLst/>
          </a:prstGeom>
        </p:spPr>
        <p:txBody>
          <a:bodyPr vert="horz" wrap="square" lIns="0" tIns="8471" rIns="0" bIns="0" rtlCol="0">
            <a:spAutoFit/>
          </a:bodyPr>
          <a:lstStyle/>
          <a:p>
            <a:pPr marL="7701">
              <a:lnSpc>
                <a:spcPct val="100000"/>
              </a:lnSpc>
              <a:spcBef>
                <a:spcPts val="67"/>
              </a:spcBef>
            </a:pPr>
            <a:r>
              <a:rPr sz="2759" b="1" spc="-30" dirty="0">
                <a:solidFill>
                  <a:srgbClr val="E84E1B"/>
                </a:solidFill>
                <a:latin typeface="Times New Roman"/>
                <a:cs typeface="Times New Roman"/>
              </a:rPr>
              <a:t>2</a:t>
            </a:r>
            <a:endParaRPr sz="2759" dirty="0">
              <a:latin typeface="Times New Roman"/>
              <a:cs typeface="Times New Roman"/>
            </a:endParaRPr>
          </a:p>
        </p:txBody>
      </p:sp>
      <p:grpSp>
        <p:nvGrpSpPr>
          <p:cNvPr id="20" name="object 20"/>
          <p:cNvGrpSpPr/>
          <p:nvPr userDrawn="1"/>
        </p:nvGrpSpPr>
        <p:grpSpPr>
          <a:xfrm>
            <a:off x="384520" y="4423208"/>
            <a:ext cx="1054381" cy="895660"/>
            <a:chOff x="540388" y="7818108"/>
            <a:chExt cx="1738630" cy="1477010"/>
          </a:xfrm>
        </p:grpSpPr>
        <p:pic>
          <p:nvPicPr>
            <p:cNvPr id="21" name="object 21"/>
            <p:cNvPicPr/>
            <p:nvPr/>
          </p:nvPicPr>
          <p:blipFill>
            <a:blip r:embed="rId6" cstate="print"/>
            <a:stretch>
              <a:fillRect/>
            </a:stretch>
          </p:blipFill>
          <p:spPr>
            <a:xfrm>
              <a:off x="540388" y="7818108"/>
              <a:ext cx="1738166" cy="1476393"/>
            </a:xfrm>
            <a:prstGeom prst="rect">
              <a:avLst/>
            </a:prstGeom>
          </p:spPr>
        </p:pic>
        <p:sp>
          <p:nvSpPr>
            <p:cNvPr id="22" name="object 22"/>
            <p:cNvSpPr/>
            <p:nvPr/>
          </p:nvSpPr>
          <p:spPr>
            <a:xfrm>
              <a:off x="652397" y="7928741"/>
              <a:ext cx="1412875" cy="1153160"/>
            </a:xfrm>
            <a:custGeom>
              <a:avLst/>
              <a:gdLst/>
              <a:ahLst/>
              <a:cxnLst/>
              <a:rect l="l" t="t" r="r" b="b"/>
              <a:pathLst>
                <a:path w="1412875" h="1153159">
                  <a:moveTo>
                    <a:pt x="565083" y="0"/>
                  </a:moveTo>
                  <a:lnTo>
                    <a:pt x="518780" y="2595"/>
                  </a:lnTo>
                  <a:lnTo>
                    <a:pt x="472862" y="8910"/>
                  </a:lnTo>
                  <a:lnTo>
                    <a:pt x="427570" y="18911"/>
                  </a:lnTo>
                  <a:lnTo>
                    <a:pt x="383146" y="32567"/>
                  </a:lnTo>
                  <a:lnTo>
                    <a:pt x="339830" y="49843"/>
                  </a:lnTo>
                  <a:lnTo>
                    <a:pt x="297863" y="70706"/>
                  </a:lnTo>
                  <a:lnTo>
                    <a:pt x="257487" y="95125"/>
                  </a:lnTo>
                  <a:lnTo>
                    <a:pt x="218942" y="123065"/>
                  </a:lnTo>
                  <a:lnTo>
                    <a:pt x="182470" y="154494"/>
                  </a:lnTo>
                  <a:lnTo>
                    <a:pt x="148163" y="189400"/>
                  </a:lnTo>
                  <a:lnTo>
                    <a:pt x="116472" y="227895"/>
                  </a:lnTo>
                  <a:lnTo>
                    <a:pt x="89572" y="266733"/>
                  </a:lnTo>
                  <a:lnTo>
                    <a:pt x="66255" y="306978"/>
                  </a:lnTo>
                  <a:lnTo>
                    <a:pt x="46492" y="348425"/>
                  </a:lnTo>
                  <a:lnTo>
                    <a:pt x="30254" y="390864"/>
                  </a:lnTo>
                  <a:lnTo>
                    <a:pt x="17515" y="434088"/>
                  </a:lnTo>
                  <a:lnTo>
                    <a:pt x="8245" y="477890"/>
                  </a:lnTo>
                  <a:lnTo>
                    <a:pt x="2416" y="522062"/>
                  </a:lnTo>
                  <a:lnTo>
                    <a:pt x="0" y="566397"/>
                  </a:lnTo>
                  <a:lnTo>
                    <a:pt x="968" y="610687"/>
                  </a:lnTo>
                  <a:lnTo>
                    <a:pt x="5293" y="654724"/>
                  </a:lnTo>
                  <a:lnTo>
                    <a:pt x="12947" y="698301"/>
                  </a:lnTo>
                  <a:lnTo>
                    <a:pt x="23900" y="741209"/>
                  </a:lnTo>
                  <a:lnTo>
                    <a:pt x="38125" y="783243"/>
                  </a:lnTo>
                  <a:lnTo>
                    <a:pt x="55594" y="824193"/>
                  </a:lnTo>
                  <a:lnTo>
                    <a:pt x="76278" y="863853"/>
                  </a:lnTo>
                  <a:lnTo>
                    <a:pt x="100149" y="902014"/>
                  </a:lnTo>
                  <a:lnTo>
                    <a:pt x="127179" y="938470"/>
                  </a:lnTo>
                  <a:lnTo>
                    <a:pt x="157339" y="973012"/>
                  </a:lnTo>
                  <a:lnTo>
                    <a:pt x="190602" y="1005433"/>
                  </a:lnTo>
                  <a:lnTo>
                    <a:pt x="226940" y="1035525"/>
                  </a:lnTo>
                  <a:lnTo>
                    <a:pt x="267261" y="1063645"/>
                  </a:lnTo>
                  <a:lnTo>
                    <a:pt x="309098" y="1087850"/>
                  </a:lnTo>
                  <a:lnTo>
                    <a:pt x="352216" y="1108173"/>
                  </a:lnTo>
                  <a:lnTo>
                    <a:pt x="396382" y="1124646"/>
                  </a:lnTo>
                  <a:lnTo>
                    <a:pt x="441359" y="1137301"/>
                  </a:lnTo>
                  <a:lnTo>
                    <a:pt x="486915" y="1146172"/>
                  </a:lnTo>
                  <a:lnTo>
                    <a:pt x="532815" y="1151291"/>
                  </a:lnTo>
                  <a:lnTo>
                    <a:pt x="578825" y="1152690"/>
                  </a:lnTo>
                  <a:lnTo>
                    <a:pt x="624710" y="1150401"/>
                  </a:lnTo>
                  <a:lnTo>
                    <a:pt x="670236" y="1144458"/>
                  </a:lnTo>
                  <a:lnTo>
                    <a:pt x="715169" y="1134893"/>
                  </a:lnTo>
                  <a:lnTo>
                    <a:pt x="759275" y="1121738"/>
                  </a:lnTo>
                  <a:lnTo>
                    <a:pt x="802318" y="1105025"/>
                  </a:lnTo>
                  <a:lnTo>
                    <a:pt x="844066" y="1084789"/>
                  </a:lnTo>
                  <a:lnTo>
                    <a:pt x="884283" y="1061059"/>
                  </a:lnTo>
                  <a:lnTo>
                    <a:pt x="922735" y="1033871"/>
                  </a:lnTo>
                  <a:lnTo>
                    <a:pt x="959188" y="1003255"/>
                  </a:lnTo>
                  <a:lnTo>
                    <a:pt x="993408" y="969244"/>
                  </a:lnTo>
                  <a:lnTo>
                    <a:pt x="1021902" y="936229"/>
                  </a:lnTo>
                  <a:lnTo>
                    <a:pt x="1060039" y="882227"/>
                  </a:lnTo>
                  <a:lnTo>
                    <a:pt x="1084921" y="838238"/>
                  </a:lnTo>
                  <a:lnTo>
                    <a:pt x="1105594" y="792860"/>
                  </a:lnTo>
                  <a:lnTo>
                    <a:pt x="1122083" y="746344"/>
                  </a:lnTo>
                  <a:lnTo>
                    <a:pt x="1134409" y="698938"/>
                  </a:lnTo>
                  <a:lnTo>
                    <a:pt x="1412328" y="576398"/>
                  </a:lnTo>
                  <a:lnTo>
                    <a:pt x="1134409" y="453689"/>
                  </a:lnTo>
                  <a:lnTo>
                    <a:pt x="1121828" y="405543"/>
                  </a:lnTo>
                  <a:lnTo>
                    <a:pt x="1105119" y="358546"/>
                  </a:lnTo>
                  <a:lnTo>
                    <a:pt x="1084322" y="312991"/>
                  </a:lnTo>
                  <a:lnTo>
                    <a:pt x="1059478" y="269171"/>
                  </a:lnTo>
                  <a:lnTo>
                    <a:pt x="1030629" y="227380"/>
                  </a:lnTo>
                  <a:lnTo>
                    <a:pt x="997816" y="187909"/>
                  </a:lnTo>
                  <a:lnTo>
                    <a:pt x="961078" y="151052"/>
                  </a:lnTo>
                  <a:lnTo>
                    <a:pt x="920458" y="117103"/>
                  </a:lnTo>
                  <a:lnTo>
                    <a:pt x="879749" y="88753"/>
                  </a:lnTo>
                  <a:lnTo>
                    <a:pt x="837497" y="64388"/>
                  </a:lnTo>
                  <a:lnTo>
                    <a:pt x="793943" y="43972"/>
                  </a:lnTo>
                  <a:lnTo>
                    <a:pt x="749329" y="27475"/>
                  </a:lnTo>
                  <a:lnTo>
                    <a:pt x="703895" y="14861"/>
                  </a:lnTo>
                  <a:lnTo>
                    <a:pt x="657882" y="6100"/>
                  </a:lnTo>
                  <a:lnTo>
                    <a:pt x="611531" y="1157"/>
                  </a:lnTo>
                  <a:lnTo>
                    <a:pt x="565083" y="0"/>
                  </a:lnTo>
                  <a:close/>
                </a:path>
              </a:pathLst>
            </a:custGeom>
            <a:solidFill>
              <a:srgbClr val="0091D3"/>
            </a:solidFill>
          </p:spPr>
          <p:txBody>
            <a:bodyPr wrap="square" lIns="0" tIns="0" rIns="0" bIns="0" rtlCol="0"/>
            <a:lstStyle/>
            <a:p>
              <a:endParaRPr sz="1092" dirty="0"/>
            </a:p>
          </p:txBody>
        </p:sp>
        <p:pic>
          <p:nvPicPr>
            <p:cNvPr id="23" name="object 23"/>
            <p:cNvPicPr/>
            <p:nvPr/>
          </p:nvPicPr>
          <p:blipFill>
            <a:blip r:embed="rId7" cstate="print"/>
            <a:stretch>
              <a:fillRect/>
            </a:stretch>
          </p:blipFill>
          <p:spPr>
            <a:xfrm>
              <a:off x="805001" y="8082832"/>
              <a:ext cx="840623" cy="844466"/>
            </a:xfrm>
            <a:prstGeom prst="rect">
              <a:avLst/>
            </a:prstGeom>
          </p:spPr>
        </p:pic>
      </p:grpSp>
      <p:sp>
        <p:nvSpPr>
          <p:cNvPr id="24" name="object 24"/>
          <p:cNvSpPr txBox="1"/>
          <p:nvPr userDrawn="1"/>
        </p:nvSpPr>
        <p:spPr>
          <a:xfrm>
            <a:off x="686762" y="4596768"/>
            <a:ext cx="195627" cy="433157"/>
          </a:xfrm>
          <a:prstGeom prst="rect">
            <a:avLst/>
          </a:prstGeom>
        </p:spPr>
        <p:txBody>
          <a:bodyPr vert="horz" wrap="square" lIns="0" tIns="8471" rIns="0" bIns="0" rtlCol="0">
            <a:spAutoFit/>
          </a:bodyPr>
          <a:lstStyle/>
          <a:p>
            <a:pPr marL="7701">
              <a:lnSpc>
                <a:spcPct val="100000"/>
              </a:lnSpc>
              <a:spcBef>
                <a:spcPts val="67"/>
              </a:spcBef>
            </a:pPr>
            <a:r>
              <a:rPr sz="2759" b="1" spc="-30" dirty="0">
                <a:solidFill>
                  <a:srgbClr val="E84E1B"/>
                </a:solidFill>
                <a:latin typeface="Times New Roman"/>
                <a:cs typeface="Times New Roman"/>
              </a:rPr>
              <a:t>3</a:t>
            </a:r>
            <a:endParaRPr sz="2759" dirty="0">
              <a:latin typeface="Times New Roman"/>
              <a:cs typeface="Times New Roman"/>
            </a:endParaRPr>
          </a:p>
        </p:txBody>
      </p:sp>
      <p:grpSp>
        <p:nvGrpSpPr>
          <p:cNvPr id="25" name="object 25"/>
          <p:cNvGrpSpPr/>
          <p:nvPr userDrawn="1"/>
        </p:nvGrpSpPr>
        <p:grpSpPr>
          <a:xfrm>
            <a:off x="6188422" y="1026197"/>
            <a:ext cx="1047834" cy="895660"/>
            <a:chOff x="10110781" y="2216185"/>
            <a:chExt cx="1727835" cy="1477010"/>
          </a:xfrm>
        </p:grpSpPr>
        <p:pic>
          <p:nvPicPr>
            <p:cNvPr id="26" name="object 26"/>
            <p:cNvPicPr/>
            <p:nvPr/>
          </p:nvPicPr>
          <p:blipFill>
            <a:blip r:embed="rId8" cstate="print"/>
            <a:stretch>
              <a:fillRect/>
            </a:stretch>
          </p:blipFill>
          <p:spPr>
            <a:xfrm>
              <a:off x="10110781" y="2216185"/>
              <a:ext cx="1727692" cy="1476392"/>
            </a:xfrm>
            <a:prstGeom prst="rect">
              <a:avLst/>
            </a:prstGeom>
          </p:spPr>
        </p:pic>
        <p:sp>
          <p:nvSpPr>
            <p:cNvPr id="27" name="object 27"/>
            <p:cNvSpPr/>
            <p:nvPr/>
          </p:nvSpPr>
          <p:spPr>
            <a:xfrm>
              <a:off x="10216672" y="2329828"/>
              <a:ext cx="1412875" cy="1153160"/>
            </a:xfrm>
            <a:custGeom>
              <a:avLst/>
              <a:gdLst/>
              <a:ahLst/>
              <a:cxnLst/>
              <a:rect l="l" t="t" r="r" b="b"/>
              <a:pathLst>
                <a:path w="1412875" h="1153160">
                  <a:moveTo>
                    <a:pt x="565083" y="0"/>
                  </a:moveTo>
                  <a:lnTo>
                    <a:pt x="518779" y="2595"/>
                  </a:lnTo>
                  <a:lnTo>
                    <a:pt x="472861" y="8910"/>
                  </a:lnTo>
                  <a:lnTo>
                    <a:pt x="427570" y="18911"/>
                  </a:lnTo>
                  <a:lnTo>
                    <a:pt x="383145" y="32567"/>
                  </a:lnTo>
                  <a:lnTo>
                    <a:pt x="339829" y="49843"/>
                  </a:lnTo>
                  <a:lnTo>
                    <a:pt x="297863" y="70706"/>
                  </a:lnTo>
                  <a:lnTo>
                    <a:pt x="257486" y="95125"/>
                  </a:lnTo>
                  <a:lnTo>
                    <a:pt x="218942" y="123065"/>
                  </a:lnTo>
                  <a:lnTo>
                    <a:pt x="182469" y="154494"/>
                  </a:lnTo>
                  <a:lnTo>
                    <a:pt x="148163" y="189400"/>
                  </a:lnTo>
                  <a:lnTo>
                    <a:pt x="116471" y="227895"/>
                  </a:lnTo>
                  <a:lnTo>
                    <a:pt x="89572" y="266733"/>
                  </a:lnTo>
                  <a:lnTo>
                    <a:pt x="66254" y="306978"/>
                  </a:lnTo>
                  <a:lnTo>
                    <a:pt x="46491" y="348425"/>
                  </a:lnTo>
                  <a:lnTo>
                    <a:pt x="30254" y="390864"/>
                  </a:lnTo>
                  <a:lnTo>
                    <a:pt x="17514" y="434088"/>
                  </a:lnTo>
                  <a:lnTo>
                    <a:pt x="8244" y="477890"/>
                  </a:lnTo>
                  <a:lnTo>
                    <a:pt x="2415" y="522062"/>
                  </a:lnTo>
                  <a:lnTo>
                    <a:pt x="0" y="566397"/>
                  </a:lnTo>
                  <a:lnTo>
                    <a:pt x="968" y="610687"/>
                  </a:lnTo>
                  <a:lnTo>
                    <a:pt x="5294" y="654724"/>
                  </a:lnTo>
                  <a:lnTo>
                    <a:pt x="12948" y="698301"/>
                  </a:lnTo>
                  <a:lnTo>
                    <a:pt x="23902" y="741209"/>
                  </a:lnTo>
                  <a:lnTo>
                    <a:pt x="38127" y="783243"/>
                  </a:lnTo>
                  <a:lnTo>
                    <a:pt x="55597" y="824193"/>
                  </a:lnTo>
                  <a:lnTo>
                    <a:pt x="76282" y="863853"/>
                  </a:lnTo>
                  <a:lnTo>
                    <a:pt x="100154" y="902014"/>
                  </a:lnTo>
                  <a:lnTo>
                    <a:pt x="127185" y="938470"/>
                  </a:lnTo>
                  <a:lnTo>
                    <a:pt x="157346" y="973012"/>
                  </a:lnTo>
                  <a:lnTo>
                    <a:pt x="190611" y="1005433"/>
                  </a:lnTo>
                  <a:lnTo>
                    <a:pt x="226949" y="1035525"/>
                  </a:lnTo>
                  <a:lnTo>
                    <a:pt x="267269" y="1063645"/>
                  </a:lnTo>
                  <a:lnTo>
                    <a:pt x="309105" y="1087850"/>
                  </a:lnTo>
                  <a:lnTo>
                    <a:pt x="352222" y="1108173"/>
                  </a:lnTo>
                  <a:lnTo>
                    <a:pt x="396386" y="1124646"/>
                  </a:lnTo>
                  <a:lnTo>
                    <a:pt x="441363" y="1137301"/>
                  </a:lnTo>
                  <a:lnTo>
                    <a:pt x="486918" y="1146172"/>
                  </a:lnTo>
                  <a:lnTo>
                    <a:pt x="532817" y="1151291"/>
                  </a:lnTo>
                  <a:lnTo>
                    <a:pt x="578826" y="1152690"/>
                  </a:lnTo>
                  <a:lnTo>
                    <a:pt x="624711" y="1150401"/>
                  </a:lnTo>
                  <a:lnTo>
                    <a:pt x="670237" y="1144458"/>
                  </a:lnTo>
                  <a:lnTo>
                    <a:pt x="715169" y="1134893"/>
                  </a:lnTo>
                  <a:lnTo>
                    <a:pt x="759274" y="1121738"/>
                  </a:lnTo>
                  <a:lnTo>
                    <a:pt x="802318" y="1105025"/>
                  </a:lnTo>
                  <a:lnTo>
                    <a:pt x="844065" y="1084789"/>
                  </a:lnTo>
                  <a:lnTo>
                    <a:pt x="884282" y="1061059"/>
                  </a:lnTo>
                  <a:lnTo>
                    <a:pt x="922735" y="1033871"/>
                  </a:lnTo>
                  <a:lnTo>
                    <a:pt x="959188" y="1003255"/>
                  </a:lnTo>
                  <a:lnTo>
                    <a:pt x="993408" y="969244"/>
                  </a:lnTo>
                  <a:lnTo>
                    <a:pt x="1021901" y="936229"/>
                  </a:lnTo>
                  <a:lnTo>
                    <a:pt x="1060038" y="882227"/>
                  </a:lnTo>
                  <a:lnTo>
                    <a:pt x="1084920" y="838238"/>
                  </a:lnTo>
                  <a:lnTo>
                    <a:pt x="1105594" y="792860"/>
                  </a:lnTo>
                  <a:lnTo>
                    <a:pt x="1122082" y="746344"/>
                  </a:lnTo>
                  <a:lnTo>
                    <a:pt x="1134409" y="698938"/>
                  </a:lnTo>
                  <a:lnTo>
                    <a:pt x="1412327" y="576398"/>
                  </a:lnTo>
                  <a:lnTo>
                    <a:pt x="1134409" y="453689"/>
                  </a:lnTo>
                  <a:lnTo>
                    <a:pt x="1121827" y="405543"/>
                  </a:lnTo>
                  <a:lnTo>
                    <a:pt x="1105118" y="358546"/>
                  </a:lnTo>
                  <a:lnTo>
                    <a:pt x="1084321" y="312991"/>
                  </a:lnTo>
                  <a:lnTo>
                    <a:pt x="1059478" y="269171"/>
                  </a:lnTo>
                  <a:lnTo>
                    <a:pt x="1030629" y="227380"/>
                  </a:lnTo>
                  <a:lnTo>
                    <a:pt x="997815" y="187909"/>
                  </a:lnTo>
                  <a:lnTo>
                    <a:pt x="961078" y="151052"/>
                  </a:lnTo>
                  <a:lnTo>
                    <a:pt x="920457" y="117103"/>
                  </a:lnTo>
                  <a:lnTo>
                    <a:pt x="879748" y="88753"/>
                  </a:lnTo>
                  <a:lnTo>
                    <a:pt x="837496" y="64388"/>
                  </a:lnTo>
                  <a:lnTo>
                    <a:pt x="793943" y="43972"/>
                  </a:lnTo>
                  <a:lnTo>
                    <a:pt x="749328" y="27475"/>
                  </a:lnTo>
                  <a:lnTo>
                    <a:pt x="703894" y="14861"/>
                  </a:lnTo>
                  <a:lnTo>
                    <a:pt x="657881" y="6100"/>
                  </a:lnTo>
                  <a:lnTo>
                    <a:pt x="611530" y="1157"/>
                  </a:lnTo>
                  <a:lnTo>
                    <a:pt x="565083" y="0"/>
                  </a:lnTo>
                  <a:close/>
                </a:path>
              </a:pathLst>
            </a:custGeom>
            <a:solidFill>
              <a:srgbClr val="0091D3"/>
            </a:solidFill>
          </p:spPr>
          <p:txBody>
            <a:bodyPr wrap="square" lIns="0" tIns="0" rIns="0" bIns="0" rtlCol="0"/>
            <a:lstStyle/>
            <a:p>
              <a:endParaRPr sz="1092" dirty="0"/>
            </a:p>
          </p:txBody>
        </p:sp>
        <p:pic>
          <p:nvPicPr>
            <p:cNvPr id="28" name="object 28"/>
            <p:cNvPicPr/>
            <p:nvPr/>
          </p:nvPicPr>
          <p:blipFill>
            <a:blip r:embed="rId9" cstate="print"/>
            <a:stretch>
              <a:fillRect/>
            </a:stretch>
          </p:blipFill>
          <p:spPr>
            <a:xfrm>
              <a:off x="10369275" y="2483913"/>
              <a:ext cx="840614" cy="844477"/>
            </a:xfrm>
            <a:prstGeom prst="rect">
              <a:avLst/>
            </a:prstGeom>
          </p:spPr>
        </p:pic>
      </p:grpSp>
      <p:sp>
        <p:nvSpPr>
          <p:cNvPr id="29" name="object 29"/>
          <p:cNvSpPr txBox="1"/>
          <p:nvPr userDrawn="1"/>
        </p:nvSpPr>
        <p:spPr>
          <a:xfrm>
            <a:off x="6486955" y="1201580"/>
            <a:ext cx="195627" cy="433157"/>
          </a:xfrm>
          <a:prstGeom prst="rect">
            <a:avLst/>
          </a:prstGeom>
        </p:spPr>
        <p:txBody>
          <a:bodyPr vert="horz" wrap="square" lIns="0" tIns="8471" rIns="0" bIns="0" rtlCol="0">
            <a:spAutoFit/>
          </a:bodyPr>
          <a:lstStyle/>
          <a:p>
            <a:pPr marL="7701">
              <a:lnSpc>
                <a:spcPct val="100000"/>
              </a:lnSpc>
              <a:spcBef>
                <a:spcPts val="67"/>
              </a:spcBef>
            </a:pPr>
            <a:r>
              <a:rPr sz="2759" b="1" spc="-30" dirty="0">
                <a:solidFill>
                  <a:srgbClr val="E84E1B"/>
                </a:solidFill>
                <a:latin typeface="Times New Roman"/>
                <a:cs typeface="Times New Roman"/>
              </a:rPr>
              <a:t>4</a:t>
            </a:r>
            <a:endParaRPr sz="2759" dirty="0">
              <a:latin typeface="Times New Roman"/>
              <a:cs typeface="Times New Roman"/>
            </a:endParaRPr>
          </a:p>
        </p:txBody>
      </p:sp>
      <p:grpSp>
        <p:nvGrpSpPr>
          <p:cNvPr id="30" name="object 30"/>
          <p:cNvGrpSpPr/>
          <p:nvPr userDrawn="1"/>
        </p:nvGrpSpPr>
        <p:grpSpPr>
          <a:xfrm>
            <a:off x="6188422" y="2765975"/>
            <a:ext cx="1047834" cy="895660"/>
            <a:chOff x="10110781" y="5085208"/>
            <a:chExt cx="1727835" cy="1477010"/>
          </a:xfrm>
        </p:grpSpPr>
        <p:pic>
          <p:nvPicPr>
            <p:cNvPr id="31" name="object 31"/>
            <p:cNvPicPr/>
            <p:nvPr/>
          </p:nvPicPr>
          <p:blipFill>
            <a:blip r:embed="rId10" cstate="print"/>
            <a:stretch>
              <a:fillRect/>
            </a:stretch>
          </p:blipFill>
          <p:spPr>
            <a:xfrm>
              <a:off x="10110781" y="5085208"/>
              <a:ext cx="1727692" cy="1476393"/>
            </a:xfrm>
            <a:prstGeom prst="rect">
              <a:avLst/>
            </a:prstGeom>
          </p:spPr>
        </p:pic>
        <p:sp>
          <p:nvSpPr>
            <p:cNvPr id="32" name="object 32"/>
            <p:cNvSpPr/>
            <p:nvPr/>
          </p:nvSpPr>
          <p:spPr>
            <a:xfrm>
              <a:off x="10216672" y="5193975"/>
              <a:ext cx="1412875" cy="1153160"/>
            </a:xfrm>
            <a:custGeom>
              <a:avLst/>
              <a:gdLst/>
              <a:ahLst/>
              <a:cxnLst/>
              <a:rect l="l" t="t" r="r" b="b"/>
              <a:pathLst>
                <a:path w="1412875" h="1153160">
                  <a:moveTo>
                    <a:pt x="565083" y="0"/>
                  </a:moveTo>
                  <a:lnTo>
                    <a:pt x="518779" y="2595"/>
                  </a:lnTo>
                  <a:lnTo>
                    <a:pt x="472861" y="8910"/>
                  </a:lnTo>
                  <a:lnTo>
                    <a:pt x="427570" y="18911"/>
                  </a:lnTo>
                  <a:lnTo>
                    <a:pt x="383145" y="32567"/>
                  </a:lnTo>
                  <a:lnTo>
                    <a:pt x="339829" y="49843"/>
                  </a:lnTo>
                  <a:lnTo>
                    <a:pt x="297863" y="70706"/>
                  </a:lnTo>
                  <a:lnTo>
                    <a:pt x="257486" y="95125"/>
                  </a:lnTo>
                  <a:lnTo>
                    <a:pt x="218942" y="123065"/>
                  </a:lnTo>
                  <a:lnTo>
                    <a:pt x="182469" y="154494"/>
                  </a:lnTo>
                  <a:lnTo>
                    <a:pt x="148163" y="189400"/>
                  </a:lnTo>
                  <a:lnTo>
                    <a:pt x="116471" y="227895"/>
                  </a:lnTo>
                  <a:lnTo>
                    <a:pt x="89572" y="266733"/>
                  </a:lnTo>
                  <a:lnTo>
                    <a:pt x="66254" y="306978"/>
                  </a:lnTo>
                  <a:lnTo>
                    <a:pt x="46491" y="348425"/>
                  </a:lnTo>
                  <a:lnTo>
                    <a:pt x="30254" y="390864"/>
                  </a:lnTo>
                  <a:lnTo>
                    <a:pt x="17514" y="434088"/>
                  </a:lnTo>
                  <a:lnTo>
                    <a:pt x="8244" y="477890"/>
                  </a:lnTo>
                  <a:lnTo>
                    <a:pt x="2415" y="522062"/>
                  </a:lnTo>
                  <a:lnTo>
                    <a:pt x="0" y="566397"/>
                  </a:lnTo>
                  <a:lnTo>
                    <a:pt x="968" y="610687"/>
                  </a:lnTo>
                  <a:lnTo>
                    <a:pt x="5294" y="654724"/>
                  </a:lnTo>
                  <a:lnTo>
                    <a:pt x="12948" y="698301"/>
                  </a:lnTo>
                  <a:lnTo>
                    <a:pt x="23902" y="741209"/>
                  </a:lnTo>
                  <a:lnTo>
                    <a:pt x="38127" y="783243"/>
                  </a:lnTo>
                  <a:lnTo>
                    <a:pt x="55597" y="824193"/>
                  </a:lnTo>
                  <a:lnTo>
                    <a:pt x="76282" y="863853"/>
                  </a:lnTo>
                  <a:lnTo>
                    <a:pt x="100154" y="902014"/>
                  </a:lnTo>
                  <a:lnTo>
                    <a:pt x="127185" y="938470"/>
                  </a:lnTo>
                  <a:lnTo>
                    <a:pt x="157346" y="973012"/>
                  </a:lnTo>
                  <a:lnTo>
                    <a:pt x="190611" y="1005433"/>
                  </a:lnTo>
                  <a:lnTo>
                    <a:pt x="226949" y="1035525"/>
                  </a:lnTo>
                  <a:lnTo>
                    <a:pt x="267269" y="1063645"/>
                  </a:lnTo>
                  <a:lnTo>
                    <a:pt x="309105" y="1087850"/>
                  </a:lnTo>
                  <a:lnTo>
                    <a:pt x="352222" y="1108173"/>
                  </a:lnTo>
                  <a:lnTo>
                    <a:pt x="396386" y="1124646"/>
                  </a:lnTo>
                  <a:lnTo>
                    <a:pt x="441363" y="1137301"/>
                  </a:lnTo>
                  <a:lnTo>
                    <a:pt x="486918" y="1146172"/>
                  </a:lnTo>
                  <a:lnTo>
                    <a:pt x="532817" y="1151291"/>
                  </a:lnTo>
                  <a:lnTo>
                    <a:pt x="578826" y="1152690"/>
                  </a:lnTo>
                  <a:lnTo>
                    <a:pt x="624711" y="1150401"/>
                  </a:lnTo>
                  <a:lnTo>
                    <a:pt x="670237" y="1144458"/>
                  </a:lnTo>
                  <a:lnTo>
                    <a:pt x="715169" y="1134893"/>
                  </a:lnTo>
                  <a:lnTo>
                    <a:pt x="759274" y="1121738"/>
                  </a:lnTo>
                  <a:lnTo>
                    <a:pt x="802318" y="1105025"/>
                  </a:lnTo>
                  <a:lnTo>
                    <a:pt x="844065" y="1084789"/>
                  </a:lnTo>
                  <a:lnTo>
                    <a:pt x="884282" y="1061059"/>
                  </a:lnTo>
                  <a:lnTo>
                    <a:pt x="922735" y="1033871"/>
                  </a:lnTo>
                  <a:lnTo>
                    <a:pt x="959188" y="1003255"/>
                  </a:lnTo>
                  <a:lnTo>
                    <a:pt x="993408" y="969244"/>
                  </a:lnTo>
                  <a:lnTo>
                    <a:pt x="1021901" y="936229"/>
                  </a:lnTo>
                  <a:lnTo>
                    <a:pt x="1060038" y="882227"/>
                  </a:lnTo>
                  <a:lnTo>
                    <a:pt x="1084920" y="838238"/>
                  </a:lnTo>
                  <a:lnTo>
                    <a:pt x="1105594" y="792860"/>
                  </a:lnTo>
                  <a:lnTo>
                    <a:pt x="1122082" y="746344"/>
                  </a:lnTo>
                  <a:lnTo>
                    <a:pt x="1134409" y="698938"/>
                  </a:lnTo>
                  <a:lnTo>
                    <a:pt x="1412327" y="576398"/>
                  </a:lnTo>
                  <a:lnTo>
                    <a:pt x="1134409" y="453689"/>
                  </a:lnTo>
                  <a:lnTo>
                    <a:pt x="1121827" y="405543"/>
                  </a:lnTo>
                  <a:lnTo>
                    <a:pt x="1105118" y="358546"/>
                  </a:lnTo>
                  <a:lnTo>
                    <a:pt x="1084321" y="312991"/>
                  </a:lnTo>
                  <a:lnTo>
                    <a:pt x="1059478" y="269171"/>
                  </a:lnTo>
                  <a:lnTo>
                    <a:pt x="1030629" y="227380"/>
                  </a:lnTo>
                  <a:lnTo>
                    <a:pt x="997815" y="187909"/>
                  </a:lnTo>
                  <a:lnTo>
                    <a:pt x="961078" y="151052"/>
                  </a:lnTo>
                  <a:lnTo>
                    <a:pt x="920457" y="117103"/>
                  </a:lnTo>
                  <a:lnTo>
                    <a:pt x="879748" y="88753"/>
                  </a:lnTo>
                  <a:lnTo>
                    <a:pt x="837496" y="64388"/>
                  </a:lnTo>
                  <a:lnTo>
                    <a:pt x="793943" y="43972"/>
                  </a:lnTo>
                  <a:lnTo>
                    <a:pt x="749328" y="27475"/>
                  </a:lnTo>
                  <a:lnTo>
                    <a:pt x="703894" y="14861"/>
                  </a:lnTo>
                  <a:lnTo>
                    <a:pt x="657881" y="6100"/>
                  </a:lnTo>
                  <a:lnTo>
                    <a:pt x="611530" y="1157"/>
                  </a:lnTo>
                  <a:lnTo>
                    <a:pt x="565083" y="0"/>
                  </a:lnTo>
                  <a:close/>
                </a:path>
              </a:pathLst>
            </a:custGeom>
            <a:solidFill>
              <a:srgbClr val="0091D3"/>
            </a:solidFill>
          </p:spPr>
          <p:txBody>
            <a:bodyPr wrap="square" lIns="0" tIns="0" rIns="0" bIns="0" rtlCol="0"/>
            <a:lstStyle/>
            <a:p>
              <a:endParaRPr sz="1092" dirty="0"/>
            </a:p>
          </p:txBody>
        </p:sp>
        <p:pic>
          <p:nvPicPr>
            <p:cNvPr id="33" name="object 33"/>
            <p:cNvPicPr/>
            <p:nvPr/>
          </p:nvPicPr>
          <p:blipFill>
            <a:blip r:embed="rId11" cstate="print"/>
            <a:stretch>
              <a:fillRect/>
            </a:stretch>
          </p:blipFill>
          <p:spPr>
            <a:xfrm>
              <a:off x="10369275" y="5348057"/>
              <a:ext cx="840614" cy="844476"/>
            </a:xfrm>
            <a:prstGeom prst="rect">
              <a:avLst/>
            </a:prstGeom>
          </p:spPr>
        </p:pic>
      </p:grpSp>
      <p:sp>
        <p:nvSpPr>
          <p:cNvPr id="34" name="object 34"/>
          <p:cNvSpPr txBox="1"/>
          <p:nvPr userDrawn="1"/>
        </p:nvSpPr>
        <p:spPr>
          <a:xfrm>
            <a:off x="6486955" y="2938399"/>
            <a:ext cx="195627" cy="433157"/>
          </a:xfrm>
          <a:prstGeom prst="rect">
            <a:avLst/>
          </a:prstGeom>
        </p:spPr>
        <p:txBody>
          <a:bodyPr vert="horz" wrap="square" lIns="0" tIns="8471" rIns="0" bIns="0" rtlCol="0">
            <a:spAutoFit/>
          </a:bodyPr>
          <a:lstStyle/>
          <a:p>
            <a:pPr marL="7701">
              <a:lnSpc>
                <a:spcPct val="100000"/>
              </a:lnSpc>
              <a:spcBef>
                <a:spcPts val="67"/>
              </a:spcBef>
            </a:pPr>
            <a:r>
              <a:rPr sz="2759" b="1" spc="-30" dirty="0">
                <a:solidFill>
                  <a:srgbClr val="E84E1B"/>
                </a:solidFill>
                <a:latin typeface="Times New Roman"/>
                <a:cs typeface="Times New Roman"/>
              </a:rPr>
              <a:t>5</a:t>
            </a:r>
            <a:endParaRPr sz="2759" dirty="0">
              <a:latin typeface="Times New Roman"/>
              <a:cs typeface="Times New Roman"/>
            </a:endParaRPr>
          </a:p>
        </p:txBody>
      </p:sp>
      <p:grpSp>
        <p:nvGrpSpPr>
          <p:cNvPr id="35" name="object 35"/>
          <p:cNvGrpSpPr/>
          <p:nvPr userDrawn="1"/>
        </p:nvGrpSpPr>
        <p:grpSpPr>
          <a:xfrm>
            <a:off x="6188422" y="4423208"/>
            <a:ext cx="1047834" cy="895660"/>
            <a:chOff x="10110781" y="7818108"/>
            <a:chExt cx="1727835" cy="1477010"/>
          </a:xfrm>
        </p:grpSpPr>
        <p:pic>
          <p:nvPicPr>
            <p:cNvPr id="36" name="object 36"/>
            <p:cNvPicPr/>
            <p:nvPr/>
          </p:nvPicPr>
          <p:blipFill>
            <a:blip r:embed="rId12" cstate="print"/>
            <a:stretch>
              <a:fillRect/>
            </a:stretch>
          </p:blipFill>
          <p:spPr>
            <a:xfrm>
              <a:off x="10110781" y="7818108"/>
              <a:ext cx="1727692" cy="1476393"/>
            </a:xfrm>
            <a:prstGeom prst="rect">
              <a:avLst/>
            </a:prstGeom>
          </p:spPr>
        </p:pic>
        <p:sp>
          <p:nvSpPr>
            <p:cNvPr id="37" name="object 37"/>
            <p:cNvSpPr/>
            <p:nvPr/>
          </p:nvSpPr>
          <p:spPr>
            <a:xfrm>
              <a:off x="10216672" y="7928741"/>
              <a:ext cx="1412875" cy="1153160"/>
            </a:xfrm>
            <a:custGeom>
              <a:avLst/>
              <a:gdLst/>
              <a:ahLst/>
              <a:cxnLst/>
              <a:rect l="l" t="t" r="r" b="b"/>
              <a:pathLst>
                <a:path w="1412875" h="1153159">
                  <a:moveTo>
                    <a:pt x="565083" y="0"/>
                  </a:moveTo>
                  <a:lnTo>
                    <a:pt x="518779" y="2595"/>
                  </a:lnTo>
                  <a:lnTo>
                    <a:pt x="472861" y="8910"/>
                  </a:lnTo>
                  <a:lnTo>
                    <a:pt x="427570" y="18911"/>
                  </a:lnTo>
                  <a:lnTo>
                    <a:pt x="383145" y="32567"/>
                  </a:lnTo>
                  <a:lnTo>
                    <a:pt x="339829" y="49843"/>
                  </a:lnTo>
                  <a:lnTo>
                    <a:pt x="297863" y="70706"/>
                  </a:lnTo>
                  <a:lnTo>
                    <a:pt x="257486" y="95125"/>
                  </a:lnTo>
                  <a:lnTo>
                    <a:pt x="218942" y="123065"/>
                  </a:lnTo>
                  <a:lnTo>
                    <a:pt x="182469" y="154494"/>
                  </a:lnTo>
                  <a:lnTo>
                    <a:pt x="148163" y="189400"/>
                  </a:lnTo>
                  <a:lnTo>
                    <a:pt x="116471" y="227895"/>
                  </a:lnTo>
                  <a:lnTo>
                    <a:pt x="89572" y="266733"/>
                  </a:lnTo>
                  <a:lnTo>
                    <a:pt x="66254" y="306978"/>
                  </a:lnTo>
                  <a:lnTo>
                    <a:pt x="46491" y="348425"/>
                  </a:lnTo>
                  <a:lnTo>
                    <a:pt x="30254" y="390864"/>
                  </a:lnTo>
                  <a:lnTo>
                    <a:pt x="17514" y="434088"/>
                  </a:lnTo>
                  <a:lnTo>
                    <a:pt x="8244" y="477890"/>
                  </a:lnTo>
                  <a:lnTo>
                    <a:pt x="2415" y="522062"/>
                  </a:lnTo>
                  <a:lnTo>
                    <a:pt x="0" y="566397"/>
                  </a:lnTo>
                  <a:lnTo>
                    <a:pt x="968" y="610687"/>
                  </a:lnTo>
                  <a:lnTo>
                    <a:pt x="5294" y="654724"/>
                  </a:lnTo>
                  <a:lnTo>
                    <a:pt x="12948" y="698301"/>
                  </a:lnTo>
                  <a:lnTo>
                    <a:pt x="23902" y="741209"/>
                  </a:lnTo>
                  <a:lnTo>
                    <a:pt x="38127" y="783243"/>
                  </a:lnTo>
                  <a:lnTo>
                    <a:pt x="55597" y="824193"/>
                  </a:lnTo>
                  <a:lnTo>
                    <a:pt x="76282" y="863853"/>
                  </a:lnTo>
                  <a:lnTo>
                    <a:pt x="100154" y="902014"/>
                  </a:lnTo>
                  <a:lnTo>
                    <a:pt x="127185" y="938470"/>
                  </a:lnTo>
                  <a:lnTo>
                    <a:pt x="157346" y="973012"/>
                  </a:lnTo>
                  <a:lnTo>
                    <a:pt x="190611" y="1005433"/>
                  </a:lnTo>
                  <a:lnTo>
                    <a:pt x="226949" y="1035525"/>
                  </a:lnTo>
                  <a:lnTo>
                    <a:pt x="267269" y="1063645"/>
                  </a:lnTo>
                  <a:lnTo>
                    <a:pt x="309105" y="1087850"/>
                  </a:lnTo>
                  <a:lnTo>
                    <a:pt x="352222" y="1108173"/>
                  </a:lnTo>
                  <a:lnTo>
                    <a:pt x="396386" y="1124646"/>
                  </a:lnTo>
                  <a:lnTo>
                    <a:pt x="441363" y="1137301"/>
                  </a:lnTo>
                  <a:lnTo>
                    <a:pt x="486918" y="1146172"/>
                  </a:lnTo>
                  <a:lnTo>
                    <a:pt x="532817" y="1151291"/>
                  </a:lnTo>
                  <a:lnTo>
                    <a:pt x="578826" y="1152690"/>
                  </a:lnTo>
                  <a:lnTo>
                    <a:pt x="624711" y="1150401"/>
                  </a:lnTo>
                  <a:lnTo>
                    <a:pt x="670237" y="1144458"/>
                  </a:lnTo>
                  <a:lnTo>
                    <a:pt x="715169" y="1134893"/>
                  </a:lnTo>
                  <a:lnTo>
                    <a:pt x="759274" y="1121738"/>
                  </a:lnTo>
                  <a:lnTo>
                    <a:pt x="802318" y="1105025"/>
                  </a:lnTo>
                  <a:lnTo>
                    <a:pt x="844065" y="1084789"/>
                  </a:lnTo>
                  <a:lnTo>
                    <a:pt x="884282" y="1061059"/>
                  </a:lnTo>
                  <a:lnTo>
                    <a:pt x="922735" y="1033871"/>
                  </a:lnTo>
                  <a:lnTo>
                    <a:pt x="959188" y="1003255"/>
                  </a:lnTo>
                  <a:lnTo>
                    <a:pt x="993408" y="969244"/>
                  </a:lnTo>
                  <a:lnTo>
                    <a:pt x="1021901" y="936229"/>
                  </a:lnTo>
                  <a:lnTo>
                    <a:pt x="1060038" y="882227"/>
                  </a:lnTo>
                  <a:lnTo>
                    <a:pt x="1084920" y="838238"/>
                  </a:lnTo>
                  <a:lnTo>
                    <a:pt x="1105594" y="792860"/>
                  </a:lnTo>
                  <a:lnTo>
                    <a:pt x="1122082" y="746344"/>
                  </a:lnTo>
                  <a:lnTo>
                    <a:pt x="1134409" y="698938"/>
                  </a:lnTo>
                  <a:lnTo>
                    <a:pt x="1412327" y="576398"/>
                  </a:lnTo>
                  <a:lnTo>
                    <a:pt x="1134409" y="453689"/>
                  </a:lnTo>
                  <a:lnTo>
                    <a:pt x="1121827" y="405543"/>
                  </a:lnTo>
                  <a:lnTo>
                    <a:pt x="1105118" y="358546"/>
                  </a:lnTo>
                  <a:lnTo>
                    <a:pt x="1084321" y="312991"/>
                  </a:lnTo>
                  <a:lnTo>
                    <a:pt x="1059478" y="269171"/>
                  </a:lnTo>
                  <a:lnTo>
                    <a:pt x="1030629" y="227380"/>
                  </a:lnTo>
                  <a:lnTo>
                    <a:pt x="997815" y="187909"/>
                  </a:lnTo>
                  <a:lnTo>
                    <a:pt x="961078" y="151052"/>
                  </a:lnTo>
                  <a:lnTo>
                    <a:pt x="920457" y="117103"/>
                  </a:lnTo>
                  <a:lnTo>
                    <a:pt x="879748" y="88753"/>
                  </a:lnTo>
                  <a:lnTo>
                    <a:pt x="837496" y="64388"/>
                  </a:lnTo>
                  <a:lnTo>
                    <a:pt x="793943" y="43972"/>
                  </a:lnTo>
                  <a:lnTo>
                    <a:pt x="749328" y="27475"/>
                  </a:lnTo>
                  <a:lnTo>
                    <a:pt x="703894" y="14861"/>
                  </a:lnTo>
                  <a:lnTo>
                    <a:pt x="657881" y="6100"/>
                  </a:lnTo>
                  <a:lnTo>
                    <a:pt x="611530" y="1157"/>
                  </a:lnTo>
                  <a:lnTo>
                    <a:pt x="565083" y="0"/>
                  </a:lnTo>
                  <a:close/>
                </a:path>
              </a:pathLst>
            </a:custGeom>
            <a:solidFill>
              <a:srgbClr val="0091D3"/>
            </a:solidFill>
          </p:spPr>
          <p:txBody>
            <a:bodyPr wrap="square" lIns="0" tIns="0" rIns="0" bIns="0" rtlCol="0"/>
            <a:lstStyle/>
            <a:p>
              <a:endParaRPr sz="1092" dirty="0"/>
            </a:p>
          </p:txBody>
        </p:sp>
        <p:pic>
          <p:nvPicPr>
            <p:cNvPr id="38" name="object 38"/>
            <p:cNvPicPr/>
            <p:nvPr/>
          </p:nvPicPr>
          <p:blipFill>
            <a:blip r:embed="rId13" cstate="print"/>
            <a:stretch>
              <a:fillRect/>
            </a:stretch>
          </p:blipFill>
          <p:spPr>
            <a:xfrm>
              <a:off x="10369275" y="8082832"/>
              <a:ext cx="840614" cy="844466"/>
            </a:xfrm>
            <a:prstGeom prst="rect">
              <a:avLst/>
            </a:prstGeom>
          </p:spPr>
        </p:pic>
      </p:grpSp>
      <p:sp>
        <p:nvSpPr>
          <p:cNvPr id="39" name="object 39"/>
          <p:cNvSpPr txBox="1"/>
          <p:nvPr userDrawn="1"/>
        </p:nvSpPr>
        <p:spPr>
          <a:xfrm>
            <a:off x="6486955" y="4596768"/>
            <a:ext cx="195627" cy="433157"/>
          </a:xfrm>
          <a:prstGeom prst="rect">
            <a:avLst/>
          </a:prstGeom>
        </p:spPr>
        <p:txBody>
          <a:bodyPr vert="horz" wrap="square" lIns="0" tIns="8471" rIns="0" bIns="0" rtlCol="0">
            <a:spAutoFit/>
          </a:bodyPr>
          <a:lstStyle/>
          <a:p>
            <a:pPr marL="7701">
              <a:lnSpc>
                <a:spcPct val="100000"/>
              </a:lnSpc>
              <a:spcBef>
                <a:spcPts val="67"/>
              </a:spcBef>
            </a:pPr>
            <a:r>
              <a:rPr sz="2759" b="1" spc="-30" dirty="0">
                <a:solidFill>
                  <a:srgbClr val="E84E1B"/>
                </a:solidFill>
                <a:latin typeface="Times New Roman"/>
                <a:cs typeface="Times New Roman"/>
              </a:rPr>
              <a:t>6</a:t>
            </a:r>
            <a:endParaRPr sz="2759" dirty="0">
              <a:latin typeface="Times New Roman"/>
              <a:cs typeface="Times New Roman"/>
            </a:endParaRPr>
          </a:p>
        </p:txBody>
      </p:sp>
      <p:sp>
        <p:nvSpPr>
          <p:cNvPr id="51" name="Título 50"/>
          <p:cNvSpPr>
            <a:spLocks noGrp="1"/>
          </p:cNvSpPr>
          <p:nvPr>
            <p:ph type="title" hasCustomPrompt="1"/>
          </p:nvPr>
        </p:nvSpPr>
        <p:spPr>
          <a:xfrm>
            <a:off x="544993" y="177398"/>
            <a:ext cx="2032841" cy="371017"/>
          </a:xfrm>
        </p:spPr>
        <p:txBody>
          <a:bodyPr>
            <a:normAutofit/>
          </a:bodyPr>
          <a:lstStyle>
            <a:lvl1pPr>
              <a:defRPr sz="1213">
                <a:solidFill>
                  <a:schemeClr val="bg1"/>
                </a:solidFill>
                <a:latin typeface="Poppins"/>
              </a:defRPr>
            </a:lvl1pPr>
          </a:lstStyle>
          <a:p>
            <a:r>
              <a:rPr lang="es-ES" dirty="0" err="1"/>
              <a:t>Presentation</a:t>
            </a:r>
            <a:r>
              <a:rPr lang="es-ES" dirty="0"/>
              <a:t> </a:t>
            </a:r>
            <a:r>
              <a:rPr lang="es-ES" dirty="0" err="1"/>
              <a:t>Title</a:t>
            </a:r>
            <a:endParaRPr lang="es-ES" dirty="0"/>
          </a:p>
        </p:txBody>
      </p:sp>
      <p:sp>
        <p:nvSpPr>
          <p:cNvPr id="52" name="object 19"/>
          <p:cNvSpPr txBox="1"/>
          <p:nvPr userDrawn="1"/>
        </p:nvSpPr>
        <p:spPr>
          <a:xfrm>
            <a:off x="695009" y="1162991"/>
            <a:ext cx="520972" cy="433157"/>
          </a:xfrm>
          <a:prstGeom prst="rect">
            <a:avLst/>
          </a:prstGeom>
        </p:spPr>
        <p:txBody>
          <a:bodyPr vert="horz" wrap="square" lIns="0" tIns="8471" rIns="0" bIns="0" rtlCol="0">
            <a:spAutoFit/>
          </a:bodyPr>
          <a:lstStyle/>
          <a:p>
            <a:pPr marL="7701">
              <a:lnSpc>
                <a:spcPct val="100000"/>
              </a:lnSpc>
              <a:spcBef>
                <a:spcPts val="67"/>
              </a:spcBef>
            </a:pPr>
            <a:r>
              <a:rPr lang="es-ES" sz="2759" b="1" spc="-30" dirty="0">
                <a:solidFill>
                  <a:srgbClr val="E84E1B"/>
                </a:solidFill>
                <a:latin typeface="Times New Roman"/>
                <a:cs typeface="Times New Roman"/>
              </a:rPr>
              <a:t>1</a:t>
            </a:r>
            <a:endParaRPr sz="2759" dirty="0">
              <a:latin typeface="Times New Roman"/>
              <a:cs typeface="Times New Roman"/>
            </a:endParaRPr>
          </a:p>
        </p:txBody>
      </p:sp>
      <p:pic>
        <p:nvPicPr>
          <p:cNvPr id="4" name="Imagen 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6" name="Marcador de texto 5"/>
          <p:cNvSpPr>
            <a:spLocks noGrp="1"/>
          </p:cNvSpPr>
          <p:nvPr>
            <p:ph type="body" sz="quarter" idx="12" hasCustomPrompt="1"/>
          </p:nvPr>
        </p:nvSpPr>
        <p:spPr>
          <a:xfrm>
            <a:off x="7328714" y="1162991"/>
            <a:ext cx="4222750" cy="732935"/>
          </a:xfrm>
        </p:spPr>
        <p:txBody>
          <a:bodyPr>
            <a:normAutofit/>
          </a:bodyPr>
          <a:lstStyle>
            <a:lvl1pPr marL="0" indent="0">
              <a:buNone/>
              <a:defRPr sz="2800">
                <a:solidFill>
                  <a:schemeClr val="bg1"/>
                </a:solidFill>
                <a:latin typeface="Poppins"/>
              </a:defRPr>
            </a:lvl1pPr>
          </a:lstStyle>
          <a:p>
            <a:pPr lvl="0"/>
            <a:r>
              <a:rPr lang="es-ES" dirty="0"/>
              <a:t>SECTION TITLE</a:t>
            </a:r>
          </a:p>
          <a:p>
            <a:pPr lvl="0"/>
            <a:endParaRPr lang="es-ES" dirty="0"/>
          </a:p>
        </p:txBody>
      </p:sp>
      <p:sp>
        <p:nvSpPr>
          <p:cNvPr id="9" name="Marcador de número de diapositiva 8"/>
          <p:cNvSpPr>
            <a:spLocks noGrp="1"/>
          </p:cNvSpPr>
          <p:nvPr>
            <p:ph type="sldNum" sz="quarter" idx="15"/>
          </p:nvPr>
        </p:nvSpPr>
        <p:spPr>
          <a:xfrm>
            <a:off x="9314688" y="86352"/>
            <a:ext cx="2743200" cy="365125"/>
          </a:xfrm>
        </p:spPr>
        <p:txBody>
          <a:bodyPr/>
          <a:lstStyle/>
          <a:p>
            <a:fld id="{29D12E01-1D8A-457E-B922-5315C39E5EF5}" type="slidenum">
              <a:rPr lang="es-ES" smtClean="0"/>
              <a:t>‹Nº›</a:t>
            </a:fld>
            <a:endParaRPr lang="es-ES" dirty="0"/>
          </a:p>
        </p:txBody>
      </p:sp>
      <p:sp>
        <p:nvSpPr>
          <p:cNvPr id="49" name="Marcador de texto 5"/>
          <p:cNvSpPr>
            <a:spLocks noGrp="1"/>
          </p:cNvSpPr>
          <p:nvPr>
            <p:ph type="body" sz="quarter" idx="16" hasCustomPrompt="1"/>
          </p:nvPr>
        </p:nvSpPr>
        <p:spPr>
          <a:xfrm>
            <a:off x="1531165" y="2886956"/>
            <a:ext cx="4222750" cy="732935"/>
          </a:xfrm>
        </p:spPr>
        <p:txBody>
          <a:bodyPr>
            <a:normAutofit/>
          </a:bodyPr>
          <a:lstStyle>
            <a:lvl1pPr marL="0" indent="0">
              <a:buNone/>
              <a:defRPr sz="2800">
                <a:solidFill>
                  <a:schemeClr val="bg1"/>
                </a:solidFill>
                <a:latin typeface="Poppins"/>
              </a:defRPr>
            </a:lvl1pPr>
          </a:lstStyle>
          <a:p>
            <a:pPr lvl="0"/>
            <a:r>
              <a:rPr lang="es-ES" dirty="0"/>
              <a:t>SECTION TITLE</a:t>
            </a:r>
          </a:p>
          <a:p>
            <a:pPr lvl="0"/>
            <a:endParaRPr lang="es-ES" dirty="0"/>
          </a:p>
        </p:txBody>
      </p:sp>
      <p:sp>
        <p:nvSpPr>
          <p:cNvPr id="50" name="Marcador de texto 5"/>
          <p:cNvSpPr>
            <a:spLocks noGrp="1"/>
          </p:cNvSpPr>
          <p:nvPr>
            <p:ph type="body" sz="quarter" idx="17" hasCustomPrompt="1"/>
          </p:nvPr>
        </p:nvSpPr>
        <p:spPr>
          <a:xfrm>
            <a:off x="1531165" y="4473311"/>
            <a:ext cx="4222750" cy="732935"/>
          </a:xfrm>
        </p:spPr>
        <p:txBody>
          <a:bodyPr>
            <a:normAutofit/>
          </a:bodyPr>
          <a:lstStyle>
            <a:lvl1pPr marL="0" indent="0">
              <a:buNone/>
              <a:defRPr sz="2800">
                <a:solidFill>
                  <a:schemeClr val="bg1"/>
                </a:solidFill>
                <a:latin typeface="Poppins"/>
              </a:defRPr>
            </a:lvl1pPr>
          </a:lstStyle>
          <a:p>
            <a:pPr lvl="0"/>
            <a:r>
              <a:rPr lang="es-ES" dirty="0"/>
              <a:t>SECTION TITLE</a:t>
            </a:r>
          </a:p>
          <a:p>
            <a:pPr lvl="0"/>
            <a:endParaRPr lang="es-ES" dirty="0"/>
          </a:p>
        </p:txBody>
      </p:sp>
      <p:sp>
        <p:nvSpPr>
          <p:cNvPr id="53" name="Marcador de texto 5"/>
          <p:cNvSpPr>
            <a:spLocks noGrp="1"/>
          </p:cNvSpPr>
          <p:nvPr>
            <p:ph type="body" sz="quarter" idx="18" hasCustomPrompt="1"/>
          </p:nvPr>
        </p:nvSpPr>
        <p:spPr>
          <a:xfrm>
            <a:off x="7328714" y="2923743"/>
            <a:ext cx="4222750" cy="732935"/>
          </a:xfrm>
        </p:spPr>
        <p:txBody>
          <a:bodyPr>
            <a:normAutofit/>
          </a:bodyPr>
          <a:lstStyle>
            <a:lvl1pPr marL="0" indent="0">
              <a:buNone/>
              <a:defRPr sz="2800">
                <a:solidFill>
                  <a:schemeClr val="bg1"/>
                </a:solidFill>
                <a:latin typeface="Poppins"/>
              </a:defRPr>
            </a:lvl1pPr>
          </a:lstStyle>
          <a:p>
            <a:pPr lvl="0"/>
            <a:r>
              <a:rPr lang="es-ES" dirty="0"/>
              <a:t>SECTION TITLE</a:t>
            </a:r>
          </a:p>
          <a:p>
            <a:pPr lvl="0"/>
            <a:endParaRPr lang="es-ES" dirty="0"/>
          </a:p>
        </p:txBody>
      </p:sp>
      <p:sp>
        <p:nvSpPr>
          <p:cNvPr id="54" name="Marcador de texto 5"/>
          <p:cNvSpPr>
            <a:spLocks noGrp="1"/>
          </p:cNvSpPr>
          <p:nvPr>
            <p:ph type="body" sz="quarter" idx="19" hasCustomPrompt="1"/>
          </p:nvPr>
        </p:nvSpPr>
        <p:spPr>
          <a:xfrm>
            <a:off x="1451047" y="1162990"/>
            <a:ext cx="4222750" cy="732935"/>
          </a:xfrm>
        </p:spPr>
        <p:txBody>
          <a:bodyPr>
            <a:normAutofit/>
          </a:bodyPr>
          <a:lstStyle>
            <a:lvl1pPr marL="0" indent="0">
              <a:buNone/>
              <a:defRPr sz="2800" baseline="0">
                <a:solidFill>
                  <a:schemeClr val="bg1"/>
                </a:solidFill>
                <a:latin typeface="Poppins"/>
              </a:defRPr>
            </a:lvl1pPr>
          </a:lstStyle>
          <a:p>
            <a:pPr lvl="0"/>
            <a:r>
              <a:rPr lang="es-ES" dirty="0"/>
              <a:t>SECTION TITLE</a:t>
            </a:r>
          </a:p>
          <a:p>
            <a:pPr lvl="0"/>
            <a:endParaRPr lang="es-ES" dirty="0"/>
          </a:p>
        </p:txBody>
      </p:sp>
      <p:sp>
        <p:nvSpPr>
          <p:cNvPr id="55" name="Marcador de texto 5"/>
          <p:cNvSpPr>
            <a:spLocks noGrp="1"/>
          </p:cNvSpPr>
          <p:nvPr>
            <p:ph type="body" sz="quarter" idx="20" hasCustomPrompt="1"/>
          </p:nvPr>
        </p:nvSpPr>
        <p:spPr>
          <a:xfrm>
            <a:off x="7300386" y="4473310"/>
            <a:ext cx="4222750" cy="732935"/>
          </a:xfrm>
        </p:spPr>
        <p:txBody>
          <a:bodyPr>
            <a:normAutofit/>
          </a:bodyPr>
          <a:lstStyle>
            <a:lvl1pPr marL="0" indent="0">
              <a:buNone/>
              <a:defRPr sz="2800">
                <a:solidFill>
                  <a:schemeClr val="bg1"/>
                </a:solidFill>
                <a:latin typeface="Poppins"/>
              </a:defRPr>
            </a:lvl1pPr>
          </a:lstStyle>
          <a:p>
            <a:pPr lvl="0"/>
            <a:r>
              <a:rPr lang="es-ES" dirty="0"/>
              <a:t>SECTION TITLE</a:t>
            </a:r>
          </a:p>
          <a:p>
            <a:pPr lvl="0"/>
            <a:endParaRPr lang="es-ES" dirty="0"/>
          </a:p>
        </p:txBody>
      </p:sp>
      <p:sp>
        <p:nvSpPr>
          <p:cNvPr id="7" name="Marcador de fecha 6"/>
          <p:cNvSpPr>
            <a:spLocks noGrp="1"/>
          </p:cNvSpPr>
          <p:nvPr>
            <p:ph type="dt" sz="half" idx="13"/>
          </p:nvPr>
        </p:nvSpPr>
        <p:spPr>
          <a:xfrm>
            <a:off x="544993" y="605570"/>
            <a:ext cx="2743200" cy="365125"/>
          </a:xfrm>
        </p:spPr>
        <p:txBody>
          <a:bodyPr/>
          <a:lstStyle/>
          <a:p>
            <a:fld id="{125FE812-79BD-41AE-81D0-373234BE3F5D}" type="datetimeFigureOut">
              <a:rPr lang="es-ES" smtClean="0"/>
              <a:t>09/10/2026</a:t>
            </a:fld>
            <a:endParaRPr lang="es-ES" dirty="0"/>
          </a:p>
        </p:txBody>
      </p:sp>
    </p:spTree>
    <p:extLst>
      <p:ext uri="{BB962C8B-B14F-4D97-AF65-F5344CB8AC3E}">
        <p14:creationId xmlns:p14="http://schemas.microsoft.com/office/powerpoint/2010/main" val="1851610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RVICES">
    <p:spTree>
      <p:nvGrpSpPr>
        <p:cNvPr id="1" name=""/>
        <p:cNvGrpSpPr/>
        <p:nvPr/>
      </p:nvGrpSpPr>
      <p:grpSpPr>
        <a:xfrm>
          <a:off x="0" y="0"/>
          <a:ext cx="0" cy="0"/>
          <a:chOff x="0" y="0"/>
          <a:chExt cx="0" cy="0"/>
        </a:xfrm>
      </p:grpSpPr>
      <p:sp>
        <p:nvSpPr>
          <p:cNvPr id="4" name="object 8"/>
          <p:cNvSpPr/>
          <p:nvPr userDrawn="1"/>
        </p:nvSpPr>
        <p:spPr>
          <a:xfrm>
            <a:off x="9114637" y="3025143"/>
            <a:ext cx="2701032" cy="2388941"/>
          </a:xfrm>
          <a:custGeom>
            <a:avLst/>
            <a:gdLst/>
            <a:ahLst/>
            <a:cxnLst/>
            <a:rect l="l" t="t" r="r" b="b"/>
            <a:pathLst>
              <a:path w="4453890" h="3939540">
                <a:moveTo>
                  <a:pt x="4453560" y="0"/>
                </a:moveTo>
                <a:lnTo>
                  <a:pt x="0" y="0"/>
                </a:lnTo>
                <a:lnTo>
                  <a:pt x="0" y="3939356"/>
                </a:lnTo>
                <a:lnTo>
                  <a:pt x="4453560" y="3939356"/>
                </a:lnTo>
                <a:lnTo>
                  <a:pt x="4453560" y="0"/>
                </a:lnTo>
                <a:close/>
              </a:path>
            </a:pathLst>
          </a:custGeom>
          <a:solidFill>
            <a:srgbClr val="E84E1B"/>
          </a:solidFill>
        </p:spPr>
        <p:txBody>
          <a:bodyPr wrap="square" lIns="0" tIns="0" rIns="0" bIns="0" rtlCol="0"/>
          <a:lstStyle/>
          <a:p>
            <a:endParaRPr sz="1092"/>
          </a:p>
        </p:txBody>
      </p:sp>
      <p:sp>
        <p:nvSpPr>
          <p:cNvPr id="7" name="object 11"/>
          <p:cNvSpPr/>
          <p:nvPr userDrawn="1"/>
        </p:nvSpPr>
        <p:spPr>
          <a:xfrm>
            <a:off x="6258503" y="3016774"/>
            <a:ext cx="2701032" cy="2388941"/>
          </a:xfrm>
          <a:custGeom>
            <a:avLst/>
            <a:gdLst/>
            <a:ahLst/>
            <a:cxnLst/>
            <a:rect l="l" t="t" r="r" b="b"/>
            <a:pathLst>
              <a:path w="4453890" h="3939540">
                <a:moveTo>
                  <a:pt x="4453560" y="0"/>
                </a:moveTo>
                <a:lnTo>
                  <a:pt x="0" y="0"/>
                </a:lnTo>
                <a:lnTo>
                  <a:pt x="0" y="3939356"/>
                </a:lnTo>
                <a:lnTo>
                  <a:pt x="4453560" y="3939356"/>
                </a:lnTo>
                <a:lnTo>
                  <a:pt x="4453560" y="0"/>
                </a:lnTo>
                <a:close/>
              </a:path>
            </a:pathLst>
          </a:custGeom>
          <a:solidFill>
            <a:srgbClr val="1D70B7"/>
          </a:solidFill>
        </p:spPr>
        <p:txBody>
          <a:bodyPr wrap="square" lIns="0" tIns="0" rIns="0" bIns="0" rtlCol="0"/>
          <a:lstStyle/>
          <a:p>
            <a:endParaRPr sz="1092"/>
          </a:p>
        </p:txBody>
      </p:sp>
      <p:sp>
        <p:nvSpPr>
          <p:cNvPr id="8" name="object 12"/>
          <p:cNvSpPr txBox="1"/>
          <p:nvPr userDrawn="1"/>
        </p:nvSpPr>
        <p:spPr>
          <a:xfrm>
            <a:off x="6258503" y="3016774"/>
            <a:ext cx="2701032" cy="970009"/>
          </a:xfrm>
          <a:prstGeom prst="rect">
            <a:avLst/>
          </a:prstGeom>
        </p:spPr>
        <p:txBody>
          <a:bodyPr vert="horz" wrap="square" lIns="0" tIns="0" rIns="0" bIns="0" rtlCol="0">
            <a:spAutoFit/>
          </a:bodyPr>
          <a:lstStyle/>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p:txBody>
      </p:sp>
      <p:sp>
        <p:nvSpPr>
          <p:cNvPr id="10" name="object 14"/>
          <p:cNvSpPr/>
          <p:nvPr userDrawn="1"/>
        </p:nvSpPr>
        <p:spPr>
          <a:xfrm>
            <a:off x="3428581" y="3023993"/>
            <a:ext cx="2701032" cy="2388941"/>
          </a:xfrm>
          <a:custGeom>
            <a:avLst/>
            <a:gdLst/>
            <a:ahLst/>
            <a:cxnLst/>
            <a:rect l="l" t="t" r="r" b="b"/>
            <a:pathLst>
              <a:path w="4453890" h="3939540">
                <a:moveTo>
                  <a:pt x="4453560" y="0"/>
                </a:moveTo>
                <a:lnTo>
                  <a:pt x="0" y="0"/>
                </a:lnTo>
                <a:lnTo>
                  <a:pt x="0" y="3939356"/>
                </a:lnTo>
                <a:lnTo>
                  <a:pt x="4453560" y="3939356"/>
                </a:lnTo>
                <a:lnTo>
                  <a:pt x="4453560" y="0"/>
                </a:lnTo>
                <a:close/>
              </a:path>
            </a:pathLst>
          </a:custGeom>
          <a:solidFill>
            <a:srgbClr val="E84E1B"/>
          </a:solidFill>
        </p:spPr>
        <p:txBody>
          <a:bodyPr wrap="square" lIns="0" tIns="0" rIns="0" bIns="0" rtlCol="0"/>
          <a:lstStyle/>
          <a:p>
            <a:endParaRPr sz="1092"/>
          </a:p>
        </p:txBody>
      </p:sp>
      <p:sp>
        <p:nvSpPr>
          <p:cNvPr id="11" name="object 15"/>
          <p:cNvSpPr txBox="1"/>
          <p:nvPr userDrawn="1"/>
        </p:nvSpPr>
        <p:spPr>
          <a:xfrm>
            <a:off x="3428581" y="3023994"/>
            <a:ext cx="2701032" cy="1302280"/>
          </a:xfrm>
          <a:prstGeom prst="rect">
            <a:avLst/>
          </a:prstGeom>
        </p:spPr>
        <p:txBody>
          <a:bodyPr vert="horz" wrap="square" lIns="0" tIns="0" rIns="0" bIns="0" rtlCol="0">
            <a:spAutoFit/>
          </a:bodyPr>
          <a:lstStyle/>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spcBef>
                <a:spcPts val="670"/>
              </a:spcBef>
            </a:pPr>
            <a:endParaRPr sz="788" dirty="0">
              <a:latin typeface="Times New Roman"/>
              <a:cs typeface="Times New Roman"/>
            </a:endParaRPr>
          </a:p>
          <a:p>
            <a:pPr marL="5006" algn="ctr">
              <a:lnSpc>
                <a:spcPct val="100000"/>
              </a:lnSpc>
            </a:pPr>
            <a:endParaRPr sz="788" dirty="0">
              <a:latin typeface="Poppins ExtraBold"/>
              <a:cs typeface="Poppins ExtraBold"/>
            </a:endParaRPr>
          </a:p>
        </p:txBody>
      </p:sp>
      <p:sp>
        <p:nvSpPr>
          <p:cNvPr id="15" name="object 19"/>
          <p:cNvSpPr/>
          <p:nvPr userDrawn="1"/>
        </p:nvSpPr>
        <p:spPr>
          <a:xfrm>
            <a:off x="541122" y="3007713"/>
            <a:ext cx="2701032" cy="2388941"/>
          </a:xfrm>
          <a:custGeom>
            <a:avLst/>
            <a:gdLst/>
            <a:ahLst/>
            <a:cxnLst/>
            <a:rect l="l" t="t" r="r" b="b"/>
            <a:pathLst>
              <a:path w="4453890" h="3939540">
                <a:moveTo>
                  <a:pt x="4453560" y="0"/>
                </a:moveTo>
                <a:lnTo>
                  <a:pt x="0" y="0"/>
                </a:lnTo>
                <a:lnTo>
                  <a:pt x="0" y="3939356"/>
                </a:lnTo>
                <a:lnTo>
                  <a:pt x="4453560" y="3939356"/>
                </a:lnTo>
                <a:lnTo>
                  <a:pt x="4453560" y="0"/>
                </a:lnTo>
                <a:close/>
              </a:path>
            </a:pathLst>
          </a:custGeom>
          <a:solidFill>
            <a:srgbClr val="1D70B7"/>
          </a:solidFill>
        </p:spPr>
        <p:txBody>
          <a:bodyPr wrap="square" lIns="0" tIns="0" rIns="0" bIns="0" rtlCol="0"/>
          <a:lstStyle/>
          <a:p>
            <a:endParaRPr sz="1092"/>
          </a:p>
        </p:txBody>
      </p:sp>
      <p:sp>
        <p:nvSpPr>
          <p:cNvPr id="16" name="object 20"/>
          <p:cNvSpPr txBox="1"/>
          <p:nvPr userDrawn="1"/>
        </p:nvSpPr>
        <p:spPr>
          <a:xfrm>
            <a:off x="541122" y="3098150"/>
            <a:ext cx="2701032" cy="1333763"/>
          </a:xfrm>
          <a:prstGeom prst="rect">
            <a:avLst/>
          </a:prstGeom>
        </p:spPr>
        <p:txBody>
          <a:bodyPr vert="horz" wrap="square" lIns="0" tIns="0" rIns="0" bIns="0" rtlCol="0">
            <a:spAutoFit/>
          </a:bodyPr>
          <a:lstStyle/>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pPr>
            <a:endParaRPr sz="788" dirty="0">
              <a:latin typeface="Times New Roman"/>
              <a:cs typeface="Times New Roman"/>
            </a:endParaRPr>
          </a:p>
          <a:p>
            <a:pPr>
              <a:lnSpc>
                <a:spcPct val="100000"/>
              </a:lnSpc>
              <a:spcBef>
                <a:spcPts val="18"/>
              </a:spcBef>
            </a:pPr>
            <a:endParaRPr sz="788" dirty="0">
              <a:latin typeface="Times New Roman"/>
              <a:cs typeface="Times New Roman"/>
            </a:endParaRPr>
          </a:p>
          <a:p>
            <a:pPr marL="5006" algn="ctr">
              <a:lnSpc>
                <a:spcPct val="100000"/>
              </a:lnSpc>
              <a:spcBef>
                <a:spcPts val="3"/>
              </a:spcBef>
            </a:pPr>
            <a:endParaRPr sz="788" dirty="0">
              <a:latin typeface="Poppins ExtraBold"/>
              <a:cs typeface="Poppins ExtraBold"/>
            </a:endParaRPr>
          </a:p>
        </p:txBody>
      </p:sp>
      <p:sp>
        <p:nvSpPr>
          <p:cNvPr id="18" name="object 22"/>
          <p:cNvSpPr/>
          <p:nvPr userDrawn="1"/>
        </p:nvSpPr>
        <p:spPr>
          <a:xfrm>
            <a:off x="1261298" y="3"/>
            <a:ext cx="2721057" cy="2552208"/>
          </a:xfrm>
          <a:custGeom>
            <a:avLst/>
            <a:gdLst/>
            <a:ahLst/>
            <a:cxnLst/>
            <a:rect l="l" t="t" r="r" b="b"/>
            <a:pathLst>
              <a:path w="4486909" h="4208780">
                <a:moveTo>
                  <a:pt x="2885427" y="2294763"/>
                </a:moveTo>
                <a:lnTo>
                  <a:pt x="2857335" y="2255570"/>
                </a:lnTo>
                <a:lnTo>
                  <a:pt x="2828493" y="2217229"/>
                </a:lnTo>
                <a:lnTo>
                  <a:pt x="2798940" y="2179739"/>
                </a:lnTo>
                <a:lnTo>
                  <a:pt x="2768676" y="2143099"/>
                </a:lnTo>
                <a:lnTo>
                  <a:pt x="2737713" y="2107311"/>
                </a:lnTo>
                <a:lnTo>
                  <a:pt x="2706078" y="2072386"/>
                </a:lnTo>
                <a:lnTo>
                  <a:pt x="2673794" y="2038324"/>
                </a:lnTo>
                <a:lnTo>
                  <a:pt x="2640863" y="2005126"/>
                </a:lnTo>
                <a:lnTo>
                  <a:pt x="2607310" y="1972792"/>
                </a:lnTo>
                <a:lnTo>
                  <a:pt x="2573159" y="1941334"/>
                </a:lnTo>
                <a:lnTo>
                  <a:pt x="2538399" y="1910740"/>
                </a:lnTo>
                <a:lnTo>
                  <a:pt x="2503081" y="1881035"/>
                </a:lnTo>
                <a:lnTo>
                  <a:pt x="2467191" y="1852206"/>
                </a:lnTo>
                <a:lnTo>
                  <a:pt x="2430767" y="1824253"/>
                </a:lnTo>
                <a:lnTo>
                  <a:pt x="2393823" y="1797189"/>
                </a:lnTo>
                <a:lnTo>
                  <a:pt x="2356370" y="1771015"/>
                </a:lnTo>
                <a:lnTo>
                  <a:pt x="2318423" y="1745729"/>
                </a:lnTo>
                <a:lnTo>
                  <a:pt x="2280005" y="1721345"/>
                </a:lnTo>
                <a:lnTo>
                  <a:pt x="2241118" y="1697850"/>
                </a:lnTo>
                <a:lnTo>
                  <a:pt x="2201799" y="1675257"/>
                </a:lnTo>
                <a:lnTo>
                  <a:pt x="2162048" y="1653578"/>
                </a:lnTo>
                <a:lnTo>
                  <a:pt x="2121903" y="1632788"/>
                </a:lnTo>
                <a:lnTo>
                  <a:pt x="2081352" y="1612912"/>
                </a:lnTo>
                <a:lnTo>
                  <a:pt x="2040432" y="1593951"/>
                </a:lnTo>
                <a:lnTo>
                  <a:pt x="1999157" y="1575904"/>
                </a:lnTo>
                <a:lnTo>
                  <a:pt x="1957539" y="1558772"/>
                </a:lnTo>
                <a:lnTo>
                  <a:pt x="1915591" y="1542567"/>
                </a:lnTo>
                <a:lnTo>
                  <a:pt x="1873338" y="1527276"/>
                </a:lnTo>
                <a:lnTo>
                  <a:pt x="1830793" y="1512912"/>
                </a:lnTo>
                <a:lnTo>
                  <a:pt x="1787969" y="1499489"/>
                </a:lnTo>
                <a:lnTo>
                  <a:pt x="1744891" y="1486979"/>
                </a:lnTo>
                <a:lnTo>
                  <a:pt x="1701558" y="1475422"/>
                </a:lnTo>
                <a:lnTo>
                  <a:pt x="1658010" y="1464792"/>
                </a:lnTo>
                <a:lnTo>
                  <a:pt x="1614258" y="1455115"/>
                </a:lnTo>
                <a:lnTo>
                  <a:pt x="1570304" y="1446377"/>
                </a:lnTo>
                <a:lnTo>
                  <a:pt x="1526184" y="1438579"/>
                </a:lnTo>
                <a:lnTo>
                  <a:pt x="1481899" y="1431734"/>
                </a:lnTo>
                <a:lnTo>
                  <a:pt x="1437474" y="1425841"/>
                </a:lnTo>
                <a:lnTo>
                  <a:pt x="1392923" y="1420914"/>
                </a:lnTo>
                <a:lnTo>
                  <a:pt x="1348257" y="1416926"/>
                </a:lnTo>
                <a:lnTo>
                  <a:pt x="1303502" y="1413916"/>
                </a:lnTo>
                <a:lnTo>
                  <a:pt x="1258671" y="1411871"/>
                </a:lnTo>
                <a:lnTo>
                  <a:pt x="1213777" y="1410779"/>
                </a:lnTo>
                <a:lnTo>
                  <a:pt x="1168844" y="1410665"/>
                </a:lnTo>
                <a:lnTo>
                  <a:pt x="1123873" y="1411528"/>
                </a:lnTo>
                <a:lnTo>
                  <a:pt x="1078903" y="1413370"/>
                </a:lnTo>
                <a:lnTo>
                  <a:pt x="1033945" y="1416189"/>
                </a:lnTo>
                <a:lnTo>
                  <a:pt x="988999" y="1419987"/>
                </a:lnTo>
                <a:lnTo>
                  <a:pt x="944105" y="1424762"/>
                </a:lnTo>
                <a:lnTo>
                  <a:pt x="899261" y="1430540"/>
                </a:lnTo>
                <a:lnTo>
                  <a:pt x="854494" y="1437297"/>
                </a:lnTo>
                <a:lnTo>
                  <a:pt x="809802" y="1445056"/>
                </a:lnTo>
                <a:lnTo>
                  <a:pt x="765238" y="1453807"/>
                </a:lnTo>
                <a:lnTo>
                  <a:pt x="720775" y="1463560"/>
                </a:lnTo>
                <a:lnTo>
                  <a:pt x="676465" y="1474317"/>
                </a:lnTo>
                <a:lnTo>
                  <a:pt x="632307" y="1486077"/>
                </a:lnTo>
                <a:lnTo>
                  <a:pt x="588327" y="1498841"/>
                </a:lnTo>
                <a:lnTo>
                  <a:pt x="544537" y="1512620"/>
                </a:lnTo>
                <a:lnTo>
                  <a:pt x="500951" y="1527416"/>
                </a:lnTo>
                <a:lnTo>
                  <a:pt x="457581" y="1543227"/>
                </a:lnTo>
                <a:lnTo>
                  <a:pt x="414451" y="1560055"/>
                </a:lnTo>
                <a:lnTo>
                  <a:pt x="371589" y="1577911"/>
                </a:lnTo>
                <a:lnTo>
                  <a:pt x="328993" y="1596796"/>
                </a:lnTo>
                <a:lnTo>
                  <a:pt x="286677" y="1616710"/>
                </a:lnTo>
                <a:lnTo>
                  <a:pt x="244678" y="1637652"/>
                </a:lnTo>
                <a:lnTo>
                  <a:pt x="202996" y="1659623"/>
                </a:lnTo>
                <a:lnTo>
                  <a:pt x="161645" y="1682635"/>
                </a:lnTo>
                <a:lnTo>
                  <a:pt x="120662" y="1706702"/>
                </a:lnTo>
                <a:lnTo>
                  <a:pt x="80048" y="1731797"/>
                </a:lnTo>
                <a:lnTo>
                  <a:pt x="39827" y="1757946"/>
                </a:lnTo>
                <a:lnTo>
                  <a:pt x="0" y="1785137"/>
                </a:lnTo>
                <a:lnTo>
                  <a:pt x="28092" y="1824329"/>
                </a:lnTo>
                <a:lnTo>
                  <a:pt x="56934" y="1862670"/>
                </a:lnTo>
                <a:lnTo>
                  <a:pt x="86499" y="1900161"/>
                </a:lnTo>
                <a:lnTo>
                  <a:pt x="116763" y="1936800"/>
                </a:lnTo>
                <a:lnTo>
                  <a:pt x="147713" y="1972589"/>
                </a:lnTo>
                <a:lnTo>
                  <a:pt x="179349" y="2007514"/>
                </a:lnTo>
                <a:lnTo>
                  <a:pt x="211632" y="2041575"/>
                </a:lnTo>
                <a:lnTo>
                  <a:pt x="244563" y="2074773"/>
                </a:lnTo>
                <a:lnTo>
                  <a:pt x="278117" y="2107107"/>
                </a:lnTo>
                <a:lnTo>
                  <a:pt x="312280" y="2138565"/>
                </a:lnTo>
                <a:lnTo>
                  <a:pt x="347027" y="2169160"/>
                </a:lnTo>
                <a:lnTo>
                  <a:pt x="382358" y="2198865"/>
                </a:lnTo>
                <a:lnTo>
                  <a:pt x="418236" y="2227694"/>
                </a:lnTo>
                <a:lnTo>
                  <a:pt x="454660" y="2255647"/>
                </a:lnTo>
                <a:lnTo>
                  <a:pt x="491617" y="2282710"/>
                </a:lnTo>
                <a:lnTo>
                  <a:pt x="529069" y="2308885"/>
                </a:lnTo>
                <a:lnTo>
                  <a:pt x="567016" y="2334171"/>
                </a:lnTo>
                <a:lnTo>
                  <a:pt x="605434" y="2358555"/>
                </a:lnTo>
                <a:lnTo>
                  <a:pt x="644321" y="2382050"/>
                </a:lnTo>
                <a:lnTo>
                  <a:pt x="683641" y="2404643"/>
                </a:lnTo>
                <a:lnTo>
                  <a:pt x="723379" y="2426322"/>
                </a:lnTo>
                <a:lnTo>
                  <a:pt x="763536" y="2447112"/>
                </a:lnTo>
                <a:lnTo>
                  <a:pt x="804075" y="2466987"/>
                </a:lnTo>
                <a:lnTo>
                  <a:pt x="845007" y="2485948"/>
                </a:lnTo>
                <a:lnTo>
                  <a:pt x="886282" y="2503995"/>
                </a:lnTo>
                <a:lnTo>
                  <a:pt x="927900" y="2521127"/>
                </a:lnTo>
                <a:lnTo>
                  <a:pt x="969848" y="2537333"/>
                </a:lnTo>
                <a:lnTo>
                  <a:pt x="1012101" y="2552623"/>
                </a:lnTo>
                <a:lnTo>
                  <a:pt x="1054646" y="2566987"/>
                </a:lnTo>
                <a:lnTo>
                  <a:pt x="1097470" y="2580411"/>
                </a:lnTo>
                <a:lnTo>
                  <a:pt x="1140548" y="2592921"/>
                </a:lnTo>
                <a:lnTo>
                  <a:pt x="1183868" y="2604478"/>
                </a:lnTo>
                <a:lnTo>
                  <a:pt x="1227416" y="2615107"/>
                </a:lnTo>
                <a:lnTo>
                  <a:pt x="1271181" y="2624785"/>
                </a:lnTo>
                <a:lnTo>
                  <a:pt x="1315123" y="2633535"/>
                </a:lnTo>
                <a:lnTo>
                  <a:pt x="1359255" y="2641320"/>
                </a:lnTo>
                <a:lnTo>
                  <a:pt x="1403540" y="2648166"/>
                </a:lnTo>
                <a:lnTo>
                  <a:pt x="1447965" y="2654058"/>
                </a:lnTo>
                <a:lnTo>
                  <a:pt x="1492516" y="2658999"/>
                </a:lnTo>
                <a:lnTo>
                  <a:pt x="1537182" y="2662974"/>
                </a:lnTo>
                <a:lnTo>
                  <a:pt x="1581937" y="2665984"/>
                </a:lnTo>
                <a:lnTo>
                  <a:pt x="1626768" y="2668028"/>
                </a:lnTo>
                <a:lnTo>
                  <a:pt x="1671662" y="2669121"/>
                </a:lnTo>
                <a:lnTo>
                  <a:pt x="1716595" y="2669235"/>
                </a:lnTo>
                <a:lnTo>
                  <a:pt x="1761553" y="2668371"/>
                </a:lnTo>
                <a:lnTo>
                  <a:pt x="1806524" y="2666530"/>
                </a:lnTo>
                <a:lnTo>
                  <a:pt x="1851494" y="2663723"/>
                </a:lnTo>
                <a:lnTo>
                  <a:pt x="1896427" y="2659913"/>
                </a:lnTo>
                <a:lnTo>
                  <a:pt x="1941334" y="2655138"/>
                </a:lnTo>
                <a:lnTo>
                  <a:pt x="1986178" y="2649359"/>
                </a:lnTo>
                <a:lnTo>
                  <a:pt x="2030945" y="2642603"/>
                </a:lnTo>
                <a:lnTo>
                  <a:pt x="2075624" y="2634843"/>
                </a:lnTo>
                <a:lnTo>
                  <a:pt x="2120201" y="2626093"/>
                </a:lnTo>
                <a:lnTo>
                  <a:pt x="2164651" y="2616339"/>
                </a:lnTo>
                <a:lnTo>
                  <a:pt x="2208961" y="2605582"/>
                </a:lnTo>
                <a:lnTo>
                  <a:pt x="2253119" y="2593822"/>
                </a:lnTo>
                <a:lnTo>
                  <a:pt x="2297099" y="2581059"/>
                </a:lnTo>
                <a:lnTo>
                  <a:pt x="2340902" y="2567279"/>
                </a:lnTo>
                <a:lnTo>
                  <a:pt x="2384488" y="2552484"/>
                </a:lnTo>
                <a:lnTo>
                  <a:pt x="2427846" y="2536672"/>
                </a:lnTo>
                <a:lnTo>
                  <a:pt x="2470975" y="2519845"/>
                </a:lnTo>
                <a:lnTo>
                  <a:pt x="2513850" y="2501989"/>
                </a:lnTo>
                <a:lnTo>
                  <a:pt x="2556446" y="2483104"/>
                </a:lnTo>
                <a:lnTo>
                  <a:pt x="2598750" y="2463190"/>
                </a:lnTo>
                <a:lnTo>
                  <a:pt x="2640761" y="2442248"/>
                </a:lnTo>
                <a:lnTo>
                  <a:pt x="2682443" y="2420277"/>
                </a:lnTo>
                <a:lnTo>
                  <a:pt x="2723781" y="2397264"/>
                </a:lnTo>
                <a:lnTo>
                  <a:pt x="2764764" y="2373211"/>
                </a:lnTo>
                <a:lnTo>
                  <a:pt x="2805379" y="2348103"/>
                </a:lnTo>
                <a:lnTo>
                  <a:pt x="2845612" y="2321953"/>
                </a:lnTo>
                <a:lnTo>
                  <a:pt x="2885427" y="2294763"/>
                </a:lnTo>
                <a:close/>
              </a:path>
              <a:path w="4486909" h="4208780">
                <a:moveTo>
                  <a:pt x="3951186" y="2552738"/>
                </a:moveTo>
                <a:lnTo>
                  <a:pt x="3903218" y="2553411"/>
                </a:lnTo>
                <a:lnTo>
                  <a:pt x="3855593" y="2555443"/>
                </a:lnTo>
                <a:lnTo>
                  <a:pt x="3808323" y="2558808"/>
                </a:lnTo>
                <a:lnTo>
                  <a:pt x="3761435" y="2563482"/>
                </a:lnTo>
                <a:lnTo>
                  <a:pt x="3714927" y="2569451"/>
                </a:lnTo>
                <a:lnTo>
                  <a:pt x="3668839" y="2576703"/>
                </a:lnTo>
                <a:lnTo>
                  <a:pt x="3623183" y="2585212"/>
                </a:lnTo>
                <a:lnTo>
                  <a:pt x="3577983" y="2594965"/>
                </a:lnTo>
                <a:lnTo>
                  <a:pt x="3533241" y="2605938"/>
                </a:lnTo>
                <a:lnTo>
                  <a:pt x="3488982" y="2618105"/>
                </a:lnTo>
                <a:lnTo>
                  <a:pt x="3445230" y="2631465"/>
                </a:lnTo>
                <a:lnTo>
                  <a:pt x="3401999" y="2645981"/>
                </a:lnTo>
                <a:lnTo>
                  <a:pt x="3359302" y="2661666"/>
                </a:lnTo>
                <a:lnTo>
                  <a:pt x="3317176" y="2678468"/>
                </a:lnTo>
                <a:lnTo>
                  <a:pt x="3275622" y="2696375"/>
                </a:lnTo>
                <a:lnTo>
                  <a:pt x="3234664" y="2715387"/>
                </a:lnTo>
                <a:lnTo>
                  <a:pt x="3194316" y="2735465"/>
                </a:lnTo>
                <a:lnTo>
                  <a:pt x="3154603" y="2756598"/>
                </a:lnTo>
                <a:lnTo>
                  <a:pt x="3115551" y="2778772"/>
                </a:lnTo>
                <a:lnTo>
                  <a:pt x="3077159" y="2801963"/>
                </a:lnTo>
                <a:lnTo>
                  <a:pt x="3039453" y="2826156"/>
                </a:lnTo>
                <a:lnTo>
                  <a:pt x="3002457" y="2851340"/>
                </a:lnTo>
                <a:lnTo>
                  <a:pt x="2966186" y="2877477"/>
                </a:lnTo>
                <a:lnTo>
                  <a:pt x="2930664" y="2904566"/>
                </a:lnTo>
                <a:lnTo>
                  <a:pt x="2895892" y="2932569"/>
                </a:lnTo>
                <a:lnTo>
                  <a:pt x="2861907" y="2961500"/>
                </a:lnTo>
                <a:lnTo>
                  <a:pt x="2828709" y="2991307"/>
                </a:lnTo>
                <a:lnTo>
                  <a:pt x="2796336" y="3021990"/>
                </a:lnTo>
                <a:lnTo>
                  <a:pt x="2764802" y="3053524"/>
                </a:lnTo>
                <a:lnTo>
                  <a:pt x="2734119" y="3085896"/>
                </a:lnTo>
                <a:lnTo>
                  <a:pt x="2704312" y="3119094"/>
                </a:lnTo>
                <a:lnTo>
                  <a:pt x="2675382" y="3153079"/>
                </a:lnTo>
                <a:lnTo>
                  <a:pt x="2647378" y="3187839"/>
                </a:lnTo>
                <a:lnTo>
                  <a:pt x="2620289" y="3223374"/>
                </a:lnTo>
                <a:lnTo>
                  <a:pt x="2594152" y="3259645"/>
                </a:lnTo>
                <a:lnTo>
                  <a:pt x="2568968" y="3296640"/>
                </a:lnTo>
                <a:lnTo>
                  <a:pt x="2544775" y="3334347"/>
                </a:lnTo>
                <a:lnTo>
                  <a:pt x="2521585" y="3372739"/>
                </a:lnTo>
                <a:lnTo>
                  <a:pt x="2499410" y="3411791"/>
                </a:lnTo>
                <a:lnTo>
                  <a:pt x="2478278" y="3451504"/>
                </a:lnTo>
                <a:lnTo>
                  <a:pt x="2458199" y="3491852"/>
                </a:lnTo>
                <a:lnTo>
                  <a:pt x="2439187" y="3532809"/>
                </a:lnTo>
                <a:lnTo>
                  <a:pt x="2421280" y="3574364"/>
                </a:lnTo>
                <a:lnTo>
                  <a:pt x="2404478" y="3616490"/>
                </a:lnTo>
                <a:lnTo>
                  <a:pt x="2388806" y="3659187"/>
                </a:lnTo>
                <a:lnTo>
                  <a:pt x="2374277" y="3702418"/>
                </a:lnTo>
                <a:lnTo>
                  <a:pt x="2360917" y="3746169"/>
                </a:lnTo>
                <a:lnTo>
                  <a:pt x="2348750" y="3790429"/>
                </a:lnTo>
                <a:lnTo>
                  <a:pt x="2337778" y="3835171"/>
                </a:lnTo>
                <a:lnTo>
                  <a:pt x="2328024" y="3880383"/>
                </a:lnTo>
                <a:lnTo>
                  <a:pt x="2319515" y="3926040"/>
                </a:lnTo>
                <a:lnTo>
                  <a:pt x="2312276" y="3972128"/>
                </a:lnTo>
                <a:lnTo>
                  <a:pt x="2306294" y="4018623"/>
                </a:lnTo>
                <a:lnTo>
                  <a:pt x="2301621" y="4065524"/>
                </a:lnTo>
                <a:lnTo>
                  <a:pt x="2298255" y="4112780"/>
                </a:lnTo>
                <a:lnTo>
                  <a:pt x="2296223" y="4160405"/>
                </a:lnTo>
                <a:lnTo>
                  <a:pt x="2295537" y="4208373"/>
                </a:lnTo>
                <a:lnTo>
                  <a:pt x="2343505" y="4207687"/>
                </a:lnTo>
                <a:lnTo>
                  <a:pt x="2391130" y="4205655"/>
                </a:lnTo>
                <a:lnTo>
                  <a:pt x="2438400" y="4202303"/>
                </a:lnTo>
                <a:lnTo>
                  <a:pt x="2485288" y="4197616"/>
                </a:lnTo>
                <a:lnTo>
                  <a:pt x="2531795" y="4191647"/>
                </a:lnTo>
                <a:lnTo>
                  <a:pt x="2577884" y="4184396"/>
                </a:lnTo>
                <a:lnTo>
                  <a:pt x="2623540" y="4175887"/>
                </a:lnTo>
                <a:lnTo>
                  <a:pt x="2668752" y="4166146"/>
                </a:lnTo>
                <a:lnTo>
                  <a:pt x="2713494" y="4155173"/>
                </a:lnTo>
                <a:lnTo>
                  <a:pt x="2757741" y="4142994"/>
                </a:lnTo>
                <a:lnTo>
                  <a:pt x="2801505" y="4129633"/>
                </a:lnTo>
                <a:lnTo>
                  <a:pt x="2844736" y="4115117"/>
                </a:lnTo>
                <a:lnTo>
                  <a:pt x="2887421" y="4099445"/>
                </a:lnTo>
                <a:lnTo>
                  <a:pt x="2929547" y="4082643"/>
                </a:lnTo>
                <a:lnTo>
                  <a:pt x="2971101" y="4064724"/>
                </a:lnTo>
                <a:lnTo>
                  <a:pt x="3012071" y="4045724"/>
                </a:lnTo>
                <a:lnTo>
                  <a:pt x="3052407" y="4025646"/>
                </a:lnTo>
                <a:lnTo>
                  <a:pt x="3092119" y="4004500"/>
                </a:lnTo>
                <a:lnTo>
                  <a:pt x="3131185" y="3982326"/>
                </a:lnTo>
                <a:lnTo>
                  <a:pt x="3169577" y="3959136"/>
                </a:lnTo>
                <a:lnTo>
                  <a:pt x="3207270" y="3934942"/>
                </a:lnTo>
                <a:lnTo>
                  <a:pt x="3244265" y="3909771"/>
                </a:lnTo>
                <a:lnTo>
                  <a:pt x="3280537" y="3883622"/>
                </a:lnTo>
                <a:lnTo>
                  <a:pt x="3316071" y="3856545"/>
                </a:lnTo>
                <a:lnTo>
                  <a:pt x="3350844" y="3828529"/>
                </a:lnTo>
                <a:lnTo>
                  <a:pt x="3384829" y="3799611"/>
                </a:lnTo>
                <a:lnTo>
                  <a:pt x="3418014" y="3769791"/>
                </a:lnTo>
                <a:lnTo>
                  <a:pt x="3450386" y="3739108"/>
                </a:lnTo>
                <a:lnTo>
                  <a:pt x="3481921" y="3707574"/>
                </a:lnTo>
                <a:lnTo>
                  <a:pt x="3512604" y="3675202"/>
                </a:lnTo>
                <a:lnTo>
                  <a:pt x="3542423" y="3642017"/>
                </a:lnTo>
                <a:lnTo>
                  <a:pt x="3571341" y="3608032"/>
                </a:lnTo>
                <a:lnTo>
                  <a:pt x="3599357" y="3573259"/>
                </a:lnTo>
                <a:lnTo>
                  <a:pt x="3626447" y="3537724"/>
                </a:lnTo>
                <a:lnTo>
                  <a:pt x="3652583" y="3501453"/>
                </a:lnTo>
                <a:lnTo>
                  <a:pt x="3677755" y="3464458"/>
                </a:lnTo>
                <a:lnTo>
                  <a:pt x="3701948" y="3426764"/>
                </a:lnTo>
                <a:lnTo>
                  <a:pt x="3725151" y="3388372"/>
                </a:lnTo>
                <a:lnTo>
                  <a:pt x="3747325" y="3349307"/>
                </a:lnTo>
                <a:lnTo>
                  <a:pt x="3768458" y="3309594"/>
                </a:lnTo>
                <a:lnTo>
                  <a:pt x="3788537" y="3269259"/>
                </a:lnTo>
                <a:lnTo>
                  <a:pt x="3807536" y="3228302"/>
                </a:lnTo>
                <a:lnTo>
                  <a:pt x="3825456" y="3186747"/>
                </a:lnTo>
                <a:lnTo>
                  <a:pt x="3842258" y="3144609"/>
                </a:lnTo>
                <a:lnTo>
                  <a:pt x="3857929" y="3101924"/>
                </a:lnTo>
                <a:lnTo>
                  <a:pt x="3872458" y="3058693"/>
                </a:lnTo>
                <a:lnTo>
                  <a:pt x="3885806" y="3014942"/>
                </a:lnTo>
                <a:lnTo>
                  <a:pt x="3897985" y="2970682"/>
                </a:lnTo>
                <a:lnTo>
                  <a:pt x="3908958" y="2925940"/>
                </a:lnTo>
                <a:lnTo>
                  <a:pt x="3918699" y="2880728"/>
                </a:lnTo>
                <a:lnTo>
                  <a:pt x="3927208" y="2835071"/>
                </a:lnTo>
                <a:lnTo>
                  <a:pt x="3934460" y="2788983"/>
                </a:lnTo>
                <a:lnTo>
                  <a:pt x="3940429" y="2742488"/>
                </a:lnTo>
                <a:lnTo>
                  <a:pt x="3945115" y="2695587"/>
                </a:lnTo>
                <a:lnTo>
                  <a:pt x="3948480" y="2648331"/>
                </a:lnTo>
                <a:lnTo>
                  <a:pt x="3950512" y="2600706"/>
                </a:lnTo>
                <a:lnTo>
                  <a:pt x="3951186" y="2552738"/>
                </a:lnTo>
                <a:close/>
              </a:path>
              <a:path w="4486909" h="4208780">
                <a:moveTo>
                  <a:pt x="4486783" y="1718995"/>
                </a:moveTo>
                <a:lnTo>
                  <a:pt x="4486668" y="1671891"/>
                </a:lnTo>
                <a:lnTo>
                  <a:pt x="4485843" y="1624926"/>
                </a:lnTo>
                <a:lnTo>
                  <a:pt x="4484306" y="1578089"/>
                </a:lnTo>
                <a:lnTo>
                  <a:pt x="4482071" y="1531404"/>
                </a:lnTo>
                <a:lnTo>
                  <a:pt x="4479125" y="1484871"/>
                </a:lnTo>
                <a:lnTo>
                  <a:pt x="4475492" y="1438478"/>
                </a:lnTo>
                <a:lnTo>
                  <a:pt x="4471162" y="1392262"/>
                </a:lnTo>
                <a:lnTo>
                  <a:pt x="4466158" y="1346200"/>
                </a:lnTo>
                <a:lnTo>
                  <a:pt x="4460456" y="1300327"/>
                </a:lnTo>
                <a:lnTo>
                  <a:pt x="4454093" y="1254620"/>
                </a:lnTo>
                <a:lnTo>
                  <a:pt x="4447044" y="1209103"/>
                </a:lnTo>
                <a:lnTo>
                  <a:pt x="4439336" y="1163777"/>
                </a:lnTo>
                <a:lnTo>
                  <a:pt x="4430954" y="1118641"/>
                </a:lnTo>
                <a:lnTo>
                  <a:pt x="4421924" y="1073721"/>
                </a:lnTo>
                <a:lnTo>
                  <a:pt x="4412234" y="1029004"/>
                </a:lnTo>
                <a:lnTo>
                  <a:pt x="4401896" y="984504"/>
                </a:lnTo>
                <a:lnTo>
                  <a:pt x="4390910" y="940219"/>
                </a:lnTo>
                <a:lnTo>
                  <a:pt x="4379290" y="896162"/>
                </a:lnTo>
                <a:lnTo>
                  <a:pt x="4367034" y="852335"/>
                </a:lnTo>
                <a:lnTo>
                  <a:pt x="4354144" y="808761"/>
                </a:lnTo>
                <a:lnTo>
                  <a:pt x="4340631" y="765416"/>
                </a:lnTo>
                <a:lnTo>
                  <a:pt x="4326496" y="722337"/>
                </a:lnTo>
                <a:lnTo>
                  <a:pt x="4311739" y="679500"/>
                </a:lnTo>
                <a:lnTo>
                  <a:pt x="4296384" y="636943"/>
                </a:lnTo>
                <a:lnTo>
                  <a:pt x="4280408" y="594639"/>
                </a:lnTo>
                <a:lnTo>
                  <a:pt x="4263834" y="552615"/>
                </a:lnTo>
                <a:lnTo>
                  <a:pt x="4246651" y="510870"/>
                </a:lnTo>
                <a:lnTo>
                  <a:pt x="4228884" y="469417"/>
                </a:lnTo>
                <a:lnTo>
                  <a:pt x="4210532" y="428256"/>
                </a:lnTo>
                <a:lnTo>
                  <a:pt x="4191584" y="387388"/>
                </a:lnTo>
                <a:lnTo>
                  <a:pt x="4172064" y="346837"/>
                </a:lnTo>
                <a:lnTo>
                  <a:pt x="4151973" y="306590"/>
                </a:lnTo>
                <a:lnTo>
                  <a:pt x="4131297" y="266661"/>
                </a:lnTo>
                <a:lnTo>
                  <a:pt x="4110063" y="227050"/>
                </a:lnTo>
                <a:lnTo>
                  <a:pt x="4088269" y="187769"/>
                </a:lnTo>
                <a:lnTo>
                  <a:pt x="4065917" y="148818"/>
                </a:lnTo>
                <a:lnTo>
                  <a:pt x="4043007" y="110223"/>
                </a:lnTo>
                <a:lnTo>
                  <a:pt x="4019562" y="71958"/>
                </a:lnTo>
                <a:lnTo>
                  <a:pt x="3995559" y="34061"/>
                </a:lnTo>
                <a:lnTo>
                  <a:pt x="3973309" y="0"/>
                </a:lnTo>
                <a:lnTo>
                  <a:pt x="1915337" y="0"/>
                </a:lnTo>
                <a:lnTo>
                  <a:pt x="1934984" y="57721"/>
                </a:lnTo>
                <a:lnTo>
                  <a:pt x="1950339" y="100291"/>
                </a:lnTo>
                <a:lnTo>
                  <a:pt x="1966315" y="142582"/>
                </a:lnTo>
                <a:lnTo>
                  <a:pt x="1982889" y="184607"/>
                </a:lnTo>
                <a:lnTo>
                  <a:pt x="2000072" y="226352"/>
                </a:lnTo>
                <a:lnTo>
                  <a:pt x="2017839" y="267804"/>
                </a:lnTo>
                <a:lnTo>
                  <a:pt x="2036191" y="308965"/>
                </a:lnTo>
                <a:lnTo>
                  <a:pt x="2055139" y="349834"/>
                </a:lnTo>
                <a:lnTo>
                  <a:pt x="2074659" y="390385"/>
                </a:lnTo>
                <a:lnTo>
                  <a:pt x="2094750" y="430644"/>
                </a:lnTo>
                <a:lnTo>
                  <a:pt x="2115426" y="470573"/>
                </a:lnTo>
                <a:lnTo>
                  <a:pt x="2136660" y="510171"/>
                </a:lnTo>
                <a:lnTo>
                  <a:pt x="2158454" y="549452"/>
                </a:lnTo>
                <a:lnTo>
                  <a:pt x="2180806" y="588403"/>
                </a:lnTo>
                <a:lnTo>
                  <a:pt x="2203716" y="626999"/>
                </a:lnTo>
                <a:lnTo>
                  <a:pt x="2227161" y="665264"/>
                </a:lnTo>
                <a:lnTo>
                  <a:pt x="2251164" y="703160"/>
                </a:lnTo>
                <a:lnTo>
                  <a:pt x="2275687" y="740714"/>
                </a:lnTo>
                <a:lnTo>
                  <a:pt x="2300757" y="777887"/>
                </a:lnTo>
                <a:lnTo>
                  <a:pt x="2326360" y="814705"/>
                </a:lnTo>
                <a:lnTo>
                  <a:pt x="2352471" y="851141"/>
                </a:lnTo>
                <a:lnTo>
                  <a:pt x="2379116" y="887183"/>
                </a:lnTo>
                <a:lnTo>
                  <a:pt x="2406269" y="922845"/>
                </a:lnTo>
                <a:lnTo>
                  <a:pt x="2433942" y="958113"/>
                </a:lnTo>
                <a:lnTo>
                  <a:pt x="2462111" y="992987"/>
                </a:lnTo>
                <a:lnTo>
                  <a:pt x="2490787" y="1027442"/>
                </a:lnTo>
                <a:lnTo>
                  <a:pt x="2519959" y="1061491"/>
                </a:lnTo>
                <a:lnTo>
                  <a:pt x="2549614" y="1095121"/>
                </a:lnTo>
                <a:lnTo>
                  <a:pt x="2579763" y="1128331"/>
                </a:lnTo>
                <a:lnTo>
                  <a:pt x="2610396" y="1161110"/>
                </a:lnTo>
                <a:lnTo>
                  <a:pt x="2641511" y="1193444"/>
                </a:lnTo>
                <a:lnTo>
                  <a:pt x="2673096" y="1225334"/>
                </a:lnTo>
                <a:lnTo>
                  <a:pt x="2705150" y="1256779"/>
                </a:lnTo>
                <a:lnTo>
                  <a:pt x="2737662" y="1287780"/>
                </a:lnTo>
                <a:lnTo>
                  <a:pt x="2770644" y="1318310"/>
                </a:lnTo>
                <a:lnTo>
                  <a:pt x="2804071" y="1348371"/>
                </a:lnTo>
                <a:lnTo>
                  <a:pt x="2837954" y="1377962"/>
                </a:lnTo>
                <a:lnTo>
                  <a:pt x="2872282" y="1407083"/>
                </a:lnTo>
                <a:lnTo>
                  <a:pt x="2907055" y="1435709"/>
                </a:lnTo>
                <a:lnTo>
                  <a:pt x="2942259" y="1463852"/>
                </a:lnTo>
                <a:lnTo>
                  <a:pt x="2977896" y="1491500"/>
                </a:lnTo>
                <a:lnTo>
                  <a:pt x="3013964" y="1518640"/>
                </a:lnTo>
                <a:lnTo>
                  <a:pt x="3050451" y="1545272"/>
                </a:lnTo>
                <a:lnTo>
                  <a:pt x="3087357" y="1571383"/>
                </a:lnTo>
                <a:lnTo>
                  <a:pt x="3124682" y="1596986"/>
                </a:lnTo>
                <a:lnTo>
                  <a:pt x="3162414" y="1622056"/>
                </a:lnTo>
                <a:lnTo>
                  <a:pt x="3200539" y="1646605"/>
                </a:lnTo>
                <a:lnTo>
                  <a:pt x="3239071" y="1670596"/>
                </a:lnTo>
                <a:lnTo>
                  <a:pt x="3277997" y="1694053"/>
                </a:lnTo>
                <a:lnTo>
                  <a:pt x="3317316" y="1716963"/>
                </a:lnTo>
                <a:lnTo>
                  <a:pt x="3357016" y="1739315"/>
                </a:lnTo>
                <a:lnTo>
                  <a:pt x="3397110" y="1761109"/>
                </a:lnTo>
                <a:lnTo>
                  <a:pt x="3437559" y="1782330"/>
                </a:lnTo>
                <a:lnTo>
                  <a:pt x="3478403" y="1802968"/>
                </a:lnTo>
                <a:lnTo>
                  <a:pt x="3519601" y="1823034"/>
                </a:lnTo>
                <a:lnTo>
                  <a:pt x="3561156" y="1842516"/>
                </a:lnTo>
                <a:lnTo>
                  <a:pt x="3603079" y="1861400"/>
                </a:lnTo>
                <a:lnTo>
                  <a:pt x="3645357" y="1879701"/>
                </a:lnTo>
                <a:lnTo>
                  <a:pt x="3687978" y="1897380"/>
                </a:lnTo>
                <a:lnTo>
                  <a:pt x="3730942" y="1914461"/>
                </a:lnTo>
                <a:lnTo>
                  <a:pt x="3774249" y="1930920"/>
                </a:lnTo>
                <a:lnTo>
                  <a:pt x="3817886" y="1946757"/>
                </a:lnTo>
                <a:lnTo>
                  <a:pt x="3861854" y="1961959"/>
                </a:lnTo>
                <a:lnTo>
                  <a:pt x="3906151" y="1976539"/>
                </a:lnTo>
                <a:lnTo>
                  <a:pt x="3950766" y="1990471"/>
                </a:lnTo>
                <a:lnTo>
                  <a:pt x="3995699" y="2003767"/>
                </a:lnTo>
                <a:lnTo>
                  <a:pt x="4040949" y="2016404"/>
                </a:lnTo>
                <a:lnTo>
                  <a:pt x="4086491" y="2028380"/>
                </a:lnTo>
                <a:lnTo>
                  <a:pt x="4132351" y="2039696"/>
                </a:lnTo>
                <a:lnTo>
                  <a:pt x="4178503" y="2050338"/>
                </a:lnTo>
                <a:lnTo>
                  <a:pt x="4224947" y="2060308"/>
                </a:lnTo>
                <a:lnTo>
                  <a:pt x="4271683" y="2069604"/>
                </a:lnTo>
                <a:lnTo>
                  <a:pt x="4318698" y="2078202"/>
                </a:lnTo>
                <a:lnTo>
                  <a:pt x="4365993" y="2086102"/>
                </a:lnTo>
                <a:lnTo>
                  <a:pt x="4413567" y="2093315"/>
                </a:lnTo>
                <a:lnTo>
                  <a:pt x="4461395" y="2099805"/>
                </a:lnTo>
                <a:lnTo>
                  <a:pt x="4467174" y="2051862"/>
                </a:lnTo>
                <a:lnTo>
                  <a:pt x="4472216" y="2003767"/>
                </a:lnTo>
                <a:lnTo>
                  <a:pt x="4476458" y="1956257"/>
                </a:lnTo>
                <a:lnTo>
                  <a:pt x="4479988" y="1908581"/>
                </a:lnTo>
                <a:lnTo>
                  <a:pt x="4482782" y="1861019"/>
                </a:lnTo>
                <a:lnTo>
                  <a:pt x="4484840" y="1813560"/>
                </a:lnTo>
                <a:lnTo>
                  <a:pt x="4486173" y="1766214"/>
                </a:lnTo>
                <a:lnTo>
                  <a:pt x="4486783" y="1718995"/>
                </a:lnTo>
                <a:close/>
              </a:path>
            </a:pathLst>
          </a:custGeom>
          <a:solidFill>
            <a:srgbClr val="1D70B7">
              <a:alpha val="38000"/>
            </a:srgbClr>
          </a:solidFill>
        </p:spPr>
        <p:txBody>
          <a:bodyPr wrap="square" lIns="0" tIns="0" rIns="0" bIns="0" rtlCol="0"/>
          <a:lstStyle/>
          <a:p>
            <a:endParaRPr sz="1092"/>
          </a:p>
        </p:txBody>
      </p:sp>
      <p:sp>
        <p:nvSpPr>
          <p:cNvPr id="19" name="object 23"/>
          <p:cNvSpPr/>
          <p:nvPr userDrawn="1"/>
        </p:nvSpPr>
        <p:spPr>
          <a:xfrm>
            <a:off x="0" y="802596"/>
            <a:ext cx="824096" cy="988076"/>
          </a:xfrm>
          <a:custGeom>
            <a:avLst/>
            <a:gdLst/>
            <a:ahLst/>
            <a:cxnLst/>
            <a:rect l="l" t="t" r="r" b="b"/>
            <a:pathLst>
              <a:path w="1358900" h="1629410">
                <a:moveTo>
                  <a:pt x="1358880" y="0"/>
                </a:moveTo>
                <a:lnTo>
                  <a:pt x="1310915" y="678"/>
                </a:lnTo>
                <a:lnTo>
                  <a:pt x="1263291" y="2710"/>
                </a:lnTo>
                <a:lnTo>
                  <a:pt x="1216023" y="6074"/>
                </a:lnTo>
                <a:lnTo>
                  <a:pt x="1169130" y="10751"/>
                </a:lnTo>
                <a:lnTo>
                  <a:pt x="1122631" y="16724"/>
                </a:lnTo>
                <a:lnTo>
                  <a:pt x="1076543" y="23974"/>
                </a:lnTo>
                <a:lnTo>
                  <a:pt x="1030886" y="32482"/>
                </a:lnTo>
                <a:lnTo>
                  <a:pt x="985677" y="42230"/>
                </a:lnTo>
                <a:lnTo>
                  <a:pt x="940935" y="53200"/>
                </a:lnTo>
                <a:lnTo>
                  <a:pt x="896678" y="65373"/>
                </a:lnTo>
                <a:lnTo>
                  <a:pt x="852925" y="78731"/>
                </a:lnTo>
                <a:lnTo>
                  <a:pt x="809695" y="93256"/>
                </a:lnTo>
                <a:lnTo>
                  <a:pt x="767005" y="108928"/>
                </a:lnTo>
                <a:lnTo>
                  <a:pt x="724873" y="125730"/>
                </a:lnTo>
                <a:lnTo>
                  <a:pt x="683320" y="143643"/>
                </a:lnTo>
                <a:lnTo>
                  <a:pt x="642362" y="162649"/>
                </a:lnTo>
                <a:lnTo>
                  <a:pt x="602018" y="182730"/>
                </a:lnTo>
                <a:lnTo>
                  <a:pt x="562307" y="203866"/>
                </a:lnTo>
                <a:lnTo>
                  <a:pt x="523247" y="226040"/>
                </a:lnTo>
                <a:lnTo>
                  <a:pt x="484857" y="249233"/>
                </a:lnTo>
                <a:lnTo>
                  <a:pt x="447154" y="273427"/>
                </a:lnTo>
                <a:lnTo>
                  <a:pt x="410158" y="298603"/>
                </a:lnTo>
                <a:lnTo>
                  <a:pt x="373886" y="324744"/>
                </a:lnTo>
                <a:lnTo>
                  <a:pt x="338357" y="351829"/>
                </a:lnTo>
                <a:lnTo>
                  <a:pt x="303590" y="379842"/>
                </a:lnTo>
                <a:lnTo>
                  <a:pt x="269603" y="408764"/>
                </a:lnTo>
                <a:lnTo>
                  <a:pt x="236414" y="438576"/>
                </a:lnTo>
                <a:lnTo>
                  <a:pt x="204041" y="469260"/>
                </a:lnTo>
                <a:lnTo>
                  <a:pt x="172504" y="500797"/>
                </a:lnTo>
                <a:lnTo>
                  <a:pt x="141820" y="533170"/>
                </a:lnTo>
                <a:lnTo>
                  <a:pt x="112008" y="566359"/>
                </a:lnTo>
                <a:lnTo>
                  <a:pt x="83087" y="600346"/>
                </a:lnTo>
                <a:lnTo>
                  <a:pt x="55074" y="635114"/>
                </a:lnTo>
                <a:lnTo>
                  <a:pt x="27988" y="670643"/>
                </a:lnTo>
                <a:lnTo>
                  <a:pt x="1848" y="706915"/>
                </a:lnTo>
                <a:lnTo>
                  <a:pt x="0" y="709631"/>
                </a:lnTo>
                <a:lnTo>
                  <a:pt x="0" y="1628978"/>
                </a:lnTo>
                <a:lnTo>
                  <a:pt x="76447" y="1613409"/>
                </a:lnTo>
                <a:lnTo>
                  <a:pt x="121189" y="1602439"/>
                </a:lnTo>
                <a:lnTo>
                  <a:pt x="165446" y="1590266"/>
                </a:lnTo>
                <a:lnTo>
                  <a:pt x="209199" y="1576908"/>
                </a:lnTo>
                <a:lnTo>
                  <a:pt x="252430" y="1562383"/>
                </a:lnTo>
                <a:lnTo>
                  <a:pt x="295121" y="1546711"/>
                </a:lnTo>
                <a:lnTo>
                  <a:pt x="337252" y="1529909"/>
                </a:lnTo>
                <a:lnTo>
                  <a:pt x="378806" y="1511996"/>
                </a:lnTo>
                <a:lnTo>
                  <a:pt x="419764" y="1492990"/>
                </a:lnTo>
                <a:lnTo>
                  <a:pt x="460108" y="1472910"/>
                </a:lnTo>
                <a:lnTo>
                  <a:pt x="499819" y="1451773"/>
                </a:lnTo>
                <a:lnTo>
                  <a:pt x="538880" y="1429599"/>
                </a:lnTo>
                <a:lnTo>
                  <a:pt x="577270" y="1406406"/>
                </a:lnTo>
                <a:lnTo>
                  <a:pt x="614973" y="1382212"/>
                </a:lnTo>
                <a:lnTo>
                  <a:pt x="651970" y="1357036"/>
                </a:lnTo>
                <a:lnTo>
                  <a:pt x="688242" y="1330896"/>
                </a:lnTo>
                <a:lnTo>
                  <a:pt x="723771" y="1303810"/>
                </a:lnTo>
                <a:lnTo>
                  <a:pt x="758538" y="1275798"/>
                </a:lnTo>
                <a:lnTo>
                  <a:pt x="792526" y="1246876"/>
                </a:lnTo>
                <a:lnTo>
                  <a:pt x="825715" y="1217064"/>
                </a:lnTo>
                <a:lnTo>
                  <a:pt x="858087" y="1186381"/>
                </a:lnTo>
                <a:lnTo>
                  <a:pt x="889625" y="1154843"/>
                </a:lnTo>
                <a:lnTo>
                  <a:pt x="920309" y="1122471"/>
                </a:lnTo>
                <a:lnTo>
                  <a:pt x="950121" y="1089282"/>
                </a:lnTo>
                <a:lnTo>
                  <a:pt x="979042" y="1055295"/>
                </a:lnTo>
                <a:lnTo>
                  <a:pt x="1007055" y="1020527"/>
                </a:lnTo>
                <a:lnTo>
                  <a:pt x="1034141" y="984999"/>
                </a:lnTo>
                <a:lnTo>
                  <a:pt x="1060281" y="948727"/>
                </a:lnTo>
                <a:lnTo>
                  <a:pt x="1085457" y="911730"/>
                </a:lnTo>
                <a:lnTo>
                  <a:pt x="1109651" y="874028"/>
                </a:lnTo>
                <a:lnTo>
                  <a:pt x="1132844" y="835637"/>
                </a:lnTo>
                <a:lnTo>
                  <a:pt x="1155018" y="796577"/>
                </a:lnTo>
                <a:lnTo>
                  <a:pt x="1176155" y="756866"/>
                </a:lnTo>
                <a:lnTo>
                  <a:pt x="1196235" y="716523"/>
                </a:lnTo>
                <a:lnTo>
                  <a:pt x="1215241" y="675565"/>
                </a:lnTo>
                <a:lnTo>
                  <a:pt x="1233154" y="634011"/>
                </a:lnTo>
                <a:lnTo>
                  <a:pt x="1249956" y="591880"/>
                </a:lnTo>
                <a:lnTo>
                  <a:pt x="1265629" y="549190"/>
                </a:lnTo>
                <a:lnTo>
                  <a:pt x="1280153" y="505959"/>
                </a:lnTo>
                <a:lnTo>
                  <a:pt x="1293511" y="462206"/>
                </a:lnTo>
                <a:lnTo>
                  <a:pt x="1305684" y="417950"/>
                </a:lnTo>
                <a:lnTo>
                  <a:pt x="1316654" y="373208"/>
                </a:lnTo>
                <a:lnTo>
                  <a:pt x="1326402" y="327999"/>
                </a:lnTo>
                <a:lnTo>
                  <a:pt x="1334911" y="282341"/>
                </a:lnTo>
                <a:lnTo>
                  <a:pt x="1342160" y="236254"/>
                </a:lnTo>
                <a:lnTo>
                  <a:pt x="1348133" y="189754"/>
                </a:lnTo>
                <a:lnTo>
                  <a:pt x="1352811" y="142861"/>
                </a:lnTo>
                <a:lnTo>
                  <a:pt x="1356175" y="95594"/>
                </a:lnTo>
                <a:lnTo>
                  <a:pt x="1358207" y="47969"/>
                </a:lnTo>
                <a:lnTo>
                  <a:pt x="1358880" y="0"/>
                </a:lnTo>
                <a:close/>
              </a:path>
            </a:pathLst>
          </a:custGeom>
          <a:solidFill>
            <a:srgbClr val="1D70B7">
              <a:alpha val="38000"/>
            </a:srgbClr>
          </a:solidFill>
        </p:spPr>
        <p:txBody>
          <a:bodyPr wrap="square" lIns="0" tIns="0" rIns="0" bIns="0" rtlCol="0"/>
          <a:lstStyle/>
          <a:p>
            <a:endParaRPr sz="1092"/>
          </a:p>
        </p:txBody>
      </p:sp>
      <p:sp>
        <p:nvSpPr>
          <p:cNvPr id="20" name="object 24"/>
          <p:cNvSpPr/>
          <p:nvPr userDrawn="1"/>
        </p:nvSpPr>
        <p:spPr>
          <a:xfrm>
            <a:off x="0" y="3"/>
            <a:ext cx="1149113" cy="750491"/>
          </a:xfrm>
          <a:custGeom>
            <a:avLst/>
            <a:gdLst/>
            <a:ahLst/>
            <a:cxnLst/>
            <a:rect l="l" t="t" r="r" b="b"/>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p:spPr>
        <p:txBody>
          <a:bodyPr wrap="square" lIns="0" tIns="0" rIns="0" bIns="0" rtlCol="0"/>
          <a:lstStyle/>
          <a:p>
            <a:endParaRPr sz="1092"/>
          </a:p>
        </p:txBody>
      </p:sp>
      <p:sp>
        <p:nvSpPr>
          <p:cNvPr id="21" name="object 25"/>
          <p:cNvSpPr/>
          <p:nvPr userDrawn="1"/>
        </p:nvSpPr>
        <p:spPr>
          <a:xfrm>
            <a:off x="8188750" y="3"/>
            <a:ext cx="2721057" cy="2552208"/>
          </a:xfrm>
          <a:custGeom>
            <a:avLst/>
            <a:gdLst/>
            <a:ahLst/>
            <a:cxnLst/>
            <a:rect l="l" t="t" r="r" b="b"/>
            <a:pathLst>
              <a:path w="4486909" h="4208780">
                <a:moveTo>
                  <a:pt x="2191232" y="4208373"/>
                </a:moveTo>
                <a:lnTo>
                  <a:pt x="2190546" y="4160405"/>
                </a:lnTo>
                <a:lnTo>
                  <a:pt x="2188514" y="4112780"/>
                </a:lnTo>
                <a:lnTo>
                  <a:pt x="2185149" y="4065524"/>
                </a:lnTo>
                <a:lnTo>
                  <a:pt x="2180475" y="4018623"/>
                </a:lnTo>
                <a:lnTo>
                  <a:pt x="2174506" y="3972128"/>
                </a:lnTo>
                <a:lnTo>
                  <a:pt x="2167255" y="3926040"/>
                </a:lnTo>
                <a:lnTo>
                  <a:pt x="2158746" y="3880383"/>
                </a:lnTo>
                <a:lnTo>
                  <a:pt x="2148992" y="3835171"/>
                </a:lnTo>
                <a:lnTo>
                  <a:pt x="2138032" y="3790429"/>
                </a:lnTo>
                <a:lnTo>
                  <a:pt x="2125853" y="3746169"/>
                </a:lnTo>
                <a:lnTo>
                  <a:pt x="2112492" y="3702418"/>
                </a:lnTo>
                <a:lnTo>
                  <a:pt x="2097976" y="3659187"/>
                </a:lnTo>
                <a:lnTo>
                  <a:pt x="2082304" y="3616490"/>
                </a:lnTo>
                <a:lnTo>
                  <a:pt x="2065502" y="3574364"/>
                </a:lnTo>
                <a:lnTo>
                  <a:pt x="2047582" y="3532809"/>
                </a:lnTo>
                <a:lnTo>
                  <a:pt x="2028571" y="3491852"/>
                </a:lnTo>
                <a:lnTo>
                  <a:pt x="2008492" y="3451504"/>
                </a:lnTo>
                <a:lnTo>
                  <a:pt x="1987359" y="3411791"/>
                </a:lnTo>
                <a:lnTo>
                  <a:pt x="1965185" y="3372739"/>
                </a:lnTo>
                <a:lnTo>
                  <a:pt x="1941995" y="3334347"/>
                </a:lnTo>
                <a:lnTo>
                  <a:pt x="1917801" y="3296640"/>
                </a:lnTo>
                <a:lnTo>
                  <a:pt x="1892617" y="3259645"/>
                </a:lnTo>
                <a:lnTo>
                  <a:pt x="1866480" y="3223374"/>
                </a:lnTo>
                <a:lnTo>
                  <a:pt x="1839391" y="3187839"/>
                </a:lnTo>
                <a:lnTo>
                  <a:pt x="1811388" y="3153079"/>
                </a:lnTo>
                <a:lnTo>
                  <a:pt x="1782457" y="3119094"/>
                </a:lnTo>
                <a:lnTo>
                  <a:pt x="1752650" y="3085896"/>
                </a:lnTo>
                <a:lnTo>
                  <a:pt x="1721967" y="3053524"/>
                </a:lnTo>
                <a:lnTo>
                  <a:pt x="1690433" y="3021990"/>
                </a:lnTo>
                <a:lnTo>
                  <a:pt x="1658061" y="2991307"/>
                </a:lnTo>
                <a:lnTo>
                  <a:pt x="1624863" y="2961500"/>
                </a:lnTo>
                <a:lnTo>
                  <a:pt x="1590878" y="2932569"/>
                </a:lnTo>
                <a:lnTo>
                  <a:pt x="1556118" y="2904566"/>
                </a:lnTo>
                <a:lnTo>
                  <a:pt x="1520583" y="2877477"/>
                </a:lnTo>
                <a:lnTo>
                  <a:pt x="1484312" y="2851340"/>
                </a:lnTo>
                <a:lnTo>
                  <a:pt x="1447317" y="2826156"/>
                </a:lnTo>
                <a:lnTo>
                  <a:pt x="1409611" y="2801963"/>
                </a:lnTo>
                <a:lnTo>
                  <a:pt x="1371219" y="2778772"/>
                </a:lnTo>
                <a:lnTo>
                  <a:pt x="1332166" y="2756598"/>
                </a:lnTo>
                <a:lnTo>
                  <a:pt x="1292453" y="2735465"/>
                </a:lnTo>
                <a:lnTo>
                  <a:pt x="1252105" y="2715387"/>
                </a:lnTo>
                <a:lnTo>
                  <a:pt x="1211148" y="2696375"/>
                </a:lnTo>
                <a:lnTo>
                  <a:pt x="1169593" y="2678468"/>
                </a:lnTo>
                <a:lnTo>
                  <a:pt x="1127467" y="2661666"/>
                </a:lnTo>
                <a:lnTo>
                  <a:pt x="1084770" y="2645981"/>
                </a:lnTo>
                <a:lnTo>
                  <a:pt x="1041539" y="2631465"/>
                </a:lnTo>
                <a:lnTo>
                  <a:pt x="997788" y="2618105"/>
                </a:lnTo>
                <a:lnTo>
                  <a:pt x="953528" y="2605938"/>
                </a:lnTo>
                <a:lnTo>
                  <a:pt x="908786" y="2594965"/>
                </a:lnTo>
                <a:lnTo>
                  <a:pt x="863574" y="2585212"/>
                </a:lnTo>
                <a:lnTo>
                  <a:pt x="817918" y="2576703"/>
                </a:lnTo>
                <a:lnTo>
                  <a:pt x="771829" y="2569451"/>
                </a:lnTo>
                <a:lnTo>
                  <a:pt x="725335" y="2563482"/>
                </a:lnTo>
                <a:lnTo>
                  <a:pt x="678434" y="2558808"/>
                </a:lnTo>
                <a:lnTo>
                  <a:pt x="631177" y="2555443"/>
                </a:lnTo>
                <a:lnTo>
                  <a:pt x="583552" y="2553411"/>
                </a:lnTo>
                <a:lnTo>
                  <a:pt x="535584" y="2552725"/>
                </a:lnTo>
                <a:lnTo>
                  <a:pt x="536270" y="2600706"/>
                </a:lnTo>
                <a:lnTo>
                  <a:pt x="538302" y="2648331"/>
                </a:lnTo>
                <a:lnTo>
                  <a:pt x="541655" y="2695587"/>
                </a:lnTo>
                <a:lnTo>
                  <a:pt x="546341" y="2742488"/>
                </a:lnTo>
                <a:lnTo>
                  <a:pt x="552310" y="2788983"/>
                </a:lnTo>
                <a:lnTo>
                  <a:pt x="559562" y="2835071"/>
                </a:lnTo>
                <a:lnTo>
                  <a:pt x="568071" y="2880728"/>
                </a:lnTo>
                <a:lnTo>
                  <a:pt x="577811" y="2925940"/>
                </a:lnTo>
                <a:lnTo>
                  <a:pt x="588784" y="2970682"/>
                </a:lnTo>
                <a:lnTo>
                  <a:pt x="600964" y="3014942"/>
                </a:lnTo>
                <a:lnTo>
                  <a:pt x="614324" y="3058693"/>
                </a:lnTo>
                <a:lnTo>
                  <a:pt x="628840" y="3101924"/>
                </a:lnTo>
                <a:lnTo>
                  <a:pt x="644512" y="3144609"/>
                </a:lnTo>
                <a:lnTo>
                  <a:pt x="661314" y="3186747"/>
                </a:lnTo>
                <a:lnTo>
                  <a:pt x="679234" y="3228302"/>
                </a:lnTo>
                <a:lnTo>
                  <a:pt x="698233" y="3269259"/>
                </a:lnTo>
                <a:lnTo>
                  <a:pt x="718312" y="3309594"/>
                </a:lnTo>
                <a:lnTo>
                  <a:pt x="739457" y="3349307"/>
                </a:lnTo>
                <a:lnTo>
                  <a:pt x="761631" y="3388372"/>
                </a:lnTo>
                <a:lnTo>
                  <a:pt x="784821" y="3426764"/>
                </a:lnTo>
                <a:lnTo>
                  <a:pt x="809015" y="3464458"/>
                </a:lnTo>
                <a:lnTo>
                  <a:pt x="834186" y="3501453"/>
                </a:lnTo>
                <a:lnTo>
                  <a:pt x="860336" y="3537724"/>
                </a:lnTo>
                <a:lnTo>
                  <a:pt x="887412" y="3573259"/>
                </a:lnTo>
                <a:lnTo>
                  <a:pt x="915428" y="3608032"/>
                </a:lnTo>
                <a:lnTo>
                  <a:pt x="944346" y="3642017"/>
                </a:lnTo>
                <a:lnTo>
                  <a:pt x="974166" y="3675202"/>
                </a:lnTo>
                <a:lnTo>
                  <a:pt x="1004849" y="3707574"/>
                </a:lnTo>
                <a:lnTo>
                  <a:pt x="1036383" y="3739108"/>
                </a:lnTo>
                <a:lnTo>
                  <a:pt x="1068755" y="3769791"/>
                </a:lnTo>
                <a:lnTo>
                  <a:pt x="1101940" y="3799611"/>
                </a:lnTo>
                <a:lnTo>
                  <a:pt x="1135938" y="3828529"/>
                </a:lnTo>
                <a:lnTo>
                  <a:pt x="1170698" y="3856545"/>
                </a:lnTo>
                <a:lnTo>
                  <a:pt x="1206233" y="3883622"/>
                </a:lnTo>
                <a:lnTo>
                  <a:pt x="1242504" y="3909771"/>
                </a:lnTo>
                <a:lnTo>
                  <a:pt x="1279499" y="3934942"/>
                </a:lnTo>
                <a:lnTo>
                  <a:pt x="1317205" y="3959136"/>
                </a:lnTo>
                <a:lnTo>
                  <a:pt x="1355598" y="3982326"/>
                </a:lnTo>
                <a:lnTo>
                  <a:pt x="1394650" y="4004500"/>
                </a:lnTo>
                <a:lnTo>
                  <a:pt x="1434363" y="4025646"/>
                </a:lnTo>
                <a:lnTo>
                  <a:pt x="1474711" y="4045724"/>
                </a:lnTo>
                <a:lnTo>
                  <a:pt x="1515668" y="4064724"/>
                </a:lnTo>
                <a:lnTo>
                  <a:pt x="1557223" y="4082643"/>
                </a:lnTo>
                <a:lnTo>
                  <a:pt x="1599349" y="4099445"/>
                </a:lnTo>
                <a:lnTo>
                  <a:pt x="1642046" y="4115117"/>
                </a:lnTo>
                <a:lnTo>
                  <a:pt x="1685277" y="4129633"/>
                </a:lnTo>
                <a:lnTo>
                  <a:pt x="1729028" y="4142994"/>
                </a:lnTo>
                <a:lnTo>
                  <a:pt x="1773288" y="4155173"/>
                </a:lnTo>
                <a:lnTo>
                  <a:pt x="1818030" y="4166146"/>
                </a:lnTo>
                <a:lnTo>
                  <a:pt x="1863229" y="4175887"/>
                </a:lnTo>
                <a:lnTo>
                  <a:pt x="1908898" y="4184396"/>
                </a:lnTo>
                <a:lnTo>
                  <a:pt x="1954987" y="4191647"/>
                </a:lnTo>
                <a:lnTo>
                  <a:pt x="2001481" y="4197616"/>
                </a:lnTo>
                <a:lnTo>
                  <a:pt x="2048370" y="4202303"/>
                </a:lnTo>
                <a:lnTo>
                  <a:pt x="2095639" y="4205655"/>
                </a:lnTo>
                <a:lnTo>
                  <a:pt x="2143264" y="4207687"/>
                </a:lnTo>
                <a:lnTo>
                  <a:pt x="2191232" y="4208373"/>
                </a:lnTo>
                <a:close/>
              </a:path>
              <a:path w="4486909" h="4208780">
                <a:moveTo>
                  <a:pt x="2571432" y="0"/>
                </a:moveTo>
                <a:lnTo>
                  <a:pt x="513461" y="0"/>
                </a:lnTo>
                <a:lnTo>
                  <a:pt x="491210" y="34061"/>
                </a:lnTo>
                <a:lnTo>
                  <a:pt x="467220" y="71958"/>
                </a:lnTo>
                <a:lnTo>
                  <a:pt x="443763" y="110223"/>
                </a:lnTo>
                <a:lnTo>
                  <a:pt x="420852" y="148818"/>
                </a:lnTo>
                <a:lnTo>
                  <a:pt x="398500" y="187769"/>
                </a:lnTo>
                <a:lnTo>
                  <a:pt x="376707" y="227050"/>
                </a:lnTo>
                <a:lnTo>
                  <a:pt x="355473" y="266661"/>
                </a:lnTo>
                <a:lnTo>
                  <a:pt x="334810" y="306590"/>
                </a:lnTo>
                <a:lnTo>
                  <a:pt x="314706" y="346837"/>
                </a:lnTo>
                <a:lnTo>
                  <a:pt x="295186" y="387388"/>
                </a:lnTo>
                <a:lnTo>
                  <a:pt x="276250" y="428256"/>
                </a:lnTo>
                <a:lnTo>
                  <a:pt x="257886" y="469417"/>
                </a:lnTo>
                <a:lnTo>
                  <a:pt x="240118" y="510870"/>
                </a:lnTo>
                <a:lnTo>
                  <a:pt x="222948" y="552615"/>
                </a:lnTo>
                <a:lnTo>
                  <a:pt x="206362" y="594639"/>
                </a:lnTo>
                <a:lnTo>
                  <a:pt x="190398" y="636943"/>
                </a:lnTo>
                <a:lnTo>
                  <a:pt x="175031" y="679500"/>
                </a:lnTo>
                <a:lnTo>
                  <a:pt x="160274" y="722337"/>
                </a:lnTo>
                <a:lnTo>
                  <a:pt x="146138" y="765416"/>
                </a:lnTo>
                <a:lnTo>
                  <a:pt x="132626" y="808761"/>
                </a:lnTo>
                <a:lnTo>
                  <a:pt x="119735" y="852335"/>
                </a:lnTo>
                <a:lnTo>
                  <a:pt x="107480" y="896162"/>
                </a:lnTo>
                <a:lnTo>
                  <a:pt x="95859" y="940219"/>
                </a:lnTo>
                <a:lnTo>
                  <a:pt x="84874" y="984504"/>
                </a:lnTo>
                <a:lnTo>
                  <a:pt x="74536" y="1029004"/>
                </a:lnTo>
                <a:lnTo>
                  <a:pt x="64846" y="1073721"/>
                </a:lnTo>
                <a:lnTo>
                  <a:pt x="55816" y="1118641"/>
                </a:lnTo>
                <a:lnTo>
                  <a:pt x="47447" y="1163777"/>
                </a:lnTo>
                <a:lnTo>
                  <a:pt x="39725" y="1209103"/>
                </a:lnTo>
                <a:lnTo>
                  <a:pt x="32689" y="1254620"/>
                </a:lnTo>
                <a:lnTo>
                  <a:pt x="26314" y="1300327"/>
                </a:lnTo>
                <a:lnTo>
                  <a:pt x="20624" y="1346200"/>
                </a:lnTo>
                <a:lnTo>
                  <a:pt x="15608" y="1392262"/>
                </a:lnTo>
                <a:lnTo>
                  <a:pt x="11277" y="1438478"/>
                </a:lnTo>
                <a:lnTo>
                  <a:pt x="7645" y="1484871"/>
                </a:lnTo>
                <a:lnTo>
                  <a:pt x="4699" y="1531404"/>
                </a:lnTo>
                <a:lnTo>
                  <a:pt x="2463" y="1578089"/>
                </a:lnTo>
                <a:lnTo>
                  <a:pt x="927" y="1624926"/>
                </a:lnTo>
                <a:lnTo>
                  <a:pt x="101" y="1671891"/>
                </a:lnTo>
                <a:lnTo>
                  <a:pt x="0" y="1718995"/>
                </a:lnTo>
                <a:lnTo>
                  <a:pt x="596" y="1766214"/>
                </a:lnTo>
                <a:lnTo>
                  <a:pt x="1930" y="1813560"/>
                </a:lnTo>
                <a:lnTo>
                  <a:pt x="4013" y="1861400"/>
                </a:lnTo>
                <a:lnTo>
                  <a:pt x="6781" y="1908581"/>
                </a:lnTo>
                <a:lnTo>
                  <a:pt x="10312" y="1956257"/>
                </a:lnTo>
                <a:lnTo>
                  <a:pt x="14579" y="2004009"/>
                </a:lnTo>
                <a:lnTo>
                  <a:pt x="19596" y="2051862"/>
                </a:lnTo>
                <a:lnTo>
                  <a:pt x="25374" y="2099805"/>
                </a:lnTo>
                <a:lnTo>
                  <a:pt x="73202" y="2093315"/>
                </a:lnTo>
                <a:lnTo>
                  <a:pt x="120777" y="2086102"/>
                </a:lnTo>
                <a:lnTo>
                  <a:pt x="168071" y="2078202"/>
                </a:lnTo>
                <a:lnTo>
                  <a:pt x="215087" y="2069604"/>
                </a:lnTo>
                <a:lnTo>
                  <a:pt x="261823" y="2060308"/>
                </a:lnTo>
                <a:lnTo>
                  <a:pt x="308267" y="2050338"/>
                </a:lnTo>
                <a:lnTo>
                  <a:pt x="354418" y="2039696"/>
                </a:lnTo>
                <a:lnTo>
                  <a:pt x="400278" y="2028380"/>
                </a:lnTo>
                <a:lnTo>
                  <a:pt x="445833" y="2016404"/>
                </a:lnTo>
                <a:lnTo>
                  <a:pt x="491070" y="2003767"/>
                </a:lnTo>
                <a:lnTo>
                  <a:pt x="536003" y="1990471"/>
                </a:lnTo>
                <a:lnTo>
                  <a:pt x="580618" y="1976539"/>
                </a:lnTo>
                <a:lnTo>
                  <a:pt x="624916" y="1961959"/>
                </a:lnTo>
                <a:lnTo>
                  <a:pt x="668883" y="1946757"/>
                </a:lnTo>
                <a:lnTo>
                  <a:pt x="712533" y="1930920"/>
                </a:lnTo>
                <a:lnTo>
                  <a:pt x="755827" y="1914461"/>
                </a:lnTo>
                <a:lnTo>
                  <a:pt x="798791" y="1897380"/>
                </a:lnTo>
                <a:lnTo>
                  <a:pt x="841425" y="1879701"/>
                </a:lnTo>
                <a:lnTo>
                  <a:pt x="883691" y="1861400"/>
                </a:lnTo>
                <a:lnTo>
                  <a:pt x="925614" y="1842516"/>
                </a:lnTo>
                <a:lnTo>
                  <a:pt x="967168" y="1823034"/>
                </a:lnTo>
                <a:lnTo>
                  <a:pt x="1008380" y="1802968"/>
                </a:lnTo>
                <a:lnTo>
                  <a:pt x="1049210" y="1782330"/>
                </a:lnTo>
                <a:lnTo>
                  <a:pt x="1089672" y="1761109"/>
                </a:lnTo>
                <a:lnTo>
                  <a:pt x="1129753" y="1739315"/>
                </a:lnTo>
                <a:lnTo>
                  <a:pt x="1169454" y="1716963"/>
                </a:lnTo>
                <a:lnTo>
                  <a:pt x="1208773" y="1694053"/>
                </a:lnTo>
                <a:lnTo>
                  <a:pt x="1247698" y="1670596"/>
                </a:lnTo>
                <a:lnTo>
                  <a:pt x="1286230" y="1646605"/>
                </a:lnTo>
                <a:lnTo>
                  <a:pt x="1324368" y="1622056"/>
                </a:lnTo>
                <a:lnTo>
                  <a:pt x="1362087" y="1596986"/>
                </a:lnTo>
                <a:lnTo>
                  <a:pt x="1399413" y="1571383"/>
                </a:lnTo>
                <a:lnTo>
                  <a:pt x="1436319" y="1545272"/>
                </a:lnTo>
                <a:lnTo>
                  <a:pt x="1472806" y="1518640"/>
                </a:lnTo>
                <a:lnTo>
                  <a:pt x="1508874" y="1491500"/>
                </a:lnTo>
                <a:lnTo>
                  <a:pt x="1544510" y="1463852"/>
                </a:lnTo>
                <a:lnTo>
                  <a:pt x="1579714" y="1435709"/>
                </a:lnTo>
                <a:lnTo>
                  <a:pt x="1614487" y="1407083"/>
                </a:lnTo>
                <a:lnTo>
                  <a:pt x="1648815" y="1377962"/>
                </a:lnTo>
                <a:lnTo>
                  <a:pt x="1682699" y="1348371"/>
                </a:lnTo>
                <a:lnTo>
                  <a:pt x="1716125" y="1318310"/>
                </a:lnTo>
                <a:lnTo>
                  <a:pt x="1749107" y="1287780"/>
                </a:lnTo>
                <a:lnTo>
                  <a:pt x="1781619" y="1256779"/>
                </a:lnTo>
                <a:lnTo>
                  <a:pt x="1813674" y="1225334"/>
                </a:lnTo>
                <a:lnTo>
                  <a:pt x="1845259" y="1193444"/>
                </a:lnTo>
                <a:lnTo>
                  <a:pt x="1876374" y="1161110"/>
                </a:lnTo>
                <a:lnTo>
                  <a:pt x="1907006" y="1128331"/>
                </a:lnTo>
                <a:lnTo>
                  <a:pt x="1937156" y="1095121"/>
                </a:lnTo>
                <a:lnTo>
                  <a:pt x="1966810" y="1061491"/>
                </a:lnTo>
                <a:lnTo>
                  <a:pt x="1995982" y="1027442"/>
                </a:lnTo>
                <a:lnTo>
                  <a:pt x="2024659" y="992987"/>
                </a:lnTo>
                <a:lnTo>
                  <a:pt x="2052828" y="958113"/>
                </a:lnTo>
                <a:lnTo>
                  <a:pt x="2080501" y="922845"/>
                </a:lnTo>
                <a:lnTo>
                  <a:pt x="2107654" y="887183"/>
                </a:lnTo>
                <a:lnTo>
                  <a:pt x="2134298" y="851141"/>
                </a:lnTo>
                <a:lnTo>
                  <a:pt x="2160409" y="814705"/>
                </a:lnTo>
                <a:lnTo>
                  <a:pt x="2186013" y="777887"/>
                </a:lnTo>
                <a:lnTo>
                  <a:pt x="2211082" y="740714"/>
                </a:lnTo>
                <a:lnTo>
                  <a:pt x="2235619" y="703160"/>
                </a:lnTo>
                <a:lnTo>
                  <a:pt x="2259609" y="665264"/>
                </a:lnTo>
                <a:lnTo>
                  <a:pt x="2283066" y="626999"/>
                </a:lnTo>
                <a:lnTo>
                  <a:pt x="2305964" y="588403"/>
                </a:lnTo>
                <a:lnTo>
                  <a:pt x="2328316" y="549452"/>
                </a:lnTo>
                <a:lnTo>
                  <a:pt x="2350109" y="510171"/>
                </a:lnTo>
                <a:lnTo>
                  <a:pt x="2371344" y="470573"/>
                </a:lnTo>
                <a:lnTo>
                  <a:pt x="2392019" y="430644"/>
                </a:lnTo>
                <a:lnTo>
                  <a:pt x="2412111" y="390385"/>
                </a:lnTo>
                <a:lnTo>
                  <a:pt x="2431631" y="349834"/>
                </a:lnTo>
                <a:lnTo>
                  <a:pt x="2450579" y="308965"/>
                </a:lnTo>
                <a:lnTo>
                  <a:pt x="2468930" y="267804"/>
                </a:lnTo>
                <a:lnTo>
                  <a:pt x="2486698" y="226352"/>
                </a:lnTo>
                <a:lnTo>
                  <a:pt x="2503881" y="184607"/>
                </a:lnTo>
                <a:lnTo>
                  <a:pt x="2520454" y="142582"/>
                </a:lnTo>
                <a:lnTo>
                  <a:pt x="2536431" y="100291"/>
                </a:lnTo>
                <a:lnTo>
                  <a:pt x="2551798" y="57721"/>
                </a:lnTo>
                <a:lnTo>
                  <a:pt x="2566543" y="14897"/>
                </a:lnTo>
                <a:lnTo>
                  <a:pt x="2571432" y="0"/>
                </a:lnTo>
                <a:close/>
              </a:path>
              <a:path w="4486909" h="4208780">
                <a:moveTo>
                  <a:pt x="4486770" y="1785137"/>
                </a:moveTo>
                <a:lnTo>
                  <a:pt x="4446956" y="1757946"/>
                </a:lnTo>
                <a:lnTo>
                  <a:pt x="4406722" y="1731797"/>
                </a:lnTo>
                <a:lnTo>
                  <a:pt x="4366107" y="1706702"/>
                </a:lnTo>
                <a:lnTo>
                  <a:pt x="4325124" y="1682635"/>
                </a:lnTo>
                <a:lnTo>
                  <a:pt x="4283773" y="1659623"/>
                </a:lnTo>
                <a:lnTo>
                  <a:pt x="4242092" y="1637652"/>
                </a:lnTo>
                <a:lnTo>
                  <a:pt x="4200093" y="1616710"/>
                </a:lnTo>
                <a:lnTo>
                  <a:pt x="4157789" y="1596796"/>
                </a:lnTo>
                <a:lnTo>
                  <a:pt x="4115181" y="1577911"/>
                </a:lnTo>
                <a:lnTo>
                  <a:pt x="4072318" y="1560055"/>
                </a:lnTo>
                <a:lnTo>
                  <a:pt x="4029189" y="1543227"/>
                </a:lnTo>
                <a:lnTo>
                  <a:pt x="3985818" y="1527416"/>
                </a:lnTo>
                <a:lnTo>
                  <a:pt x="3942232" y="1512620"/>
                </a:lnTo>
                <a:lnTo>
                  <a:pt x="3898442" y="1498841"/>
                </a:lnTo>
                <a:lnTo>
                  <a:pt x="3854462" y="1486077"/>
                </a:lnTo>
                <a:lnTo>
                  <a:pt x="3810304" y="1474317"/>
                </a:lnTo>
                <a:lnTo>
                  <a:pt x="3765994" y="1463560"/>
                </a:lnTo>
                <a:lnTo>
                  <a:pt x="3721544" y="1453807"/>
                </a:lnTo>
                <a:lnTo>
                  <a:pt x="3676967" y="1445056"/>
                </a:lnTo>
                <a:lnTo>
                  <a:pt x="3632289" y="1437297"/>
                </a:lnTo>
                <a:lnTo>
                  <a:pt x="3587508" y="1430540"/>
                </a:lnTo>
                <a:lnTo>
                  <a:pt x="3542665" y="1424762"/>
                </a:lnTo>
                <a:lnTo>
                  <a:pt x="3497770" y="1419987"/>
                </a:lnTo>
                <a:lnTo>
                  <a:pt x="3452825" y="1416189"/>
                </a:lnTo>
                <a:lnTo>
                  <a:pt x="3407867" y="1413370"/>
                </a:lnTo>
                <a:lnTo>
                  <a:pt x="3362896" y="1411528"/>
                </a:lnTo>
                <a:lnTo>
                  <a:pt x="3317938" y="1410665"/>
                </a:lnTo>
                <a:lnTo>
                  <a:pt x="3272993" y="1410779"/>
                </a:lnTo>
                <a:lnTo>
                  <a:pt x="3228111" y="1411871"/>
                </a:lnTo>
                <a:lnTo>
                  <a:pt x="3183280" y="1413916"/>
                </a:lnTo>
                <a:lnTo>
                  <a:pt x="3138513" y="1416926"/>
                </a:lnTo>
                <a:lnTo>
                  <a:pt x="3093859" y="1420914"/>
                </a:lnTo>
                <a:lnTo>
                  <a:pt x="3049308" y="1425841"/>
                </a:lnTo>
                <a:lnTo>
                  <a:pt x="3004870" y="1431734"/>
                </a:lnTo>
                <a:lnTo>
                  <a:pt x="2960586" y="1438579"/>
                </a:lnTo>
                <a:lnTo>
                  <a:pt x="2916466" y="1446377"/>
                </a:lnTo>
                <a:lnTo>
                  <a:pt x="2872511" y="1455115"/>
                </a:lnTo>
                <a:lnTo>
                  <a:pt x="2828760" y="1464792"/>
                </a:lnTo>
                <a:lnTo>
                  <a:pt x="2785211" y="1475422"/>
                </a:lnTo>
                <a:lnTo>
                  <a:pt x="2741892" y="1486979"/>
                </a:lnTo>
                <a:lnTo>
                  <a:pt x="2698800" y="1499489"/>
                </a:lnTo>
                <a:lnTo>
                  <a:pt x="2655989" y="1512912"/>
                </a:lnTo>
                <a:lnTo>
                  <a:pt x="2613444" y="1527276"/>
                </a:lnTo>
                <a:lnTo>
                  <a:pt x="2571178" y="1542567"/>
                </a:lnTo>
                <a:lnTo>
                  <a:pt x="2529243" y="1558772"/>
                </a:lnTo>
                <a:lnTo>
                  <a:pt x="2487612" y="1575904"/>
                </a:lnTo>
                <a:lnTo>
                  <a:pt x="2446337" y="1593951"/>
                </a:lnTo>
                <a:lnTo>
                  <a:pt x="2405418" y="1612912"/>
                </a:lnTo>
                <a:lnTo>
                  <a:pt x="2364867" y="1632788"/>
                </a:lnTo>
                <a:lnTo>
                  <a:pt x="2324722" y="1653578"/>
                </a:lnTo>
                <a:lnTo>
                  <a:pt x="2284971" y="1675257"/>
                </a:lnTo>
                <a:lnTo>
                  <a:pt x="2245652" y="1697850"/>
                </a:lnTo>
                <a:lnTo>
                  <a:pt x="2206777" y="1721345"/>
                </a:lnTo>
                <a:lnTo>
                  <a:pt x="2168347" y="1745729"/>
                </a:lnTo>
                <a:lnTo>
                  <a:pt x="2130399" y="1771015"/>
                </a:lnTo>
                <a:lnTo>
                  <a:pt x="2092947" y="1797189"/>
                </a:lnTo>
                <a:lnTo>
                  <a:pt x="2055914" y="1824329"/>
                </a:lnTo>
                <a:lnTo>
                  <a:pt x="2019579" y="1852206"/>
                </a:lnTo>
                <a:lnTo>
                  <a:pt x="1983689" y="1881035"/>
                </a:lnTo>
                <a:lnTo>
                  <a:pt x="1948370" y="1910740"/>
                </a:lnTo>
                <a:lnTo>
                  <a:pt x="1913623" y="1941334"/>
                </a:lnTo>
                <a:lnTo>
                  <a:pt x="1879460" y="1972792"/>
                </a:lnTo>
                <a:lnTo>
                  <a:pt x="1845906" y="2005126"/>
                </a:lnTo>
                <a:lnTo>
                  <a:pt x="1812975" y="2038324"/>
                </a:lnTo>
                <a:lnTo>
                  <a:pt x="1780692" y="2072386"/>
                </a:lnTo>
                <a:lnTo>
                  <a:pt x="1749056" y="2107311"/>
                </a:lnTo>
                <a:lnTo>
                  <a:pt x="1718106" y="2143099"/>
                </a:lnTo>
                <a:lnTo>
                  <a:pt x="1687830" y="2179739"/>
                </a:lnTo>
                <a:lnTo>
                  <a:pt x="1658277" y="2217229"/>
                </a:lnTo>
                <a:lnTo>
                  <a:pt x="1629384" y="2255647"/>
                </a:lnTo>
                <a:lnTo>
                  <a:pt x="1601343" y="2294763"/>
                </a:lnTo>
                <a:lnTo>
                  <a:pt x="1641170" y="2321953"/>
                </a:lnTo>
                <a:lnTo>
                  <a:pt x="1681391" y="2348103"/>
                </a:lnTo>
                <a:lnTo>
                  <a:pt x="1722005" y="2373211"/>
                </a:lnTo>
                <a:lnTo>
                  <a:pt x="1762988" y="2397264"/>
                </a:lnTo>
                <a:lnTo>
                  <a:pt x="1804339" y="2420277"/>
                </a:lnTo>
                <a:lnTo>
                  <a:pt x="1846021" y="2442248"/>
                </a:lnTo>
                <a:lnTo>
                  <a:pt x="1888020" y="2463190"/>
                </a:lnTo>
                <a:lnTo>
                  <a:pt x="1930323" y="2483104"/>
                </a:lnTo>
                <a:lnTo>
                  <a:pt x="1972932" y="2501989"/>
                </a:lnTo>
                <a:lnTo>
                  <a:pt x="2015794" y="2519845"/>
                </a:lnTo>
                <a:lnTo>
                  <a:pt x="2058924" y="2536672"/>
                </a:lnTo>
                <a:lnTo>
                  <a:pt x="2102294" y="2552484"/>
                </a:lnTo>
                <a:lnTo>
                  <a:pt x="2145881" y="2567279"/>
                </a:lnTo>
                <a:lnTo>
                  <a:pt x="2189670" y="2581059"/>
                </a:lnTo>
                <a:lnTo>
                  <a:pt x="2233650" y="2593822"/>
                </a:lnTo>
                <a:lnTo>
                  <a:pt x="2277808" y="2605582"/>
                </a:lnTo>
                <a:lnTo>
                  <a:pt x="2322118" y="2616339"/>
                </a:lnTo>
                <a:lnTo>
                  <a:pt x="2366568" y="2626093"/>
                </a:lnTo>
                <a:lnTo>
                  <a:pt x="2411145" y="2634843"/>
                </a:lnTo>
                <a:lnTo>
                  <a:pt x="2455824" y="2642603"/>
                </a:lnTo>
                <a:lnTo>
                  <a:pt x="2500604" y="2649359"/>
                </a:lnTo>
                <a:lnTo>
                  <a:pt x="2545448" y="2655138"/>
                </a:lnTo>
                <a:lnTo>
                  <a:pt x="2590342" y="2659913"/>
                </a:lnTo>
                <a:lnTo>
                  <a:pt x="2635288" y="2663723"/>
                </a:lnTo>
                <a:lnTo>
                  <a:pt x="2680246" y="2666530"/>
                </a:lnTo>
                <a:lnTo>
                  <a:pt x="2725216" y="2668371"/>
                </a:lnTo>
                <a:lnTo>
                  <a:pt x="2770174" y="2669235"/>
                </a:lnTo>
                <a:lnTo>
                  <a:pt x="2815120" y="2669121"/>
                </a:lnTo>
                <a:lnTo>
                  <a:pt x="2860002" y="2668028"/>
                </a:lnTo>
                <a:lnTo>
                  <a:pt x="2904833" y="2665984"/>
                </a:lnTo>
                <a:lnTo>
                  <a:pt x="2949587" y="2662974"/>
                </a:lnTo>
                <a:lnTo>
                  <a:pt x="2994253" y="2658999"/>
                </a:lnTo>
                <a:lnTo>
                  <a:pt x="3038805" y="2654058"/>
                </a:lnTo>
                <a:lnTo>
                  <a:pt x="3083229" y="2648166"/>
                </a:lnTo>
                <a:lnTo>
                  <a:pt x="3127514" y="2641320"/>
                </a:lnTo>
                <a:lnTo>
                  <a:pt x="3171647" y="2633535"/>
                </a:lnTo>
                <a:lnTo>
                  <a:pt x="3215589" y="2624785"/>
                </a:lnTo>
                <a:lnTo>
                  <a:pt x="3259353" y="2615107"/>
                </a:lnTo>
                <a:lnTo>
                  <a:pt x="3302901" y="2604478"/>
                </a:lnTo>
                <a:lnTo>
                  <a:pt x="3346221" y="2592921"/>
                </a:lnTo>
                <a:lnTo>
                  <a:pt x="3389299" y="2580411"/>
                </a:lnTo>
                <a:lnTo>
                  <a:pt x="3432124" y="2566987"/>
                </a:lnTo>
                <a:lnTo>
                  <a:pt x="3474669" y="2552623"/>
                </a:lnTo>
                <a:lnTo>
                  <a:pt x="3516922" y="2537333"/>
                </a:lnTo>
                <a:lnTo>
                  <a:pt x="3558870" y="2521127"/>
                </a:lnTo>
                <a:lnTo>
                  <a:pt x="3600488" y="2503995"/>
                </a:lnTo>
                <a:lnTo>
                  <a:pt x="3641775" y="2485948"/>
                </a:lnTo>
                <a:lnTo>
                  <a:pt x="3682695" y="2466987"/>
                </a:lnTo>
                <a:lnTo>
                  <a:pt x="3723233" y="2447112"/>
                </a:lnTo>
                <a:lnTo>
                  <a:pt x="3763391" y="2426322"/>
                </a:lnTo>
                <a:lnTo>
                  <a:pt x="3803142" y="2404643"/>
                </a:lnTo>
                <a:lnTo>
                  <a:pt x="3842461" y="2382050"/>
                </a:lnTo>
                <a:lnTo>
                  <a:pt x="3881336" y="2358555"/>
                </a:lnTo>
                <a:lnTo>
                  <a:pt x="3919753" y="2334171"/>
                </a:lnTo>
                <a:lnTo>
                  <a:pt x="3957701" y="2308885"/>
                </a:lnTo>
                <a:lnTo>
                  <a:pt x="3995166" y="2282710"/>
                </a:lnTo>
                <a:lnTo>
                  <a:pt x="4032199" y="2255570"/>
                </a:lnTo>
                <a:lnTo>
                  <a:pt x="4068534" y="2227694"/>
                </a:lnTo>
                <a:lnTo>
                  <a:pt x="4104411" y="2198865"/>
                </a:lnTo>
                <a:lnTo>
                  <a:pt x="4139742" y="2169160"/>
                </a:lnTo>
                <a:lnTo>
                  <a:pt x="4174490" y="2138565"/>
                </a:lnTo>
                <a:lnTo>
                  <a:pt x="4208653" y="2107107"/>
                </a:lnTo>
                <a:lnTo>
                  <a:pt x="4242206" y="2074773"/>
                </a:lnTo>
                <a:lnTo>
                  <a:pt x="4275137" y="2041575"/>
                </a:lnTo>
                <a:lnTo>
                  <a:pt x="4307421" y="2007514"/>
                </a:lnTo>
                <a:lnTo>
                  <a:pt x="4339056" y="1972589"/>
                </a:lnTo>
                <a:lnTo>
                  <a:pt x="4370006" y="1936800"/>
                </a:lnTo>
                <a:lnTo>
                  <a:pt x="4400283" y="1900161"/>
                </a:lnTo>
                <a:lnTo>
                  <a:pt x="4429836" y="1862670"/>
                </a:lnTo>
                <a:lnTo>
                  <a:pt x="4458728" y="1824253"/>
                </a:lnTo>
                <a:lnTo>
                  <a:pt x="4486770" y="1785137"/>
                </a:lnTo>
                <a:close/>
              </a:path>
            </a:pathLst>
          </a:custGeom>
          <a:solidFill>
            <a:srgbClr val="1D70B7">
              <a:alpha val="38000"/>
            </a:srgbClr>
          </a:solidFill>
        </p:spPr>
        <p:txBody>
          <a:bodyPr wrap="square" lIns="0" tIns="0" rIns="0" bIns="0" rtlCol="0"/>
          <a:lstStyle/>
          <a:p>
            <a:endParaRPr sz="1092"/>
          </a:p>
        </p:txBody>
      </p:sp>
      <p:sp>
        <p:nvSpPr>
          <p:cNvPr id="22" name="object 26"/>
          <p:cNvSpPr/>
          <p:nvPr userDrawn="1"/>
        </p:nvSpPr>
        <p:spPr>
          <a:xfrm>
            <a:off x="11346942" y="802596"/>
            <a:ext cx="824096" cy="988076"/>
          </a:xfrm>
          <a:custGeom>
            <a:avLst/>
            <a:gdLst/>
            <a:ahLst/>
            <a:cxnLst/>
            <a:rect l="l" t="t" r="r" b="b"/>
            <a:pathLst>
              <a:path w="1358900" h="1629410">
                <a:moveTo>
                  <a:pt x="0" y="0"/>
                </a:moveTo>
                <a:lnTo>
                  <a:pt x="678" y="47969"/>
                </a:lnTo>
                <a:lnTo>
                  <a:pt x="2710" y="95594"/>
                </a:lnTo>
                <a:lnTo>
                  <a:pt x="6074" y="142861"/>
                </a:lnTo>
                <a:lnTo>
                  <a:pt x="10752" y="189754"/>
                </a:lnTo>
                <a:lnTo>
                  <a:pt x="16725" y="236254"/>
                </a:lnTo>
                <a:lnTo>
                  <a:pt x="23974" y="282341"/>
                </a:lnTo>
                <a:lnTo>
                  <a:pt x="32483" y="327999"/>
                </a:lnTo>
                <a:lnTo>
                  <a:pt x="42231" y="373208"/>
                </a:lnTo>
                <a:lnTo>
                  <a:pt x="53201" y="417950"/>
                </a:lnTo>
                <a:lnTo>
                  <a:pt x="65374" y="462206"/>
                </a:lnTo>
                <a:lnTo>
                  <a:pt x="78732" y="505959"/>
                </a:lnTo>
                <a:lnTo>
                  <a:pt x="93256" y="549190"/>
                </a:lnTo>
                <a:lnTo>
                  <a:pt x="108929" y="591880"/>
                </a:lnTo>
                <a:lnTo>
                  <a:pt x="125731" y="634011"/>
                </a:lnTo>
                <a:lnTo>
                  <a:pt x="143644" y="675565"/>
                </a:lnTo>
                <a:lnTo>
                  <a:pt x="162650" y="716523"/>
                </a:lnTo>
                <a:lnTo>
                  <a:pt x="182730" y="756866"/>
                </a:lnTo>
                <a:lnTo>
                  <a:pt x="203867" y="796577"/>
                </a:lnTo>
                <a:lnTo>
                  <a:pt x="226041" y="835637"/>
                </a:lnTo>
                <a:lnTo>
                  <a:pt x="249234" y="874028"/>
                </a:lnTo>
                <a:lnTo>
                  <a:pt x="273428" y="911730"/>
                </a:lnTo>
                <a:lnTo>
                  <a:pt x="298604" y="948727"/>
                </a:lnTo>
                <a:lnTo>
                  <a:pt x="324744" y="984999"/>
                </a:lnTo>
                <a:lnTo>
                  <a:pt x="351830" y="1020527"/>
                </a:lnTo>
                <a:lnTo>
                  <a:pt x="379843" y="1055295"/>
                </a:lnTo>
                <a:lnTo>
                  <a:pt x="408764" y="1089282"/>
                </a:lnTo>
                <a:lnTo>
                  <a:pt x="438576" y="1122471"/>
                </a:lnTo>
                <a:lnTo>
                  <a:pt x="469260" y="1154843"/>
                </a:lnTo>
                <a:lnTo>
                  <a:pt x="500798" y="1186381"/>
                </a:lnTo>
                <a:lnTo>
                  <a:pt x="533170" y="1217064"/>
                </a:lnTo>
                <a:lnTo>
                  <a:pt x="566359" y="1246876"/>
                </a:lnTo>
                <a:lnTo>
                  <a:pt x="600347" y="1275798"/>
                </a:lnTo>
                <a:lnTo>
                  <a:pt x="635114" y="1303810"/>
                </a:lnTo>
                <a:lnTo>
                  <a:pt x="670643" y="1330896"/>
                </a:lnTo>
                <a:lnTo>
                  <a:pt x="706915" y="1357036"/>
                </a:lnTo>
                <a:lnTo>
                  <a:pt x="743912" y="1382212"/>
                </a:lnTo>
                <a:lnTo>
                  <a:pt x="781615" y="1406406"/>
                </a:lnTo>
                <a:lnTo>
                  <a:pt x="820005" y="1429599"/>
                </a:lnTo>
                <a:lnTo>
                  <a:pt x="859066" y="1451773"/>
                </a:lnTo>
                <a:lnTo>
                  <a:pt x="898777" y="1472910"/>
                </a:lnTo>
                <a:lnTo>
                  <a:pt x="939121" y="1492990"/>
                </a:lnTo>
                <a:lnTo>
                  <a:pt x="980079" y="1511996"/>
                </a:lnTo>
                <a:lnTo>
                  <a:pt x="1021633" y="1529909"/>
                </a:lnTo>
                <a:lnTo>
                  <a:pt x="1063764" y="1546711"/>
                </a:lnTo>
                <a:lnTo>
                  <a:pt x="1106455" y="1562383"/>
                </a:lnTo>
                <a:lnTo>
                  <a:pt x="1149686" y="1576908"/>
                </a:lnTo>
                <a:lnTo>
                  <a:pt x="1193439" y="1590266"/>
                </a:lnTo>
                <a:lnTo>
                  <a:pt x="1237696" y="1602439"/>
                </a:lnTo>
                <a:lnTo>
                  <a:pt x="1282438" y="1613409"/>
                </a:lnTo>
                <a:lnTo>
                  <a:pt x="1327648" y="1623157"/>
                </a:lnTo>
                <a:lnTo>
                  <a:pt x="1358890" y="1628979"/>
                </a:lnTo>
                <a:lnTo>
                  <a:pt x="1358890" y="709638"/>
                </a:lnTo>
                <a:lnTo>
                  <a:pt x="1330896" y="670643"/>
                </a:lnTo>
                <a:lnTo>
                  <a:pt x="1303810" y="635114"/>
                </a:lnTo>
                <a:lnTo>
                  <a:pt x="1275797" y="600346"/>
                </a:lnTo>
                <a:lnTo>
                  <a:pt x="1246876" y="566359"/>
                </a:lnTo>
                <a:lnTo>
                  <a:pt x="1217064" y="533170"/>
                </a:lnTo>
                <a:lnTo>
                  <a:pt x="1186380" y="500797"/>
                </a:lnTo>
                <a:lnTo>
                  <a:pt x="1154842" y="469260"/>
                </a:lnTo>
                <a:lnTo>
                  <a:pt x="1122470" y="438576"/>
                </a:lnTo>
                <a:lnTo>
                  <a:pt x="1089281" y="408764"/>
                </a:lnTo>
                <a:lnTo>
                  <a:pt x="1055293" y="379842"/>
                </a:lnTo>
                <a:lnTo>
                  <a:pt x="1020526" y="351829"/>
                </a:lnTo>
                <a:lnTo>
                  <a:pt x="984997" y="324744"/>
                </a:lnTo>
                <a:lnTo>
                  <a:pt x="948725" y="298603"/>
                </a:lnTo>
                <a:lnTo>
                  <a:pt x="911728" y="273427"/>
                </a:lnTo>
                <a:lnTo>
                  <a:pt x="874025" y="249233"/>
                </a:lnTo>
                <a:lnTo>
                  <a:pt x="835635" y="226040"/>
                </a:lnTo>
                <a:lnTo>
                  <a:pt x="796574" y="203866"/>
                </a:lnTo>
                <a:lnTo>
                  <a:pt x="756863" y="182730"/>
                </a:lnTo>
                <a:lnTo>
                  <a:pt x="716519" y="162649"/>
                </a:lnTo>
                <a:lnTo>
                  <a:pt x="675561" y="143643"/>
                </a:lnTo>
                <a:lnTo>
                  <a:pt x="634007" y="125730"/>
                </a:lnTo>
                <a:lnTo>
                  <a:pt x="591876" y="108928"/>
                </a:lnTo>
                <a:lnTo>
                  <a:pt x="549185" y="93256"/>
                </a:lnTo>
                <a:lnTo>
                  <a:pt x="505954" y="78731"/>
                </a:lnTo>
                <a:lnTo>
                  <a:pt x="462201" y="65373"/>
                </a:lnTo>
                <a:lnTo>
                  <a:pt x="417944" y="53200"/>
                </a:lnTo>
                <a:lnTo>
                  <a:pt x="373202" y="42230"/>
                </a:lnTo>
                <a:lnTo>
                  <a:pt x="327992" y="32482"/>
                </a:lnTo>
                <a:lnTo>
                  <a:pt x="282334" y="23974"/>
                </a:lnTo>
                <a:lnTo>
                  <a:pt x="236246" y="16724"/>
                </a:lnTo>
                <a:lnTo>
                  <a:pt x="189746" y="10751"/>
                </a:lnTo>
                <a:lnTo>
                  <a:pt x="142853" y="6074"/>
                </a:lnTo>
                <a:lnTo>
                  <a:pt x="95585" y="2710"/>
                </a:lnTo>
                <a:lnTo>
                  <a:pt x="47960" y="678"/>
                </a:lnTo>
                <a:lnTo>
                  <a:pt x="0" y="0"/>
                </a:lnTo>
                <a:close/>
              </a:path>
            </a:pathLst>
          </a:custGeom>
          <a:solidFill>
            <a:srgbClr val="1D70B7">
              <a:alpha val="38000"/>
            </a:srgbClr>
          </a:solidFill>
        </p:spPr>
        <p:txBody>
          <a:bodyPr wrap="square" lIns="0" tIns="0" rIns="0" bIns="0" rtlCol="0"/>
          <a:lstStyle/>
          <a:p>
            <a:endParaRPr sz="1092"/>
          </a:p>
        </p:txBody>
      </p:sp>
      <p:sp>
        <p:nvSpPr>
          <p:cNvPr id="23" name="object 27"/>
          <p:cNvSpPr/>
          <p:nvPr userDrawn="1"/>
        </p:nvSpPr>
        <p:spPr>
          <a:xfrm>
            <a:off x="11022139" y="3"/>
            <a:ext cx="1149113" cy="750491"/>
          </a:xfrm>
          <a:custGeom>
            <a:avLst/>
            <a:gdLst/>
            <a:ahLst/>
            <a:cxnLst/>
            <a:rect l="l" t="t" r="r" b="b"/>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p:spPr>
        <p:txBody>
          <a:bodyPr wrap="square" lIns="0" tIns="0" rIns="0" bIns="0" rtlCol="0"/>
          <a:lstStyle/>
          <a:p>
            <a:endParaRPr sz="1092"/>
          </a:p>
        </p:txBody>
      </p:sp>
      <p:grpSp>
        <p:nvGrpSpPr>
          <p:cNvPr id="24" name="23 Grupo"/>
          <p:cNvGrpSpPr/>
          <p:nvPr userDrawn="1"/>
        </p:nvGrpSpPr>
        <p:grpSpPr>
          <a:xfrm>
            <a:off x="5024980" y="222593"/>
            <a:ext cx="2142041" cy="987228"/>
            <a:chOff x="7984732" y="1034908"/>
            <a:chExt cx="4179809" cy="1926534"/>
          </a:xfrm>
        </p:grpSpPr>
        <p:sp>
          <p:nvSpPr>
            <p:cNvPr id="25" name="object 16"/>
            <p:cNvSpPr/>
            <p:nvPr/>
          </p:nvSpPr>
          <p:spPr>
            <a:xfrm>
              <a:off x="7984732" y="2224957"/>
              <a:ext cx="1449070" cy="524510"/>
            </a:xfrm>
            <a:custGeom>
              <a:avLst/>
              <a:gdLst/>
              <a:ahLst/>
              <a:cxnLst/>
              <a:rect l="l" t="t" r="r" b="b"/>
              <a:pathLst>
                <a:path w="1449070" h="524510">
                  <a:moveTo>
                    <a:pt x="390525" y="66509"/>
                  </a:moveTo>
                  <a:lnTo>
                    <a:pt x="348386" y="40728"/>
                  </a:lnTo>
                  <a:lnTo>
                    <a:pt x="309333" y="26555"/>
                  </a:lnTo>
                  <a:lnTo>
                    <a:pt x="275653" y="20548"/>
                  </a:lnTo>
                  <a:lnTo>
                    <a:pt x="249605" y="19304"/>
                  </a:lnTo>
                  <a:lnTo>
                    <a:pt x="203377" y="23126"/>
                  </a:lnTo>
                  <a:lnTo>
                    <a:pt x="160426" y="34226"/>
                  </a:lnTo>
                  <a:lnTo>
                    <a:pt x="121323" y="52019"/>
                  </a:lnTo>
                  <a:lnTo>
                    <a:pt x="86652" y="75946"/>
                  </a:lnTo>
                  <a:lnTo>
                    <a:pt x="56997" y="105422"/>
                  </a:lnTo>
                  <a:lnTo>
                    <a:pt x="32918" y="139890"/>
                  </a:lnTo>
                  <a:lnTo>
                    <a:pt x="15011" y="178765"/>
                  </a:lnTo>
                  <a:lnTo>
                    <a:pt x="3848" y="221488"/>
                  </a:lnTo>
                  <a:lnTo>
                    <a:pt x="0" y="267487"/>
                  </a:lnTo>
                  <a:lnTo>
                    <a:pt x="4787" y="317665"/>
                  </a:lnTo>
                  <a:lnTo>
                    <a:pt x="18643" y="364070"/>
                  </a:lnTo>
                  <a:lnTo>
                    <a:pt x="40728" y="405777"/>
                  </a:lnTo>
                  <a:lnTo>
                    <a:pt x="70269" y="441921"/>
                  </a:lnTo>
                  <a:lnTo>
                    <a:pt x="106451" y="471601"/>
                  </a:lnTo>
                  <a:lnTo>
                    <a:pt x="148463" y="493903"/>
                  </a:lnTo>
                  <a:lnTo>
                    <a:pt x="195503" y="507936"/>
                  </a:lnTo>
                  <a:lnTo>
                    <a:pt x="246761" y="512826"/>
                  </a:lnTo>
                  <a:lnTo>
                    <a:pt x="276860" y="510882"/>
                  </a:lnTo>
                  <a:lnTo>
                    <a:pt x="312191" y="503796"/>
                  </a:lnTo>
                  <a:lnTo>
                    <a:pt x="350761" y="489597"/>
                  </a:lnTo>
                  <a:lnTo>
                    <a:pt x="390525" y="466344"/>
                  </a:lnTo>
                  <a:lnTo>
                    <a:pt x="390525" y="400532"/>
                  </a:lnTo>
                  <a:lnTo>
                    <a:pt x="382117" y="408495"/>
                  </a:lnTo>
                  <a:lnTo>
                    <a:pt x="369951" y="418680"/>
                  </a:lnTo>
                  <a:lnTo>
                    <a:pt x="335445" y="440588"/>
                  </a:lnTo>
                  <a:lnTo>
                    <a:pt x="293776" y="456501"/>
                  </a:lnTo>
                  <a:lnTo>
                    <a:pt x="246761" y="462762"/>
                  </a:lnTo>
                  <a:lnTo>
                    <a:pt x="208622" y="458774"/>
                  </a:lnTo>
                  <a:lnTo>
                    <a:pt x="170459" y="446836"/>
                  </a:lnTo>
                  <a:lnTo>
                    <a:pt x="134404" y="426948"/>
                  </a:lnTo>
                  <a:lnTo>
                    <a:pt x="102616" y="399135"/>
                  </a:lnTo>
                  <a:lnTo>
                    <a:pt x="77241" y="363397"/>
                  </a:lnTo>
                  <a:lnTo>
                    <a:pt x="60439" y="319747"/>
                  </a:lnTo>
                  <a:lnTo>
                    <a:pt x="54356" y="268211"/>
                  </a:lnTo>
                  <a:lnTo>
                    <a:pt x="59194" y="222516"/>
                  </a:lnTo>
                  <a:lnTo>
                    <a:pt x="73088" y="180619"/>
                  </a:lnTo>
                  <a:lnTo>
                    <a:pt x="95110" y="143713"/>
                  </a:lnTo>
                  <a:lnTo>
                    <a:pt x="124345" y="112953"/>
                  </a:lnTo>
                  <a:lnTo>
                    <a:pt x="159867" y="89522"/>
                  </a:lnTo>
                  <a:lnTo>
                    <a:pt x="200736" y="74599"/>
                  </a:lnTo>
                  <a:lnTo>
                    <a:pt x="246037" y="69367"/>
                  </a:lnTo>
                  <a:lnTo>
                    <a:pt x="267131" y="70662"/>
                  </a:lnTo>
                  <a:lnTo>
                    <a:pt x="308800" y="80225"/>
                  </a:lnTo>
                  <a:lnTo>
                    <a:pt x="346163" y="97612"/>
                  </a:lnTo>
                  <a:lnTo>
                    <a:pt x="377888" y="120650"/>
                  </a:lnTo>
                  <a:lnTo>
                    <a:pt x="390525" y="132308"/>
                  </a:lnTo>
                  <a:lnTo>
                    <a:pt x="390525" y="66509"/>
                  </a:lnTo>
                  <a:close/>
                </a:path>
                <a:path w="1449070" h="524510">
                  <a:moveTo>
                    <a:pt x="903668" y="264960"/>
                  </a:moveTo>
                  <a:lnTo>
                    <a:pt x="899680" y="219011"/>
                  </a:lnTo>
                  <a:lnTo>
                    <a:pt x="888174" y="176415"/>
                  </a:lnTo>
                  <a:lnTo>
                    <a:pt x="869835" y="137731"/>
                  </a:lnTo>
                  <a:lnTo>
                    <a:pt x="849312" y="108978"/>
                  </a:lnTo>
                  <a:lnTo>
                    <a:pt x="849312" y="264960"/>
                  </a:lnTo>
                  <a:lnTo>
                    <a:pt x="844207" y="310311"/>
                  </a:lnTo>
                  <a:lnTo>
                    <a:pt x="829652" y="351815"/>
                  </a:lnTo>
                  <a:lnTo>
                    <a:pt x="806805" y="388315"/>
                  </a:lnTo>
                  <a:lnTo>
                    <a:pt x="776808" y="418693"/>
                  </a:lnTo>
                  <a:lnTo>
                    <a:pt x="740829" y="441794"/>
                  </a:lnTo>
                  <a:lnTo>
                    <a:pt x="699998" y="456501"/>
                  </a:lnTo>
                  <a:lnTo>
                    <a:pt x="655472" y="461645"/>
                  </a:lnTo>
                  <a:lnTo>
                    <a:pt x="610958" y="456501"/>
                  </a:lnTo>
                  <a:lnTo>
                    <a:pt x="570128" y="441794"/>
                  </a:lnTo>
                  <a:lnTo>
                    <a:pt x="534149" y="418693"/>
                  </a:lnTo>
                  <a:lnTo>
                    <a:pt x="504151" y="388315"/>
                  </a:lnTo>
                  <a:lnTo>
                    <a:pt x="481304" y="351815"/>
                  </a:lnTo>
                  <a:lnTo>
                    <a:pt x="466750" y="310311"/>
                  </a:lnTo>
                  <a:lnTo>
                    <a:pt x="461645" y="264960"/>
                  </a:lnTo>
                  <a:lnTo>
                    <a:pt x="466750" y="219608"/>
                  </a:lnTo>
                  <a:lnTo>
                    <a:pt x="481304" y="178104"/>
                  </a:lnTo>
                  <a:lnTo>
                    <a:pt x="504151" y="141605"/>
                  </a:lnTo>
                  <a:lnTo>
                    <a:pt x="534149" y="111226"/>
                  </a:lnTo>
                  <a:lnTo>
                    <a:pt x="570128" y="88125"/>
                  </a:lnTo>
                  <a:lnTo>
                    <a:pt x="610958" y="73418"/>
                  </a:lnTo>
                  <a:lnTo>
                    <a:pt x="655472" y="68275"/>
                  </a:lnTo>
                  <a:lnTo>
                    <a:pt x="699998" y="73418"/>
                  </a:lnTo>
                  <a:lnTo>
                    <a:pt x="740829" y="88125"/>
                  </a:lnTo>
                  <a:lnTo>
                    <a:pt x="776808" y="111226"/>
                  </a:lnTo>
                  <a:lnTo>
                    <a:pt x="806805" y="141605"/>
                  </a:lnTo>
                  <a:lnTo>
                    <a:pt x="829652" y="178104"/>
                  </a:lnTo>
                  <a:lnTo>
                    <a:pt x="844207" y="219608"/>
                  </a:lnTo>
                  <a:lnTo>
                    <a:pt x="849312" y="264960"/>
                  </a:lnTo>
                  <a:lnTo>
                    <a:pt x="849312" y="108978"/>
                  </a:lnTo>
                  <a:lnTo>
                    <a:pt x="845388" y="103479"/>
                  </a:lnTo>
                  <a:lnTo>
                    <a:pt x="815492" y="74244"/>
                  </a:lnTo>
                  <a:lnTo>
                    <a:pt x="806767" y="68275"/>
                  </a:lnTo>
                  <a:lnTo>
                    <a:pt x="780859" y="50546"/>
                  </a:lnTo>
                  <a:lnTo>
                    <a:pt x="742188" y="32943"/>
                  </a:lnTo>
                  <a:lnTo>
                    <a:pt x="700163" y="21971"/>
                  </a:lnTo>
                  <a:lnTo>
                    <a:pt x="655472" y="18199"/>
                  </a:lnTo>
                  <a:lnTo>
                    <a:pt x="610793" y="21971"/>
                  </a:lnTo>
                  <a:lnTo>
                    <a:pt x="568769" y="32943"/>
                  </a:lnTo>
                  <a:lnTo>
                    <a:pt x="530098" y="50546"/>
                  </a:lnTo>
                  <a:lnTo>
                    <a:pt x="495465" y="74244"/>
                  </a:lnTo>
                  <a:lnTo>
                    <a:pt x="465582" y="103479"/>
                  </a:lnTo>
                  <a:lnTo>
                    <a:pt x="441121" y="137731"/>
                  </a:lnTo>
                  <a:lnTo>
                    <a:pt x="422795" y="176415"/>
                  </a:lnTo>
                  <a:lnTo>
                    <a:pt x="411289" y="219011"/>
                  </a:lnTo>
                  <a:lnTo>
                    <a:pt x="407289" y="264960"/>
                  </a:lnTo>
                  <a:lnTo>
                    <a:pt x="411264" y="310730"/>
                  </a:lnTo>
                  <a:lnTo>
                    <a:pt x="422706" y="353225"/>
                  </a:lnTo>
                  <a:lnTo>
                    <a:pt x="440956" y="391883"/>
                  </a:lnTo>
                  <a:lnTo>
                    <a:pt x="465340" y="426148"/>
                  </a:lnTo>
                  <a:lnTo>
                    <a:pt x="495173" y="455447"/>
                  </a:lnTo>
                  <a:lnTo>
                    <a:pt x="529780" y="479221"/>
                  </a:lnTo>
                  <a:lnTo>
                    <a:pt x="568477" y="496900"/>
                  </a:lnTo>
                  <a:lnTo>
                    <a:pt x="610603" y="507923"/>
                  </a:lnTo>
                  <a:lnTo>
                    <a:pt x="655472" y="511721"/>
                  </a:lnTo>
                  <a:lnTo>
                    <a:pt x="700354" y="507923"/>
                  </a:lnTo>
                  <a:lnTo>
                    <a:pt x="742480" y="496900"/>
                  </a:lnTo>
                  <a:lnTo>
                    <a:pt x="781177" y="479221"/>
                  </a:lnTo>
                  <a:lnTo>
                    <a:pt x="806754" y="461645"/>
                  </a:lnTo>
                  <a:lnTo>
                    <a:pt x="815784" y="455447"/>
                  </a:lnTo>
                  <a:lnTo>
                    <a:pt x="845616" y="426148"/>
                  </a:lnTo>
                  <a:lnTo>
                    <a:pt x="870000" y="391883"/>
                  </a:lnTo>
                  <a:lnTo>
                    <a:pt x="888250" y="353225"/>
                  </a:lnTo>
                  <a:lnTo>
                    <a:pt x="899706" y="310730"/>
                  </a:lnTo>
                  <a:lnTo>
                    <a:pt x="903668" y="264960"/>
                  </a:lnTo>
                  <a:close/>
                </a:path>
                <a:path w="1449070" h="524510">
                  <a:moveTo>
                    <a:pt x="1448473" y="504240"/>
                  </a:moveTo>
                  <a:lnTo>
                    <a:pt x="1374089" y="0"/>
                  </a:lnTo>
                  <a:lnTo>
                    <a:pt x="1187424" y="403402"/>
                  </a:lnTo>
                  <a:lnTo>
                    <a:pt x="1004316" y="711"/>
                  </a:lnTo>
                  <a:lnTo>
                    <a:pt x="924941" y="504240"/>
                  </a:lnTo>
                  <a:lnTo>
                    <a:pt x="979297" y="504240"/>
                  </a:lnTo>
                  <a:lnTo>
                    <a:pt x="1026490" y="172351"/>
                  </a:lnTo>
                  <a:lnTo>
                    <a:pt x="1186688" y="524268"/>
                  </a:lnTo>
                  <a:lnTo>
                    <a:pt x="1349070" y="172351"/>
                  </a:lnTo>
                  <a:lnTo>
                    <a:pt x="1394117" y="504240"/>
                  </a:lnTo>
                  <a:lnTo>
                    <a:pt x="1448473" y="504240"/>
                  </a:lnTo>
                  <a:close/>
                </a:path>
              </a:pathLst>
            </a:custGeom>
            <a:solidFill>
              <a:srgbClr val="E84E1B"/>
            </a:solidFill>
          </p:spPr>
          <p:txBody>
            <a:bodyPr wrap="square" lIns="0" tIns="0" rIns="0" bIns="0" rtlCol="0"/>
            <a:lstStyle/>
            <a:p>
              <a:endParaRPr sz="1092"/>
            </a:p>
          </p:txBody>
        </p:sp>
        <p:sp>
          <p:nvSpPr>
            <p:cNvPr id="26" name="object 17"/>
            <p:cNvSpPr/>
            <p:nvPr/>
          </p:nvSpPr>
          <p:spPr>
            <a:xfrm>
              <a:off x="9500527" y="2252668"/>
              <a:ext cx="217804" cy="476250"/>
            </a:xfrm>
            <a:custGeom>
              <a:avLst/>
              <a:gdLst/>
              <a:ahLst/>
              <a:cxnLst/>
              <a:rect l="l" t="t" r="r" b="b"/>
              <a:pathLst>
                <a:path w="217804" h="476250">
                  <a:moveTo>
                    <a:pt x="217424" y="0"/>
                  </a:moveTo>
                  <a:lnTo>
                    <a:pt x="0" y="0"/>
                  </a:lnTo>
                  <a:lnTo>
                    <a:pt x="0" y="49530"/>
                  </a:lnTo>
                  <a:lnTo>
                    <a:pt x="0" y="190500"/>
                  </a:lnTo>
                  <a:lnTo>
                    <a:pt x="0" y="240030"/>
                  </a:lnTo>
                  <a:lnTo>
                    <a:pt x="0" y="476250"/>
                  </a:lnTo>
                  <a:lnTo>
                    <a:pt x="52908" y="476250"/>
                  </a:lnTo>
                  <a:lnTo>
                    <a:pt x="52908" y="240030"/>
                  </a:lnTo>
                  <a:lnTo>
                    <a:pt x="211721" y="240030"/>
                  </a:lnTo>
                  <a:lnTo>
                    <a:pt x="211721" y="190500"/>
                  </a:lnTo>
                  <a:lnTo>
                    <a:pt x="52908" y="190500"/>
                  </a:lnTo>
                  <a:lnTo>
                    <a:pt x="52908" y="49530"/>
                  </a:lnTo>
                  <a:lnTo>
                    <a:pt x="217424" y="49530"/>
                  </a:lnTo>
                  <a:lnTo>
                    <a:pt x="217424" y="0"/>
                  </a:lnTo>
                  <a:close/>
                </a:path>
              </a:pathLst>
            </a:custGeom>
            <a:solidFill>
              <a:srgbClr val="E84E1B"/>
            </a:solidFill>
          </p:spPr>
          <p:txBody>
            <a:bodyPr wrap="square" lIns="0" tIns="0" rIns="0" bIns="0" rtlCol="0"/>
            <a:lstStyle/>
            <a:p>
              <a:endParaRPr sz="1092"/>
            </a:p>
          </p:txBody>
        </p:sp>
        <p:sp>
          <p:nvSpPr>
            <p:cNvPr id="27" name="object 18"/>
            <p:cNvSpPr/>
            <p:nvPr/>
          </p:nvSpPr>
          <p:spPr>
            <a:xfrm>
              <a:off x="9765468" y="2243109"/>
              <a:ext cx="496570" cy="494030"/>
            </a:xfrm>
            <a:custGeom>
              <a:avLst/>
              <a:gdLst/>
              <a:ahLst/>
              <a:cxnLst/>
              <a:rect l="l" t="t" r="r" b="b"/>
              <a:pathLst>
                <a:path w="496570" h="494030">
                  <a:moveTo>
                    <a:pt x="248348" y="0"/>
                  </a:moveTo>
                  <a:lnTo>
                    <a:pt x="208943" y="2918"/>
                  </a:lnTo>
                  <a:lnTo>
                    <a:pt x="171451" y="11444"/>
                  </a:lnTo>
                  <a:lnTo>
                    <a:pt x="104331" y="43935"/>
                  </a:lnTo>
                  <a:lnTo>
                    <a:pt x="69203" y="73376"/>
                  </a:lnTo>
                  <a:lnTo>
                    <a:pt x="40294" y="109144"/>
                  </a:lnTo>
                  <a:lnTo>
                    <a:pt x="18516" y="150491"/>
                  </a:lnTo>
                  <a:lnTo>
                    <a:pt x="4781" y="196671"/>
                  </a:lnTo>
                  <a:lnTo>
                    <a:pt x="0" y="246934"/>
                  </a:lnTo>
                  <a:lnTo>
                    <a:pt x="3971" y="292650"/>
                  </a:lnTo>
                  <a:lnTo>
                    <a:pt x="15432" y="335111"/>
                  </a:lnTo>
                  <a:lnTo>
                    <a:pt x="33704" y="373750"/>
                  </a:lnTo>
                  <a:lnTo>
                    <a:pt x="58108" y="408001"/>
                  </a:lnTo>
                  <a:lnTo>
                    <a:pt x="87966" y="437296"/>
                  </a:lnTo>
                  <a:lnTo>
                    <a:pt x="122597" y="461068"/>
                  </a:lnTo>
                  <a:lnTo>
                    <a:pt x="161324" y="478750"/>
                  </a:lnTo>
                  <a:lnTo>
                    <a:pt x="203467" y="489775"/>
                  </a:lnTo>
                  <a:lnTo>
                    <a:pt x="248348" y="493576"/>
                  </a:lnTo>
                  <a:lnTo>
                    <a:pt x="298648" y="488780"/>
                  </a:lnTo>
                  <a:lnTo>
                    <a:pt x="345356" y="474931"/>
                  </a:lnTo>
                  <a:lnTo>
                    <a:pt x="387512" y="452837"/>
                  </a:lnTo>
                  <a:lnTo>
                    <a:pt x="399222" y="443400"/>
                  </a:lnTo>
                  <a:lnTo>
                    <a:pt x="248348" y="443400"/>
                  </a:lnTo>
                  <a:lnTo>
                    <a:pt x="203777" y="438259"/>
                  </a:lnTo>
                  <a:lnTo>
                    <a:pt x="162919" y="423593"/>
                  </a:lnTo>
                  <a:lnTo>
                    <a:pt x="126921" y="400530"/>
                  </a:lnTo>
                  <a:lnTo>
                    <a:pt x="96928" y="370202"/>
                  </a:lnTo>
                  <a:lnTo>
                    <a:pt x="74086" y="333740"/>
                  </a:lnTo>
                  <a:lnTo>
                    <a:pt x="59541" y="292274"/>
                  </a:lnTo>
                  <a:lnTo>
                    <a:pt x="54438" y="246934"/>
                  </a:lnTo>
                  <a:lnTo>
                    <a:pt x="60617" y="197122"/>
                  </a:lnTo>
                  <a:lnTo>
                    <a:pt x="78145" y="152097"/>
                  </a:lnTo>
                  <a:lnTo>
                    <a:pt x="105507" y="113452"/>
                  </a:lnTo>
                  <a:lnTo>
                    <a:pt x="141189" y="82782"/>
                  </a:lnTo>
                  <a:lnTo>
                    <a:pt x="191368" y="58716"/>
                  </a:lnTo>
                  <a:lnTo>
                    <a:pt x="248348" y="50176"/>
                  </a:lnTo>
                  <a:lnTo>
                    <a:pt x="400144" y="50176"/>
                  </a:lnTo>
                  <a:lnTo>
                    <a:pt x="397854" y="48079"/>
                  </a:lnTo>
                  <a:lnTo>
                    <a:pt x="353104" y="22041"/>
                  </a:lnTo>
                  <a:lnTo>
                    <a:pt x="302826" y="5678"/>
                  </a:lnTo>
                  <a:lnTo>
                    <a:pt x="248348" y="0"/>
                  </a:lnTo>
                  <a:close/>
                </a:path>
                <a:path w="496570" h="494030">
                  <a:moveTo>
                    <a:pt x="400144" y="50176"/>
                  </a:moveTo>
                  <a:lnTo>
                    <a:pt x="248348" y="50176"/>
                  </a:lnTo>
                  <a:lnTo>
                    <a:pt x="277490" y="52360"/>
                  </a:lnTo>
                  <a:lnTo>
                    <a:pt x="305196" y="58716"/>
                  </a:lnTo>
                  <a:lnTo>
                    <a:pt x="355235" y="82782"/>
                  </a:lnTo>
                  <a:lnTo>
                    <a:pt x="390916" y="113452"/>
                  </a:lnTo>
                  <a:lnTo>
                    <a:pt x="418279" y="152097"/>
                  </a:lnTo>
                  <a:lnTo>
                    <a:pt x="435807" y="197122"/>
                  </a:lnTo>
                  <a:lnTo>
                    <a:pt x="441986" y="246934"/>
                  </a:lnTo>
                  <a:lnTo>
                    <a:pt x="436884" y="292274"/>
                  </a:lnTo>
                  <a:lnTo>
                    <a:pt x="422344" y="333740"/>
                  </a:lnTo>
                  <a:lnTo>
                    <a:pt x="399517" y="370202"/>
                  </a:lnTo>
                  <a:lnTo>
                    <a:pt x="369554" y="400530"/>
                  </a:lnTo>
                  <a:lnTo>
                    <a:pt x="333604" y="423593"/>
                  </a:lnTo>
                  <a:lnTo>
                    <a:pt x="292819" y="438259"/>
                  </a:lnTo>
                  <a:lnTo>
                    <a:pt x="248348" y="443400"/>
                  </a:lnTo>
                  <a:lnTo>
                    <a:pt x="399222" y="443400"/>
                  </a:lnTo>
                  <a:lnTo>
                    <a:pt x="454329" y="387139"/>
                  </a:lnTo>
                  <a:lnTo>
                    <a:pt x="477069" y="345151"/>
                  </a:lnTo>
                  <a:lnTo>
                    <a:pt x="491418" y="298147"/>
                  </a:lnTo>
                  <a:lnTo>
                    <a:pt x="496414" y="246934"/>
                  </a:lnTo>
                  <a:lnTo>
                    <a:pt x="492237" y="199913"/>
                  </a:lnTo>
                  <a:lnTo>
                    <a:pt x="480219" y="156561"/>
                  </a:lnTo>
                  <a:lnTo>
                    <a:pt x="461132" y="117359"/>
                  </a:lnTo>
                  <a:lnTo>
                    <a:pt x="435745" y="82782"/>
                  </a:lnTo>
                  <a:lnTo>
                    <a:pt x="400144" y="50176"/>
                  </a:lnTo>
                  <a:close/>
                </a:path>
              </a:pathLst>
            </a:custGeom>
            <a:solidFill>
              <a:srgbClr val="E84E1B"/>
            </a:solidFill>
          </p:spPr>
          <p:txBody>
            <a:bodyPr wrap="square" lIns="0" tIns="0" rIns="0" bIns="0" rtlCol="0"/>
            <a:lstStyle/>
            <a:p>
              <a:endParaRPr sz="1092"/>
            </a:p>
          </p:txBody>
        </p:sp>
        <p:grpSp>
          <p:nvGrpSpPr>
            <p:cNvPr id="28" name="object 19"/>
            <p:cNvGrpSpPr/>
            <p:nvPr/>
          </p:nvGrpSpPr>
          <p:grpSpPr>
            <a:xfrm>
              <a:off x="10316691" y="2194362"/>
              <a:ext cx="1847850" cy="767080"/>
              <a:chOff x="10316691" y="2194362"/>
              <a:chExt cx="1847850" cy="767080"/>
            </a:xfrm>
          </p:grpSpPr>
          <p:sp>
            <p:nvSpPr>
              <p:cNvPr id="32" name="object 20"/>
              <p:cNvSpPr/>
              <p:nvPr/>
            </p:nvSpPr>
            <p:spPr>
              <a:xfrm>
                <a:off x="10316680" y="2252135"/>
                <a:ext cx="549910" cy="477520"/>
              </a:xfrm>
              <a:custGeom>
                <a:avLst/>
                <a:gdLst/>
                <a:ahLst/>
                <a:cxnLst/>
                <a:rect l="l" t="t" r="r" b="b"/>
                <a:pathLst>
                  <a:path w="549909" h="477519">
                    <a:moveTo>
                      <a:pt x="276085" y="477062"/>
                    </a:moveTo>
                    <a:lnTo>
                      <a:pt x="127520" y="268224"/>
                    </a:lnTo>
                    <a:lnTo>
                      <a:pt x="124460" y="263931"/>
                    </a:lnTo>
                    <a:lnTo>
                      <a:pt x="173723" y="251510"/>
                    </a:lnTo>
                    <a:lnTo>
                      <a:pt x="211632" y="223596"/>
                    </a:lnTo>
                    <a:lnTo>
                      <a:pt x="213194" y="221005"/>
                    </a:lnTo>
                    <a:lnTo>
                      <a:pt x="236004" y="182943"/>
                    </a:lnTo>
                    <a:lnTo>
                      <a:pt x="244627" y="132308"/>
                    </a:lnTo>
                    <a:lnTo>
                      <a:pt x="240385" y="96964"/>
                    </a:lnTo>
                    <a:lnTo>
                      <a:pt x="228981" y="67310"/>
                    </a:lnTo>
                    <a:lnTo>
                      <a:pt x="216827" y="50063"/>
                    </a:lnTo>
                    <a:lnTo>
                      <a:pt x="212344" y="43700"/>
                    </a:lnTo>
                    <a:lnTo>
                      <a:pt x="192417" y="26441"/>
                    </a:lnTo>
                    <a:lnTo>
                      <a:pt x="191693" y="26085"/>
                    </a:lnTo>
                    <a:lnTo>
                      <a:pt x="191693" y="133743"/>
                    </a:lnTo>
                    <a:lnTo>
                      <a:pt x="184518" y="170916"/>
                    </a:lnTo>
                    <a:lnTo>
                      <a:pt x="163804" y="198297"/>
                    </a:lnTo>
                    <a:lnTo>
                      <a:pt x="130733" y="215214"/>
                    </a:lnTo>
                    <a:lnTo>
                      <a:pt x="86550" y="221005"/>
                    </a:lnTo>
                    <a:lnTo>
                      <a:pt x="52946" y="221005"/>
                    </a:lnTo>
                    <a:lnTo>
                      <a:pt x="52946" y="50063"/>
                    </a:lnTo>
                    <a:lnTo>
                      <a:pt x="85128" y="50063"/>
                    </a:lnTo>
                    <a:lnTo>
                      <a:pt x="137210" y="56400"/>
                    </a:lnTo>
                    <a:lnTo>
                      <a:pt x="172364" y="78117"/>
                    </a:lnTo>
                    <a:lnTo>
                      <a:pt x="189992" y="114033"/>
                    </a:lnTo>
                    <a:lnTo>
                      <a:pt x="191693" y="133743"/>
                    </a:lnTo>
                    <a:lnTo>
                      <a:pt x="191693" y="26085"/>
                    </a:lnTo>
                    <a:lnTo>
                      <a:pt x="163753" y="12065"/>
                    </a:lnTo>
                    <a:lnTo>
                      <a:pt x="133134" y="4102"/>
                    </a:lnTo>
                    <a:lnTo>
                      <a:pt x="103200" y="711"/>
                    </a:lnTo>
                    <a:lnTo>
                      <a:pt x="76542" y="0"/>
                    </a:lnTo>
                    <a:lnTo>
                      <a:pt x="0" y="0"/>
                    </a:lnTo>
                    <a:lnTo>
                      <a:pt x="0" y="477062"/>
                    </a:lnTo>
                    <a:lnTo>
                      <a:pt x="52946" y="477062"/>
                    </a:lnTo>
                    <a:lnTo>
                      <a:pt x="52946" y="268224"/>
                    </a:lnTo>
                    <a:lnTo>
                      <a:pt x="66509" y="268224"/>
                    </a:lnTo>
                    <a:lnTo>
                      <a:pt x="211721" y="477062"/>
                    </a:lnTo>
                    <a:lnTo>
                      <a:pt x="276085" y="477062"/>
                    </a:lnTo>
                    <a:close/>
                  </a:path>
                  <a:path w="549909" h="477519">
                    <a:moveTo>
                      <a:pt x="549351" y="533"/>
                    </a:moveTo>
                    <a:lnTo>
                      <a:pt x="264668" y="533"/>
                    </a:lnTo>
                    <a:lnTo>
                      <a:pt x="264668" y="50063"/>
                    </a:lnTo>
                    <a:lnTo>
                      <a:pt x="380530" y="50063"/>
                    </a:lnTo>
                    <a:lnTo>
                      <a:pt x="380530" y="476783"/>
                    </a:lnTo>
                    <a:lnTo>
                      <a:pt x="433476" y="476783"/>
                    </a:lnTo>
                    <a:lnTo>
                      <a:pt x="433476" y="50063"/>
                    </a:lnTo>
                    <a:lnTo>
                      <a:pt x="549351" y="50063"/>
                    </a:lnTo>
                    <a:lnTo>
                      <a:pt x="549351" y="533"/>
                    </a:lnTo>
                    <a:close/>
                  </a:path>
                </a:pathLst>
              </a:custGeom>
              <a:solidFill>
                <a:srgbClr val="E84E1B"/>
              </a:solidFill>
            </p:spPr>
            <p:txBody>
              <a:bodyPr wrap="square" lIns="0" tIns="0" rIns="0" bIns="0" rtlCol="0"/>
              <a:lstStyle/>
              <a:p>
                <a:endParaRPr sz="1092"/>
              </a:p>
            </p:txBody>
          </p:sp>
          <p:sp>
            <p:nvSpPr>
              <p:cNvPr id="33" name="object 21"/>
              <p:cNvSpPr/>
              <p:nvPr/>
            </p:nvSpPr>
            <p:spPr>
              <a:xfrm>
                <a:off x="10869168" y="2194362"/>
                <a:ext cx="1295400" cy="767080"/>
              </a:xfrm>
              <a:custGeom>
                <a:avLst/>
                <a:gdLst/>
                <a:ahLst/>
                <a:cxnLst/>
                <a:rect l="l" t="t" r="r" b="b"/>
                <a:pathLst>
                  <a:path w="1295400" h="767080">
                    <a:moveTo>
                      <a:pt x="446163" y="409702"/>
                    </a:moveTo>
                    <a:lnTo>
                      <a:pt x="425704" y="407911"/>
                    </a:lnTo>
                    <a:lnTo>
                      <a:pt x="420014" y="451319"/>
                    </a:lnTo>
                    <a:lnTo>
                      <a:pt x="412229" y="477380"/>
                    </a:lnTo>
                    <a:lnTo>
                      <a:pt x="402272" y="490067"/>
                    </a:lnTo>
                    <a:lnTo>
                      <a:pt x="390067" y="493407"/>
                    </a:lnTo>
                    <a:lnTo>
                      <a:pt x="378612" y="490880"/>
                    </a:lnTo>
                    <a:lnTo>
                      <a:pt x="369925" y="482498"/>
                    </a:lnTo>
                    <a:lnTo>
                      <a:pt x="368401" y="478269"/>
                    </a:lnTo>
                    <a:lnTo>
                      <a:pt x="364401" y="467106"/>
                    </a:lnTo>
                    <a:lnTo>
                      <a:pt x="362470" y="443534"/>
                    </a:lnTo>
                    <a:lnTo>
                      <a:pt x="362470" y="342011"/>
                    </a:lnTo>
                    <a:lnTo>
                      <a:pt x="362369" y="266700"/>
                    </a:lnTo>
                    <a:lnTo>
                      <a:pt x="358267" y="210794"/>
                    </a:lnTo>
                    <a:lnTo>
                      <a:pt x="345186" y="167068"/>
                    </a:lnTo>
                    <a:lnTo>
                      <a:pt x="322503" y="135509"/>
                    </a:lnTo>
                    <a:lnTo>
                      <a:pt x="299720" y="121158"/>
                    </a:lnTo>
                    <a:lnTo>
                      <a:pt x="289509" y="114719"/>
                    </a:lnTo>
                    <a:lnTo>
                      <a:pt x="245478" y="103276"/>
                    </a:lnTo>
                    <a:lnTo>
                      <a:pt x="189687" y="99771"/>
                    </a:lnTo>
                    <a:lnTo>
                      <a:pt x="133019" y="104127"/>
                    </a:lnTo>
                    <a:lnTo>
                      <a:pt x="85966" y="117068"/>
                    </a:lnTo>
                    <a:lnTo>
                      <a:pt x="50241" y="138442"/>
                    </a:lnTo>
                    <a:lnTo>
                      <a:pt x="27546" y="168059"/>
                    </a:lnTo>
                    <a:lnTo>
                      <a:pt x="19608" y="205752"/>
                    </a:lnTo>
                    <a:lnTo>
                      <a:pt x="23329" y="232448"/>
                    </a:lnTo>
                    <a:lnTo>
                      <a:pt x="34747" y="252958"/>
                    </a:lnTo>
                    <a:lnTo>
                      <a:pt x="54165" y="266115"/>
                    </a:lnTo>
                    <a:lnTo>
                      <a:pt x="81940" y="270764"/>
                    </a:lnTo>
                    <a:lnTo>
                      <a:pt x="107365" y="266700"/>
                    </a:lnTo>
                    <a:lnTo>
                      <a:pt x="141173" y="236207"/>
                    </a:lnTo>
                    <a:lnTo>
                      <a:pt x="144170" y="191389"/>
                    </a:lnTo>
                    <a:lnTo>
                      <a:pt x="114896" y="173697"/>
                    </a:lnTo>
                    <a:lnTo>
                      <a:pt x="113093" y="167474"/>
                    </a:lnTo>
                    <a:lnTo>
                      <a:pt x="112229" y="161239"/>
                    </a:lnTo>
                    <a:lnTo>
                      <a:pt x="112229" y="155892"/>
                    </a:lnTo>
                    <a:lnTo>
                      <a:pt x="116611" y="140309"/>
                    </a:lnTo>
                    <a:lnTo>
                      <a:pt x="128587" y="129501"/>
                    </a:lnTo>
                    <a:lnTo>
                      <a:pt x="146405" y="123202"/>
                    </a:lnTo>
                    <a:lnTo>
                      <a:pt x="168325" y="121158"/>
                    </a:lnTo>
                    <a:lnTo>
                      <a:pt x="202095" y="128371"/>
                    </a:lnTo>
                    <a:lnTo>
                      <a:pt x="223431" y="151549"/>
                    </a:lnTo>
                    <a:lnTo>
                      <a:pt x="234569" y="192913"/>
                    </a:lnTo>
                    <a:lnTo>
                      <a:pt x="237693" y="252958"/>
                    </a:lnTo>
                    <a:lnTo>
                      <a:pt x="237782" y="319747"/>
                    </a:lnTo>
                    <a:lnTo>
                      <a:pt x="237782" y="342011"/>
                    </a:lnTo>
                    <a:lnTo>
                      <a:pt x="237782" y="415937"/>
                    </a:lnTo>
                    <a:lnTo>
                      <a:pt x="232130" y="452856"/>
                    </a:lnTo>
                    <a:lnTo>
                      <a:pt x="217297" y="480275"/>
                    </a:lnTo>
                    <a:lnTo>
                      <a:pt x="196456" y="497332"/>
                    </a:lnTo>
                    <a:lnTo>
                      <a:pt x="172796" y="503212"/>
                    </a:lnTo>
                    <a:lnTo>
                      <a:pt x="153708" y="499605"/>
                    </a:lnTo>
                    <a:lnTo>
                      <a:pt x="140385" y="487730"/>
                    </a:lnTo>
                    <a:lnTo>
                      <a:pt x="132575" y="466013"/>
                    </a:lnTo>
                    <a:lnTo>
                      <a:pt x="130035" y="432854"/>
                    </a:lnTo>
                    <a:lnTo>
                      <a:pt x="134645" y="393484"/>
                    </a:lnTo>
                    <a:lnTo>
                      <a:pt x="149631" y="365061"/>
                    </a:lnTo>
                    <a:lnTo>
                      <a:pt x="176618" y="347814"/>
                    </a:lnTo>
                    <a:lnTo>
                      <a:pt x="217309" y="342011"/>
                    </a:lnTo>
                    <a:lnTo>
                      <a:pt x="237782" y="342011"/>
                    </a:lnTo>
                    <a:lnTo>
                      <a:pt x="237782" y="319747"/>
                    </a:lnTo>
                    <a:lnTo>
                      <a:pt x="197726" y="319747"/>
                    </a:lnTo>
                    <a:lnTo>
                      <a:pt x="141325" y="321957"/>
                    </a:lnTo>
                    <a:lnTo>
                      <a:pt x="93027" y="329374"/>
                    </a:lnTo>
                    <a:lnTo>
                      <a:pt x="53771" y="343230"/>
                    </a:lnTo>
                    <a:lnTo>
                      <a:pt x="6299" y="395084"/>
                    </a:lnTo>
                    <a:lnTo>
                      <a:pt x="0" y="435508"/>
                    </a:lnTo>
                    <a:lnTo>
                      <a:pt x="10756" y="487387"/>
                    </a:lnTo>
                    <a:lnTo>
                      <a:pt x="39293" y="519899"/>
                    </a:lnTo>
                    <a:lnTo>
                      <a:pt x="80022" y="536702"/>
                    </a:lnTo>
                    <a:lnTo>
                      <a:pt x="127355" y="541489"/>
                    </a:lnTo>
                    <a:lnTo>
                      <a:pt x="166458" y="537502"/>
                    </a:lnTo>
                    <a:lnTo>
                      <a:pt x="198374" y="525576"/>
                    </a:lnTo>
                    <a:lnTo>
                      <a:pt x="223291" y="505802"/>
                    </a:lnTo>
                    <a:lnTo>
                      <a:pt x="224993" y="503212"/>
                    </a:lnTo>
                    <a:lnTo>
                      <a:pt x="241350" y="478269"/>
                    </a:lnTo>
                    <a:lnTo>
                      <a:pt x="252577" y="505802"/>
                    </a:lnTo>
                    <a:lnTo>
                      <a:pt x="273075" y="525576"/>
                    </a:lnTo>
                    <a:lnTo>
                      <a:pt x="303098" y="537502"/>
                    </a:lnTo>
                    <a:lnTo>
                      <a:pt x="342874" y="541489"/>
                    </a:lnTo>
                    <a:lnTo>
                      <a:pt x="387692" y="534670"/>
                    </a:lnTo>
                    <a:lnTo>
                      <a:pt x="418909" y="512330"/>
                    </a:lnTo>
                    <a:lnTo>
                      <a:pt x="427748" y="493407"/>
                    </a:lnTo>
                    <a:lnTo>
                      <a:pt x="437921" y="471614"/>
                    </a:lnTo>
                    <a:lnTo>
                      <a:pt x="446163" y="409702"/>
                    </a:lnTo>
                    <a:close/>
                  </a:path>
                  <a:path w="1295400" h="767080">
                    <a:moveTo>
                      <a:pt x="917282" y="61455"/>
                    </a:moveTo>
                    <a:lnTo>
                      <a:pt x="898258" y="16700"/>
                    </a:lnTo>
                    <a:lnTo>
                      <a:pt x="850493" y="0"/>
                    </a:lnTo>
                    <a:lnTo>
                      <a:pt x="805014" y="11201"/>
                    </a:lnTo>
                    <a:lnTo>
                      <a:pt x="773912" y="40855"/>
                    </a:lnTo>
                    <a:lnTo>
                      <a:pt x="756831" y="83032"/>
                    </a:lnTo>
                    <a:lnTo>
                      <a:pt x="753440" y="131800"/>
                    </a:lnTo>
                    <a:lnTo>
                      <a:pt x="732751" y="122593"/>
                    </a:lnTo>
                    <a:lnTo>
                      <a:pt x="717804" y="118237"/>
                    </a:lnTo>
                    <a:lnTo>
                      <a:pt x="717804" y="260934"/>
                    </a:lnTo>
                    <a:lnTo>
                      <a:pt x="714032" y="323862"/>
                    </a:lnTo>
                    <a:lnTo>
                      <a:pt x="702995" y="361569"/>
                    </a:lnTo>
                    <a:lnTo>
                      <a:pt x="685114" y="379907"/>
                    </a:lnTo>
                    <a:lnTo>
                      <a:pt x="660819" y="384721"/>
                    </a:lnTo>
                    <a:lnTo>
                      <a:pt x="634961" y="379552"/>
                    </a:lnTo>
                    <a:lnTo>
                      <a:pt x="616280" y="360680"/>
                    </a:lnTo>
                    <a:lnTo>
                      <a:pt x="604964" y="323100"/>
                    </a:lnTo>
                    <a:lnTo>
                      <a:pt x="601154" y="261823"/>
                    </a:lnTo>
                    <a:lnTo>
                      <a:pt x="605345" y="196570"/>
                    </a:lnTo>
                    <a:lnTo>
                      <a:pt x="617397" y="157187"/>
                    </a:lnTo>
                    <a:lnTo>
                      <a:pt x="636460" y="137845"/>
                    </a:lnTo>
                    <a:lnTo>
                      <a:pt x="661720" y="132702"/>
                    </a:lnTo>
                    <a:lnTo>
                      <a:pt x="686257" y="138087"/>
                    </a:lnTo>
                    <a:lnTo>
                      <a:pt x="703783" y="157746"/>
                    </a:lnTo>
                    <a:lnTo>
                      <a:pt x="714298" y="196951"/>
                    </a:lnTo>
                    <a:lnTo>
                      <a:pt x="717804" y="260934"/>
                    </a:lnTo>
                    <a:lnTo>
                      <a:pt x="717804" y="118237"/>
                    </a:lnTo>
                    <a:lnTo>
                      <a:pt x="710907" y="116217"/>
                    </a:lnTo>
                    <a:lnTo>
                      <a:pt x="688073" y="112522"/>
                    </a:lnTo>
                    <a:lnTo>
                      <a:pt x="664387" y="111315"/>
                    </a:lnTo>
                    <a:lnTo>
                      <a:pt x="607390" y="116840"/>
                    </a:lnTo>
                    <a:lnTo>
                      <a:pt x="561695" y="132334"/>
                    </a:lnTo>
                    <a:lnTo>
                      <a:pt x="526897" y="156184"/>
                    </a:lnTo>
                    <a:lnTo>
                      <a:pt x="502564" y="186791"/>
                    </a:lnTo>
                    <a:lnTo>
                      <a:pt x="488264" y="222542"/>
                    </a:lnTo>
                    <a:lnTo>
                      <a:pt x="483590" y="261823"/>
                    </a:lnTo>
                    <a:lnTo>
                      <a:pt x="488721" y="307721"/>
                    </a:lnTo>
                    <a:lnTo>
                      <a:pt x="504634" y="345198"/>
                    </a:lnTo>
                    <a:lnTo>
                      <a:pt x="532053" y="374154"/>
                    </a:lnTo>
                    <a:lnTo>
                      <a:pt x="571754" y="394512"/>
                    </a:lnTo>
                    <a:lnTo>
                      <a:pt x="533831" y="422871"/>
                    </a:lnTo>
                    <a:lnTo>
                      <a:pt x="506857" y="448398"/>
                    </a:lnTo>
                    <a:lnTo>
                      <a:pt x="490728" y="473913"/>
                    </a:lnTo>
                    <a:lnTo>
                      <a:pt x="485368" y="502272"/>
                    </a:lnTo>
                    <a:lnTo>
                      <a:pt x="491007" y="529183"/>
                    </a:lnTo>
                    <a:lnTo>
                      <a:pt x="509752" y="551929"/>
                    </a:lnTo>
                    <a:lnTo>
                      <a:pt x="544372" y="567651"/>
                    </a:lnTo>
                    <a:lnTo>
                      <a:pt x="597585" y="573519"/>
                    </a:lnTo>
                    <a:lnTo>
                      <a:pt x="698220" y="573519"/>
                    </a:lnTo>
                    <a:lnTo>
                      <a:pt x="755840" y="577215"/>
                    </a:lnTo>
                    <a:lnTo>
                      <a:pt x="793178" y="589102"/>
                    </a:lnTo>
                    <a:lnTo>
                      <a:pt x="813308" y="610336"/>
                    </a:lnTo>
                    <a:lnTo>
                      <a:pt x="819327" y="642086"/>
                    </a:lnTo>
                    <a:lnTo>
                      <a:pt x="812863" y="675563"/>
                    </a:lnTo>
                    <a:lnTo>
                      <a:pt x="793597" y="703605"/>
                    </a:lnTo>
                    <a:lnTo>
                      <a:pt x="761822" y="725068"/>
                    </a:lnTo>
                    <a:lnTo>
                      <a:pt x="717778" y="738784"/>
                    </a:lnTo>
                    <a:lnTo>
                      <a:pt x="661720" y="743610"/>
                    </a:lnTo>
                    <a:lnTo>
                      <a:pt x="602310" y="737120"/>
                    </a:lnTo>
                    <a:lnTo>
                      <a:pt x="564515" y="719683"/>
                    </a:lnTo>
                    <a:lnTo>
                      <a:pt x="544601" y="694397"/>
                    </a:lnTo>
                    <a:lnTo>
                      <a:pt x="538797" y="664349"/>
                    </a:lnTo>
                    <a:lnTo>
                      <a:pt x="539191" y="653338"/>
                    </a:lnTo>
                    <a:lnTo>
                      <a:pt x="540588" y="641756"/>
                    </a:lnTo>
                    <a:lnTo>
                      <a:pt x="543318" y="629666"/>
                    </a:lnTo>
                    <a:lnTo>
                      <a:pt x="547712" y="617156"/>
                    </a:lnTo>
                    <a:lnTo>
                      <a:pt x="508520" y="595782"/>
                    </a:lnTo>
                    <a:lnTo>
                      <a:pt x="485317" y="603783"/>
                    </a:lnTo>
                    <a:lnTo>
                      <a:pt x="463778" y="617042"/>
                    </a:lnTo>
                    <a:lnTo>
                      <a:pt x="447916" y="637489"/>
                    </a:lnTo>
                    <a:lnTo>
                      <a:pt x="441731" y="667016"/>
                    </a:lnTo>
                    <a:lnTo>
                      <a:pt x="449414" y="701332"/>
                    </a:lnTo>
                    <a:lnTo>
                      <a:pt x="472884" y="729068"/>
                    </a:lnTo>
                    <a:lnTo>
                      <a:pt x="512711" y="749617"/>
                    </a:lnTo>
                    <a:lnTo>
                      <a:pt x="569518" y="762381"/>
                    </a:lnTo>
                    <a:lnTo>
                      <a:pt x="643877" y="766762"/>
                    </a:lnTo>
                    <a:lnTo>
                      <a:pt x="714463" y="762533"/>
                    </a:lnTo>
                    <a:lnTo>
                      <a:pt x="771842" y="750379"/>
                    </a:lnTo>
                    <a:lnTo>
                      <a:pt x="787628" y="743610"/>
                    </a:lnTo>
                    <a:lnTo>
                      <a:pt x="816876" y="731088"/>
                    </a:lnTo>
                    <a:lnTo>
                      <a:pt x="850392" y="705446"/>
                    </a:lnTo>
                    <a:lnTo>
                      <a:pt x="873290" y="674268"/>
                    </a:lnTo>
                    <a:lnTo>
                      <a:pt x="886383" y="638340"/>
                    </a:lnTo>
                    <a:lnTo>
                      <a:pt x="890562" y="598462"/>
                    </a:lnTo>
                    <a:lnTo>
                      <a:pt x="883564" y="548030"/>
                    </a:lnTo>
                    <a:lnTo>
                      <a:pt x="863917" y="511213"/>
                    </a:lnTo>
                    <a:lnTo>
                      <a:pt x="833691" y="486029"/>
                    </a:lnTo>
                    <a:lnTo>
                      <a:pt x="794918" y="470484"/>
                    </a:lnTo>
                    <a:lnTo>
                      <a:pt x="749681" y="462610"/>
                    </a:lnTo>
                    <a:lnTo>
                      <a:pt x="700011" y="460425"/>
                    </a:lnTo>
                    <a:lnTo>
                      <a:pt x="594017" y="460425"/>
                    </a:lnTo>
                    <a:lnTo>
                      <a:pt x="572033" y="459587"/>
                    </a:lnTo>
                    <a:lnTo>
                      <a:pt x="558393" y="457085"/>
                    </a:lnTo>
                    <a:lnTo>
                      <a:pt x="551434" y="452907"/>
                    </a:lnTo>
                    <a:lnTo>
                      <a:pt x="549490" y="447065"/>
                    </a:lnTo>
                    <a:lnTo>
                      <a:pt x="552348" y="439216"/>
                    </a:lnTo>
                    <a:lnTo>
                      <a:pt x="561060" y="429031"/>
                    </a:lnTo>
                    <a:lnTo>
                      <a:pt x="575779" y="416509"/>
                    </a:lnTo>
                    <a:lnTo>
                      <a:pt x="596696" y="401650"/>
                    </a:lnTo>
                    <a:lnTo>
                      <a:pt x="611632" y="404266"/>
                    </a:lnTo>
                    <a:lnTo>
                      <a:pt x="628078" y="406552"/>
                    </a:lnTo>
                    <a:lnTo>
                      <a:pt x="645528" y="408165"/>
                    </a:lnTo>
                    <a:lnTo>
                      <a:pt x="663486" y="408774"/>
                    </a:lnTo>
                    <a:lnTo>
                      <a:pt x="711949" y="404177"/>
                    </a:lnTo>
                    <a:lnTo>
                      <a:pt x="719721" y="401650"/>
                    </a:lnTo>
                    <a:lnTo>
                      <a:pt x="753491" y="390664"/>
                    </a:lnTo>
                    <a:lnTo>
                      <a:pt x="762622" y="384721"/>
                    </a:lnTo>
                    <a:lnTo>
                      <a:pt x="787260" y="368693"/>
                    </a:lnTo>
                    <a:lnTo>
                      <a:pt x="812419" y="338721"/>
                    </a:lnTo>
                    <a:lnTo>
                      <a:pt x="828141" y="301167"/>
                    </a:lnTo>
                    <a:lnTo>
                      <a:pt x="833564" y="256489"/>
                    </a:lnTo>
                    <a:lnTo>
                      <a:pt x="829551" y="220802"/>
                    </a:lnTo>
                    <a:lnTo>
                      <a:pt x="818210" y="190804"/>
                    </a:lnTo>
                    <a:lnTo>
                      <a:pt x="800506" y="165811"/>
                    </a:lnTo>
                    <a:lnTo>
                      <a:pt x="777468" y="145161"/>
                    </a:lnTo>
                    <a:lnTo>
                      <a:pt x="776681" y="138087"/>
                    </a:lnTo>
                    <a:lnTo>
                      <a:pt x="776566" y="132702"/>
                    </a:lnTo>
                    <a:lnTo>
                      <a:pt x="776566" y="131800"/>
                    </a:lnTo>
                    <a:lnTo>
                      <a:pt x="776566" y="122008"/>
                    </a:lnTo>
                    <a:lnTo>
                      <a:pt x="780237" y="83388"/>
                    </a:lnTo>
                    <a:lnTo>
                      <a:pt x="789825" y="57454"/>
                    </a:lnTo>
                    <a:lnTo>
                      <a:pt x="803262" y="42875"/>
                    </a:lnTo>
                    <a:lnTo>
                      <a:pt x="818438" y="38303"/>
                    </a:lnTo>
                    <a:lnTo>
                      <a:pt x="828459" y="39776"/>
                    </a:lnTo>
                    <a:lnTo>
                      <a:pt x="835914" y="44094"/>
                    </a:lnTo>
                    <a:lnTo>
                      <a:pt x="840854" y="51066"/>
                    </a:lnTo>
                    <a:lnTo>
                      <a:pt x="843368" y="60553"/>
                    </a:lnTo>
                    <a:lnTo>
                      <a:pt x="822007" y="85496"/>
                    </a:lnTo>
                    <a:lnTo>
                      <a:pt x="828103" y="95072"/>
                    </a:lnTo>
                    <a:lnTo>
                      <a:pt x="838136" y="103974"/>
                    </a:lnTo>
                    <a:lnTo>
                      <a:pt x="851674" y="110540"/>
                    </a:lnTo>
                    <a:lnTo>
                      <a:pt x="868299" y="113106"/>
                    </a:lnTo>
                    <a:lnTo>
                      <a:pt x="888352" y="108788"/>
                    </a:lnTo>
                    <a:lnTo>
                      <a:pt x="903820" y="97294"/>
                    </a:lnTo>
                    <a:lnTo>
                      <a:pt x="913765" y="80797"/>
                    </a:lnTo>
                    <a:lnTo>
                      <a:pt x="917282" y="61455"/>
                    </a:lnTo>
                    <a:close/>
                  </a:path>
                  <a:path w="1295400" h="767080">
                    <a:moveTo>
                      <a:pt x="1294917" y="406133"/>
                    </a:moveTo>
                    <a:lnTo>
                      <a:pt x="1270850" y="402564"/>
                    </a:lnTo>
                    <a:lnTo>
                      <a:pt x="1253248" y="447446"/>
                    </a:lnTo>
                    <a:lnTo>
                      <a:pt x="1226781" y="481050"/>
                    </a:lnTo>
                    <a:lnTo>
                      <a:pt x="1190955" y="502132"/>
                    </a:lnTo>
                    <a:lnTo>
                      <a:pt x="1145298" y="509447"/>
                    </a:lnTo>
                    <a:lnTo>
                      <a:pt x="1098461" y="501573"/>
                    </a:lnTo>
                    <a:lnTo>
                      <a:pt x="1065606" y="478523"/>
                    </a:lnTo>
                    <a:lnTo>
                      <a:pt x="1044689" y="441147"/>
                    </a:lnTo>
                    <a:lnTo>
                      <a:pt x="1033640" y="390321"/>
                    </a:lnTo>
                    <a:lnTo>
                      <a:pt x="1030414" y="326872"/>
                    </a:lnTo>
                    <a:lnTo>
                      <a:pt x="1030414" y="302831"/>
                    </a:lnTo>
                    <a:lnTo>
                      <a:pt x="1294015" y="302831"/>
                    </a:lnTo>
                    <a:lnTo>
                      <a:pt x="1293279" y="278777"/>
                    </a:lnTo>
                    <a:lnTo>
                      <a:pt x="1282890" y="204165"/>
                    </a:lnTo>
                    <a:lnTo>
                      <a:pt x="1265555" y="166827"/>
                    </a:lnTo>
                    <a:lnTo>
                      <a:pt x="1240370" y="137642"/>
                    </a:lnTo>
                    <a:lnTo>
                      <a:pt x="1214412" y="121158"/>
                    </a:lnTo>
                    <a:lnTo>
                      <a:pt x="1207338" y="116662"/>
                    </a:lnTo>
                    <a:lnTo>
                      <a:pt x="1171130" y="105473"/>
                    </a:lnTo>
                    <a:lnTo>
                      <a:pt x="1171130" y="278777"/>
                    </a:lnTo>
                    <a:lnTo>
                      <a:pt x="1030414" y="278777"/>
                    </a:lnTo>
                    <a:lnTo>
                      <a:pt x="1036637" y="204939"/>
                    </a:lnTo>
                    <a:lnTo>
                      <a:pt x="1051458" y="156222"/>
                    </a:lnTo>
                    <a:lnTo>
                      <a:pt x="1075131" y="129387"/>
                    </a:lnTo>
                    <a:lnTo>
                      <a:pt x="1107909" y="121158"/>
                    </a:lnTo>
                    <a:lnTo>
                      <a:pt x="1140574" y="129882"/>
                    </a:lnTo>
                    <a:lnTo>
                      <a:pt x="1160221" y="157556"/>
                    </a:lnTo>
                    <a:lnTo>
                      <a:pt x="1169517" y="206438"/>
                    </a:lnTo>
                    <a:lnTo>
                      <a:pt x="1171130" y="278777"/>
                    </a:lnTo>
                    <a:lnTo>
                      <a:pt x="1171130" y="105473"/>
                    </a:lnTo>
                    <a:lnTo>
                      <a:pt x="1166444" y="104013"/>
                    </a:lnTo>
                    <a:lnTo>
                      <a:pt x="1117701" y="99783"/>
                    </a:lnTo>
                    <a:lnTo>
                      <a:pt x="1072705" y="103022"/>
                    </a:lnTo>
                    <a:lnTo>
                      <a:pt x="1031100" y="112915"/>
                    </a:lnTo>
                    <a:lnTo>
                      <a:pt x="993698" y="129641"/>
                    </a:lnTo>
                    <a:lnTo>
                      <a:pt x="961288" y="153441"/>
                    </a:lnTo>
                    <a:lnTo>
                      <a:pt x="934694" y="184492"/>
                    </a:lnTo>
                    <a:lnTo>
                      <a:pt x="914692" y="223012"/>
                    </a:lnTo>
                    <a:lnTo>
                      <a:pt x="902106" y="269214"/>
                    </a:lnTo>
                    <a:lnTo>
                      <a:pt x="897724" y="323316"/>
                    </a:lnTo>
                    <a:lnTo>
                      <a:pt x="900887" y="369760"/>
                    </a:lnTo>
                    <a:lnTo>
                      <a:pt x="910463" y="411886"/>
                    </a:lnTo>
                    <a:lnTo>
                      <a:pt x="926604" y="449097"/>
                    </a:lnTo>
                    <a:lnTo>
                      <a:pt x="949490" y="480834"/>
                    </a:lnTo>
                    <a:lnTo>
                      <a:pt x="979258" y="506514"/>
                    </a:lnTo>
                    <a:lnTo>
                      <a:pt x="1016063" y="525564"/>
                    </a:lnTo>
                    <a:lnTo>
                      <a:pt x="1060069" y="537413"/>
                    </a:lnTo>
                    <a:lnTo>
                      <a:pt x="1111440" y="541489"/>
                    </a:lnTo>
                    <a:lnTo>
                      <a:pt x="1174991" y="534593"/>
                    </a:lnTo>
                    <a:lnTo>
                      <a:pt x="1222844" y="515391"/>
                    </a:lnTo>
                    <a:lnTo>
                      <a:pt x="1229829" y="509447"/>
                    </a:lnTo>
                    <a:lnTo>
                      <a:pt x="1257274" y="486092"/>
                    </a:lnTo>
                    <a:lnTo>
                      <a:pt x="1280541" y="448932"/>
                    </a:lnTo>
                    <a:lnTo>
                      <a:pt x="1294917" y="406133"/>
                    </a:lnTo>
                    <a:close/>
                  </a:path>
                </a:pathLst>
              </a:custGeom>
              <a:solidFill>
                <a:srgbClr val="1D70B7"/>
              </a:solidFill>
            </p:spPr>
            <p:txBody>
              <a:bodyPr wrap="square" lIns="0" tIns="0" rIns="0" bIns="0" rtlCol="0"/>
              <a:lstStyle/>
              <a:p>
                <a:endParaRPr sz="1092"/>
              </a:p>
            </p:txBody>
          </p:sp>
        </p:grpSp>
        <p:grpSp>
          <p:nvGrpSpPr>
            <p:cNvPr id="29" name="object 22"/>
            <p:cNvGrpSpPr/>
            <p:nvPr/>
          </p:nvGrpSpPr>
          <p:grpSpPr>
            <a:xfrm>
              <a:off x="9549799" y="1034908"/>
              <a:ext cx="855344" cy="1119505"/>
              <a:chOff x="9549799" y="1034908"/>
              <a:chExt cx="855344" cy="1119505"/>
            </a:xfrm>
          </p:grpSpPr>
          <p:sp>
            <p:nvSpPr>
              <p:cNvPr id="30" name="object 23"/>
              <p:cNvSpPr/>
              <p:nvPr/>
            </p:nvSpPr>
            <p:spPr>
              <a:xfrm>
                <a:off x="9549799" y="1104576"/>
                <a:ext cx="652145" cy="1049655"/>
              </a:xfrm>
              <a:custGeom>
                <a:avLst/>
                <a:gdLst/>
                <a:ahLst/>
                <a:cxnLst/>
                <a:rect l="l" t="t" r="r" b="b"/>
                <a:pathLst>
                  <a:path w="652145" h="1049655">
                    <a:moveTo>
                      <a:pt x="466020" y="0"/>
                    </a:moveTo>
                    <a:lnTo>
                      <a:pt x="427062" y="1343"/>
                    </a:lnTo>
                    <a:lnTo>
                      <a:pt x="384305" y="5873"/>
                    </a:lnTo>
                    <a:lnTo>
                      <a:pt x="338917" y="14564"/>
                    </a:lnTo>
                    <a:lnTo>
                      <a:pt x="338090" y="15108"/>
                    </a:lnTo>
                    <a:lnTo>
                      <a:pt x="289743" y="34109"/>
                    </a:lnTo>
                    <a:lnTo>
                      <a:pt x="245342" y="58985"/>
                    </a:lnTo>
                    <a:lnTo>
                      <a:pt x="204913" y="89493"/>
                    </a:lnTo>
                    <a:lnTo>
                      <a:pt x="169027" y="125115"/>
                    </a:lnTo>
                    <a:lnTo>
                      <a:pt x="138254" y="165331"/>
                    </a:lnTo>
                    <a:lnTo>
                      <a:pt x="113165" y="209626"/>
                    </a:lnTo>
                    <a:lnTo>
                      <a:pt x="112610" y="209898"/>
                    </a:lnTo>
                    <a:lnTo>
                      <a:pt x="101226" y="245576"/>
                    </a:lnTo>
                    <a:lnTo>
                      <a:pt x="93065" y="284075"/>
                    </a:lnTo>
                    <a:lnTo>
                      <a:pt x="88035" y="326377"/>
                    </a:lnTo>
                    <a:lnTo>
                      <a:pt x="85842" y="384539"/>
                    </a:lnTo>
                    <a:lnTo>
                      <a:pt x="84363" y="396336"/>
                    </a:lnTo>
                    <a:lnTo>
                      <a:pt x="81807" y="407927"/>
                    </a:lnTo>
                    <a:lnTo>
                      <a:pt x="78098" y="419211"/>
                    </a:lnTo>
                    <a:lnTo>
                      <a:pt x="74810" y="426886"/>
                    </a:lnTo>
                    <a:lnTo>
                      <a:pt x="1933" y="573730"/>
                    </a:lnTo>
                    <a:lnTo>
                      <a:pt x="0" y="582335"/>
                    </a:lnTo>
                    <a:lnTo>
                      <a:pt x="2307" y="590375"/>
                    </a:lnTo>
                    <a:lnTo>
                      <a:pt x="8058" y="596460"/>
                    </a:lnTo>
                    <a:lnTo>
                      <a:pt x="16456" y="599206"/>
                    </a:lnTo>
                    <a:lnTo>
                      <a:pt x="69334" y="602766"/>
                    </a:lnTo>
                    <a:lnTo>
                      <a:pt x="69062" y="764687"/>
                    </a:lnTo>
                    <a:lnTo>
                      <a:pt x="73980" y="801356"/>
                    </a:lnTo>
                    <a:lnTo>
                      <a:pt x="92410" y="831807"/>
                    </a:lnTo>
                    <a:lnTo>
                      <a:pt x="121221" y="852601"/>
                    </a:lnTo>
                    <a:lnTo>
                      <a:pt x="157279" y="860297"/>
                    </a:lnTo>
                    <a:lnTo>
                      <a:pt x="225214" y="860025"/>
                    </a:lnTo>
                    <a:lnTo>
                      <a:pt x="257762" y="876000"/>
                    </a:lnTo>
                    <a:lnTo>
                      <a:pt x="283606" y="915298"/>
                    </a:lnTo>
                    <a:lnTo>
                      <a:pt x="302926" y="964974"/>
                    </a:lnTo>
                    <a:lnTo>
                      <a:pt x="315902" y="1012083"/>
                    </a:lnTo>
                    <a:lnTo>
                      <a:pt x="346896" y="994002"/>
                    </a:lnTo>
                    <a:lnTo>
                      <a:pt x="380763" y="980674"/>
                    </a:lnTo>
                    <a:lnTo>
                      <a:pt x="416992" y="972434"/>
                    </a:lnTo>
                    <a:lnTo>
                      <a:pt x="455071" y="969613"/>
                    </a:lnTo>
                    <a:lnTo>
                      <a:pt x="507718" y="975101"/>
                    </a:lnTo>
                    <a:lnTo>
                      <a:pt x="556307" y="990914"/>
                    </a:lnTo>
                    <a:lnTo>
                      <a:pt x="599554" y="1016075"/>
                    </a:lnTo>
                    <a:lnTo>
                      <a:pt x="636175" y="1049611"/>
                    </a:lnTo>
                    <a:lnTo>
                      <a:pt x="640280" y="1049611"/>
                    </a:lnTo>
                    <a:lnTo>
                      <a:pt x="638261" y="1019748"/>
                    </a:lnTo>
                    <a:lnTo>
                      <a:pt x="636931" y="986504"/>
                    </a:lnTo>
                    <a:lnTo>
                      <a:pt x="636447" y="944682"/>
                    </a:lnTo>
                    <a:lnTo>
                      <a:pt x="635231" y="913127"/>
                    </a:lnTo>
                    <a:lnTo>
                      <a:pt x="624887" y="851143"/>
                    </a:lnTo>
                    <a:lnTo>
                      <a:pt x="603143" y="792510"/>
                    </a:lnTo>
                    <a:lnTo>
                      <a:pt x="571235" y="749773"/>
                    </a:lnTo>
                    <a:lnTo>
                      <a:pt x="551790" y="743044"/>
                    </a:lnTo>
                    <a:lnTo>
                      <a:pt x="496713" y="743316"/>
                    </a:lnTo>
                    <a:lnTo>
                      <a:pt x="467512" y="737101"/>
                    </a:lnTo>
                    <a:lnTo>
                      <a:pt x="444117" y="720305"/>
                    </a:lnTo>
                    <a:lnTo>
                      <a:pt x="429146" y="695701"/>
                    </a:lnTo>
                    <a:lnTo>
                      <a:pt x="425218" y="666062"/>
                    </a:lnTo>
                    <a:lnTo>
                      <a:pt x="425490" y="534548"/>
                    </a:lnTo>
                    <a:lnTo>
                      <a:pt x="382476" y="531543"/>
                    </a:lnTo>
                    <a:lnTo>
                      <a:pt x="375704" y="529369"/>
                    </a:lnTo>
                    <a:lnTo>
                      <a:pt x="371038" y="524450"/>
                    </a:lnTo>
                    <a:lnTo>
                      <a:pt x="369146" y="517939"/>
                    </a:lnTo>
                    <a:lnTo>
                      <a:pt x="370696" y="510988"/>
                    </a:lnTo>
                    <a:lnTo>
                      <a:pt x="429867" y="391819"/>
                    </a:lnTo>
                    <a:lnTo>
                      <a:pt x="431522" y="387704"/>
                    </a:lnTo>
                    <a:lnTo>
                      <a:pt x="440595" y="310404"/>
                    </a:lnTo>
                    <a:lnTo>
                      <a:pt x="444702" y="276065"/>
                    </a:lnTo>
                    <a:lnTo>
                      <a:pt x="451325" y="244806"/>
                    </a:lnTo>
                    <a:lnTo>
                      <a:pt x="460285" y="216474"/>
                    </a:lnTo>
                    <a:lnTo>
                      <a:pt x="460557" y="216202"/>
                    </a:lnTo>
                    <a:lnTo>
                      <a:pt x="460557" y="215929"/>
                    </a:lnTo>
                    <a:lnTo>
                      <a:pt x="485848" y="172972"/>
                    </a:lnTo>
                    <a:lnTo>
                      <a:pt x="517325" y="135153"/>
                    </a:lnTo>
                    <a:lnTo>
                      <a:pt x="554483" y="102922"/>
                    </a:lnTo>
                    <a:lnTo>
                      <a:pt x="596547" y="77004"/>
                    </a:lnTo>
                    <a:lnTo>
                      <a:pt x="644112" y="57578"/>
                    </a:lnTo>
                    <a:lnTo>
                      <a:pt x="649599" y="56751"/>
                    </a:lnTo>
                    <a:lnTo>
                      <a:pt x="652059" y="56206"/>
                    </a:lnTo>
                    <a:lnTo>
                      <a:pt x="604698" y="30417"/>
                    </a:lnTo>
                    <a:lnTo>
                      <a:pt x="553434" y="11820"/>
                    </a:lnTo>
                    <a:lnTo>
                      <a:pt x="513402" y="2771"/>
                    </a:lnTo>
                    <a:lnTo>
                      <a:pt x="499740" y="868"/>
                    </a:lnTo>
                    <a:lnTo>
                      <a:pt x="466020" y="0"/>
                    </a:lnTo>
                    <a:close/>
                  </a:path>
                </a:pathLst>
              </a:custGeom>
              <a:solidFill>
                <a:srgbClr val="E84E1B"/>
              </a:solidFill>
            </p:spPr>
            <p:txBody>
              <a:bodyPr wrap="square" lIns="0" tIns="0" rIns="0" bIns="0" rtlCol="0"/>
              <a:lstStyle/>
              <a:p>
                <a:endParaRPr sz="1092"/>
              </a:p>
            </p:txBody>
          </p:sp>
          <p:pic>
            <p:nvPicPr>
              <p:cNvPr id="31" name="object 24"/>
              <p:cNvPicPr/>
              <p:nvPr/>
            </p:nvPicPr>
            <p:blipFill>
              <a:blip r:embed="rId2" cstate="print"/>
              <a:stretch>
                <a:fillRect/>
              </a:stretch>
            </p:blipFill>
            <p:spPr>
              <a:xfrm>
                <a:off x="10089813" y="1034908"/>
                <a:ext cx="315195" cy="392783"/>
              </a:xfrm>
              <a:prstGeom prst="rect">
                <a:avLst/>
              </a:prstGeom>
            </p:spPr>
          </p:pic>
        </p:grpSp>
      </p:grpSp>
      <p:sp>
        <p:nvSpPr>
          <p:cNvPr id="35" name="Título 16"/>
          <p:cNvSpPr>
            <a:spLocks noGrp="1"/>
          </p:cNvSpPr>
          <p:nvPr>
            <p:ph type="title" hasCustomPrompt="1"/>
          </p:nvPr>
        </p:nvSpPr>
        <p:spPr>
          <a:xfrm>
            <a:off x="4538635" y="1556700"/>
            <a:ext cx="3362812" cy="861100"/>
          </a:xfrm>
        </p:spPr>
        <p:txBody>
          <a:bodyPr>
            <a:normAutofit/>
          </a:bodyPr>
          <a:lstStyle>
            <a:lvl1pPr algn="ctr">
              <a:defRPr lang="es-ES" sz="3942" b="1" dirty="0">
                <a:solidFill>
                  <a:srgbClr val="0070C0"/>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pic>
        <p:nvPicPr>
          <p:cNvPr id="36" name="Imagen 3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39" name="Marcador de texto 38"/>
          <p:cNvSpPr>
            <a:spLocks noGrp="1"/>
          </p:cNvSpPr>
          <p:nvPr>
            <p:ph type="body" sz="quarter" idx="13" hasCustomPrompt="1"/>
          </p:nvPr>
        </p:nvSpPr>
        <p:spPr>
          <a:xfrm>
            <a:off x="860535" y="4200472"/>
            <a:ext cx="2062163" cy="842963"/>
          </a:xfrm>
        </p:spPr>
        <p:txBody>
          <a:bodyPr/>
          <a:lstStyle>
            <a:lvl1pPr marL="0" indent="0" algn="ctr">
              <a:buNone/>
              <a:defRPr>
                <a:solidFill>
                  <a:schemeClr val="bg1"/>
                </a:solidFill>
              </a:defRPr>
            </a:lvl1pPr>
          </a:lstStyle>
          <a:p>
            <a:pPr lvl="0"/>
            <a:r>
              <a:rPr lang="en-GB" dirty="0"/>
              <a:t>TEXT</a:t>
            </a:r>
          </a:p>
        </p:txBody>
      </p:sp>
      <p:sp>
        <p:nvSpPr>
          <p:cNvPr id="40" name="Marcador de texto 38"/>
          <p:cNvSpPr>
            <a:spLocks noGrp="1"/>
          </p:cNvSpPr>
          <p:nvPr>
            <p:ph type="body" sz="quarter" idx="14" hasCustomPrompt="1"/>
          </p:nvPr>
        </p:nvSpPr>
        <p:spPr>
          <a:xfrm>
            <a:off x="3747912" y="4193773"/>
            <a:ext cx="2062163" cy="842963"/>
          </a:xfrm>
        </p:spPr>
        <p:txBody>
          <a:bodyPr/>
          <a:lstStyle>
            <a:lvl1pPr marL="0" indent="0" algn="ctr">
              <a:buNone/>
              <a:defRPr>
                <a:solidFill>
                  <a:schemeClr val="bg1"/>
                </a:solidFill>
              </a:defRPr>
            </a:lvl1pPr>
          </a:lstStyle>
          <a:p>
            <a:pPr lvl="0"/>
            <a:r>
              <a:rPr lang="en-GB" dirty="0"/>
              <a:t>TEXT</a:t>
            </a:r>
          </a:p>
        </p:txBody>
      </p:sp>
      <p:sp>
        <p:nvSpPr>
          <p:cNvPr id="41" name="Marcador de texto 38"/>
          <p:cNvSpPr>
            <a:spLocks noGrp="1"/>
          </p:cNvSpPr>
          <p:nvPr>
            <p:ph type="body" sz="quarter" idx="15" hasCustomPrompt="1"/>
          </p:nvPr>
        </p:nvSpPr>
        <p:spPr>
          <a:xfrm>
            <a:off x="6529532" y="4200472"/>
            <a:ext cx="2062163" cy="842963"/>
          </a:xfrm>
        </p:spPr>
        <p:txBody>
          <a:bodyPr/>
          <a:lstStyle>
            <a:lvl1pPr marL="0" indent="0" algn="ctr">
              <a:buNone/>
              <a:defRPr>
                <a:solidFill>
                  <a:schemeClr val="bg1"/>
                </a:solidFill>
              </a:defRPr>
            </a:lvl1pPr>
          </a:lstStyle>
          <a:p>
            <a:pPr lvl="0"/>
            <a:r>
              <a:rPr lang="en-GB" dirty="0"/>
              <a:t>TEXT</a:t>
            </a:r>
          </a:p>
        </p:txBody>
      </p:sp>
      <p:sp>
        <p:nvSpPr>
          <p:cNvPr id="42" name="Marcador de texto 38"/>
          <p:cNvSpPr>
            <a:spLocks noGrp="1"/>
          </p:cNvSpPr>
          <p:nvPr>
            <p:ph type="body" sz="quarter" idx="16" hasCustomPrompt="1"/>
          </p:nvPr>
        </p:nvSpPr>
        <p:spPr>
          <a:xfrm>
            <a:off x="9514556" y="4200472"/>
            <a:ext cx="2062163" cy="842963"/>
          </a:xfrm>
        </p:spPr>
        <p:txBody>
          <a:bodyPr/>
          <a:lstStyle>
            <a:lvl1pPr marL="0" indent="0" algn="ctr">
              <a:buNone/>
              <a:defRPr>
                <a:solidFill>
                  <a:schemeClr val="bg1"/>
                </a:solidFill>
              </a:defRPr>
            </a:lvl1pPr>
          </a:lstStyle>
          <a:p>
            <a:pPr lvl="0"/>
            <a:r>
              <a:rPr lang="en-GB" dirty="0"/>
              <a:t>TEXT</a:t>
            </a:r>
          </a:p>
        </p:txBody>
      </p:sp>
      <p:sp>
        <p:nvSpPr>
          <p:cNvPr id="43" name="Marcador de texto 49"/>
          <p:cNvSpPr>
            <a:spLocks noGrp="1"/>
          </p:cNvSpPr>
          <p:nvPr>
            <p:ph type="body" sz="quarter" idx="21" hasCustomPrompt="1"/>
          </p:nvPr>
        </p:nvSpPr>
        <p:spPr>
          <a:xfrm>
            <a:off x="4272162" y="5997569"/>
            <a:ext cx="3663231" cy="204972"/>
          </a:xfrm>
        </p:spPr>
        <p:txBody>
          <a:bodyPr>
            <a:normAutofit/>
          </a:bodyPr>
          <a:lstStyle>
            <a:lvl1pPr marL="0" indent="0" algn="ctr">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sp>
        <p:nvSpPr>
          <p:cNvPr id="47" name="Marcador de número de diapositiva 46"/>
          <p:cNvSpPr>
            <a:spLocks noGrp="1"/>
          </p:cNvSpPr>
          <p:nvPr>
            <p:ph type="sldNum" sz="quarter" idx="24"/>
          </p:nvPr>
        </p:nvSpPr>
        <p:spPr>
          <a:xfrm>
            <a:off x="9015790" y="5797033"/>
            <a:ext cx="2743200" cy="365125"/>
          </a:xfrm>
        </p:spPr>
        <p:txBody>
          <a:bodyPr/>
          <a:lstStyle/>
          <a:p>
            <a:fld id="{29D12E01-1D8A-457E-B922-5315C39E5EF5}" type="slidenum">
              <a:rPr lang="es-ES" smtClean="0"/>
              <a:t>‹Nº›</a:t>
            </a:fld>
            <a:endParaRPr lang="es-ES" dirty="0"/>
          </a:p>
        </p:txBody>
      </p:sp>
      <p:sp>
        <p:nvSpPr>
          <p:cNvPr id="34" name="Marcador de fecha 33"/>
          <p:cNvSpPr>
            <a:spLocks noGrp="1"/>
          </p:cNvSpPr>
          <p:nvPr>
            <p:ph type="dt" sz="half" idx="22"/>
          </p:nvPr>
        </p:nvSpPr>
        <p:spPr>
          <a:xfrm>
            <a:off x="0" y="5967482"/>
            <a:ext cx="2743200" cy="241811"/>
          </a:xfrm>
        </p:spPr>
        <p:txBody>
          <a:bodyPr/>
          <a:lstStyle/>
          <a:p>
            <a:fld id="{125FE812-79BD-41AE-81D0-373234BE3F5D}" type="datetimeFigureOut">
              <a:rPr lang="es-ES" smtClean="0"/>
              <a:t>09/10/2026</a:t>
            </a:fld>
            <a:endParaRPr lang="es-ES" dirty="0"/>
          </a:p>
        </p:txBody>
      </p:sp>
    </p:spTree>
    <p:extLst>
      <p:ext uri="{BB962C8B-B14F-4D97-AF65-F5344CB8AC3E}">
        <p14:creationId xmlns:p14="http://schemas.microsoft.com/office/powerpoint/2010/main" val="3617897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CONS/GRAPHIC RESOURCES">
    <p:spTree>
      <p:nvGrpSpPr>
        <p:cNvPr id="1" name=""/>
        <p:cNvGrpSpPr/>
        <p:nvPr/>
      </p:nvGrpSpPr>
      <p:grpSpPr>
        <a:xfrm>
          <a:off x="0" y="0"/>
          <a:ext cx="0" cy="0"/>
          <a:chOff x="0" y="0"/>
          <a:chExt cx="0" cy="0"/>
        </a:xfrm>
      </p:grpSpPr>
      <p:sp>
        <p:nvSpPr>
          <p:cNvPr id="3" name="object 2"/>
          <p:cNvSpPr/>
          <p:nvPr userDrawn="1"/>
        </p:nvSpPr>
        <p:spPr>
          <a:xfrm>
            <a:off x="11868" y="0"/>
            <a:ext cx="12180447" cy="6857615"/>
          </a:xfrm>
          <a:custGeom>
            <a:avLst/>
            <a:gdLst/>
            <a:ahLst/>
            <a:cxnLst/>
            <a:rect l="l" t="t" r="r" b="b"/>
            <a:pathLst>
              <a:path w="20085050" h="11308715">
                <a:moveTo>
                  <a:pt x="20084519" y="0"/>
                </a:moveTo>
                <a:lnTo>
                  <a:pt x="0" y="0"/>
                </a:lnTo>
                <a:lnTo>
                  <a:pt x="0" y="11308556"/>
                </a:lnTo>
                <a:lnTo>
                  <a:pt x="20084519" y="11308556"/>
                </a:lnTo>
                <a:lnTo>
                  <a:pt x="20084519" y="0"/>
                </a:lnTo>
                <a:close/>
              </a:path>
            </a:pathLst>
          </a:custGeom>
          <a:solidFill>
            <a:srgbClr val="E84E1B"/>
          </a:solidFill>
        </p:spPr>
        <p:txBody>
          <a:bodyPr wrap="square" lIns="0" tIns="0" rIns="0" bIns="0" rtlCol="0"/>
          <a:lstStyle/>
          <a:p>
            <a:endParaRPr sz="1092"/>
          </a:p>
        </p:txBody>
      </p:sp>
      <p:sp>
        <p:nvSpPr>
          <p:cNvPr id="5" name="object 4"/>
          <p:cNvSpPr txBox="1"/>
          <p:nvPr userDrawn="1"/>
        </p:nvSpPr>
        <p:spPr>
          <a:xfrm>
            <a:off x="4147007" y="6054603"/>
            <a:ext cx="1016256" cy="221933"/>
          </a:xfrm>
          <a:prstGeom prst="rect">
            <a:avLst/>
          </a:prstGeom>
        </p:spPr>
        <p:txBody>
          <a:bodyPr vert="horz" wrap="square" lIns="0" tIns="7316" rIns="0" bIns="0" rtlCol="0">
            <a:spAutoFit/>
          </a:bodyPr>
          <a:lstStyle/>
          <a:p>
            <a:pPr marL="7701">
              <a:lnSpc>
                <a:spcPct val="100000"/>
              </a:lnSpc>
              <a:spcBef>
                <a:spcPts val="58"/>
              </a:spcBef>
            </a:pPr>
            <a:r>
              <a:rPr sz="697" spc="55" dirty="0">
                <a:solidFill>
                  <a:srgbClr val="FFFFFF"/>
                </a:solidFill>
                <a:latin typeface="Poppins"/>
                <a:cs typeface="Poppins"/>
              </a:rPr>
              <a:t>PRESENTATION</a:t>
            </a:r>
            <a:r>
              <a:rPr sz="697" spc="167" dirty="0">
                <a:solidFill>
                  <a:srgbClr val="FFFFFF"/>
                </a:solidFill>
                <a:latin typeface="Poppins"/>
                <a:cs typeface="Poppins"/>
              </a:rPr>
              <a:t> </a:t>
            </a:r>
            <a:r>
              <a:rPr sz="697" spc="42" dirty="0">
                <a:solidFill>
                  <a:srgbClr val="FFFFFF"/>
                </a:solidFill>
                <a:latin typeface="Poppins"/>
                <a:cs typeface="Poppins"/>
              </a:rPr>
              <a:t>TITLE </a:t>
            </a:r>
            <a:endParaRPr sz="697" dirty="0">
              <a:latin typeface="Poppins"/>
              <a:cs typeface="Poppins"/>
            </a:endParaRPr>
          </a:p>
        </p:txBody>
      </p:sp>
      <p:sp>
        <p:nvSpPr>
          <p:cNvPr id="6" name="object 5"/>
          <p:cNvSpPr/>
          <p:nvPr userDrawn="1"/>
        </p:nvSpPr>
        <p:spPr>
          <a:xfrm>
            <a:off x="935837" y="6141776"/>
            <a:ext cx="3055317" cy="0"/>
          </a:xfrm>
          <a:custGeom>
            <a:avLst/>
            <a:gdLst/>
            <a:ahLst/>
            <a:cxnLst/>
            <a:rect l="l" t="t" r="r" b="b"/>
            <a:pathLst>
              <a:path w="5038090">
                <a:moveTo>
                  <a:pt x="0" y="0"/>
                </a:moveTo>
                <a:lnTo>
                  <a:pt x="5037469" y="0"/>
                </a:lnTo>
              </a:path>
            </a:pathLst>
          </a:custGeom>
          <a:ln w="43297">
            <a:solidFill>
              <a:srgbClr val="FFFFFF"/>
            </a:solidFill>
          </a:ln>
        </p:spPr>
        <p:txBody>
          <a:bodyPr wrap="square" lIns="0" tIns="0" rIns="0" bIns="0" rtlCol="0"/>
          <a:lstStyle/>
          <a:p>
            <a:endParaRPr sz="1092"/>
          </a:p>
        </p:txBody>
      </p:sp>
      <p:grpSp>
        <p:nvGrpSpPr>
          <p:cNvPr id="7" name="object 6"/>
          <p:cNvGrpSpPr/>
          <p:nvPr userDrawn="1"/>
        </p:nvGrpSpPr>
        <p:grpSpPr>
          <a:xfrm>
            <a:off x="10284945" y="6107075"/>
            <a:ext cx="184459" cy="188682"/>
            <a:chOff x="16959446" y="10071019"/>
            <a:chExt cx="304165" cy="311150"/>
          </a:xfrm>
        </p:grpSpPr>
        <p:sp>
          <p:nvSpPr>
            <p:cNvPr id="8" name="object 7"/>
            <p:cNvSpPr/>
            <p:nvPr/>
          </p:nvSpPr>
          <p:spPr>
            <a:xfrm>
              <a:off x="16959800" y="10071019"/>
              <a:ext cx="304165" cy="311150"/>
            </a:xfrm>
            <a:custGeom>
              <a:avLst/>
              <a:gdLst/>
              <a:ahLst/>
              <a:cxnLst/>
              <a:rect l="l" t="t" r="r" b="b"/>
              <a:pathLst>
                <a:path w="304165" h="311150">
                  <a:moveTo>
                    <a:pt x="89515" y="0"/>
                  </a:moveTo>
                  <a:lnTo>
                    <a:pt x="0" y="0"/>
                  </a:lnTo>
                  <a:lnTo>
                    <a:pt x="214077" y="311027"/>
                  </a:lnTo>
                  <a:lnTo>
                    <a:pt x="303592" y="311027"/>
                  </a:lnTo>
                  <a:lnTo>
                    <a:pt x="289657" y="290776"/>
                  </a:lnTo>
                  <a:lnTo>
                    <a:pt x="224715" y="290776"/>
                  </a:lnTo>
                  <a:lnTo>
                    <a:pt x="38522" y="20250"/>
                  </a:lnTo>
                  <a:lnTo>
                    <a:pt x="103454" y="20250"/>
                  </a:lnTo>
                  <a:lnTo>
                    <a:pt x="89515" y="0"/>
                  </a:lnTo>
                  <a:close/>
                </a:path>
                <a:path w="304165" h="311150">
                  <a:moveTo>
                    <a:pt x="103454" y="20250"/>
                  </a:moveTo>
                  <a:lnTo>
                    <a:pt x="78877" y="20250"/>
                  </a:lnTo>
                  <a:lnTo>
                    <a:pt x="265070" y="290776"/>
                  </a:lnTo>
                  <a:lnTo>
                    <a:pt x="289657" y="290776"/>
                  </a:lnTo>
                  <a:lnTo>
                    <a:pt x="103454" y="20250"/>
                  </a:lnTo>
                  <a:close/>
                </a:path>
              </a:pathLst>
            </a:custGeom>
            <a:solidFill>
              <a:srgbClr val="FFFFFF"/>
            </a:solidFill>
          </p:spPr>
          <p:txBody>
            <a:bodyPr wrap="square" lIns="0" tIns="0" rIns="0" bIns="0" rtlCol="0"/>
            <a:lstStyle/>
            <a:p>
              <a:endParaRPr sz="1092"/>
            </a:p>
          </p:txBody>
        </p:sp>
        <p:pic>
          <p:nvPicPr>
            <p:cNvPr id="9" name="object 8"/>
            <p:cNvPicPr/>
            <p:nvPr/>
          </p:nvPicPr>
          <p:blipFill>
            <a:blip r:embed="rId2" cstate="print"/>
            <a:stretch>
              <a:fillRect/>
            </a:stretch>
          </p:blipFill>
          <p:spPr>
            <a:xfrm>
              <a:off x="16959446" y="10071022"/>
              <a:ext cx="293169" cy="311025"/>
            </a:xfrm>
            <a:prstGeom prst="rect">
              <a:avLst/>
            </a:prstGeom>
          </p:spPr>
        </p:pic>
      </p:grpSp>
      <p:grpSp>
        <p:nvGrpSpPr>
          <p:cNvPr id="10" name="object 9"/>
          <p:cNvGrpSpPr/>
          <p:nvPr userDrawn="1"/>
        </p:nvGrpSpPr>
        <p:grpSpPr>
          <a:xfrm>
            <a:off x="10613894" y="6103453"/>
            <a:ext cx="196012" cy="195998"/>
            <a:chOff x="17501869" y="10065045"/>
            <a:chExt cx="323215" cy="323215"/>
          </a:xfrm>
        </p:grpSpPr>
        <p:pic>
          <p:nvPicPr>
            <p:cNvPr id="11" name="object 10"/>
            <p:cNvPicPr/>
            <p:nvPr/>
          </p:nvPicPr>
          <p:blipFill>
            <a:blip r:embed="rId3" cstate="print"/>
            <a:stretch>
              <a:fillRect/>
            </a:stretch>
          </p:blipFill>
          <p:spPr>
            <a:xfrm>
              <a:off x="17585147" y="10122713"/>
              <a:ext cx="182645" cy="183353"/>
            </a:xfrm>
            <a:prstGeom prst="rect">
              <a:avLst/>
            </a:prstGeom>
          </p:spPr>
        </p:pic>
        <p:sp>
          <p:nvSpPr>
            <p:cNvPr id="12" name="object 11"/>
            <p:cNvSpPr/>
            <p:nvPr/>
          </p:nvSpPr>
          <p:spPr>
            <a:xfrm>
              <a:off x="17501869" y="10065045"/>
              <a:ext cx="323215" cy="323215"/>
            </a:xfrm>
            <a:custGeom>
              <a:avLst/>
              <a:gdLst/>
              <a:ahLst/>
              <a:cxnLst/>
              <a:rect l="l" t="t" r="r" b="b"/>
              <a:pathLst>
                <a:path w="323215" h="323215">
                  <a:moveTo>
                    <a:pt x="225961" y="0"/>
                  </a:moveTo>
                  <a:lnTo>
                    <a:pt x="97012" y="0"/>
                  </a:lnTo>
                  <a:lnTo>
                    <a:pt x="59285" y="7635"/>
                  </a:lnTo>
                  <a:lnTo>
                    <a:pt x="28445" y="28445"/>
                  </a:lnTo>
                  <a:lnTo>
                    <a:pt x="7635" y="59285"/>
                  </a:lnTo>
                  <a:lnTo>
                    <a:pt x="0" y="97012"/>
                  </a:lnTo>
                  <a:lnTo>
                    <a:pt x="0" y="225961"/>
                  </a:lnTo>
                  <a:lnTo>
                    <a:pt x="7635" y="263688"/>
                  </a:lnTo>
                  <a:lnTo>
                    <a:pt x="28445" y="294528"/>
                  </a:lnTo>
                  <a:lnTo>
                    <a:pt x="59285" y="315339"/>
                  </a:lnTo>
                  <a:lnTo>
                    <a:pt x="97012" y="322974"/>
                  </a:lnTo>
                  <a:lnTo>
                    <a:pt x="225961" y="322974"/>
                  </a:lnTo>
                  <a:lnTo>
                    <a:pt x="263684" y="315339"/>
                  </a:lnTo>
                  <a:lnTo>
                    <a:pt x="294525" y="294528"/>
                  </a:lnTo>
                  <a:lnTo>
                    <a:pt x="295834" y="292587"/>
                  </a:lnTo>
                  <a:lnTo>
                    <a:pt x="97012" y="292587"/>
                  </a:lnTo>
                  <a:lnTo>
                    <a:pt x="71101" y="287344"/>
                  </a:lnTo>
                  <a:lnTo>
                    <a:pt x="49921" y="273053"/>
                  </a:lnTo>
                  <a:lnTo>
                    <a:pt x="35629" y="251872"/>
                  </a:lnTo>
                  <a:lnTo>
                    <a:pt x="30386" y="225961"/>
                  </a:lnTo>
                  <a:lnTo>
                    <a:pt x="30386" y="97012"/>
                  </a:lnTo>
                  <a:lnTo>
                    <a:pt x="35629" y="71101"/>
                  </a:lnTo>
                  <a:lnTo>
                    <a:pt x="49921" y="49921"/>
                  </a:lnTo>
                  <a:lnTo>
                    <a:pt x="71101" y="35629"/>
                  </a:lnTo>
                  <a:lnTo>
                    <a:pt x="97012" y="30386"/>
                  </a:lnTo>
                  <a:lnTo>
                    <a:pt x="295834" y="30386"/>
                  </a:lnTo>
                  <a:lnTo>
                    <a:pt x="294525" y="28445"/>
                  </a:lnTo>
                  <a:lnTo>
                    <a:pt x="263684" y="7635"/>
                  </a:lnTo>
                  <a:lnTo>
                    <a:pt x="225961" y="0"/>
                  </a:lnTo>
                  <a:close/>
                </a:path>
                <a:path w="323215" h="323215">
                  <a:moveTo>
                    <a:pt x="295834" y="30386"/>
                  </a:moveTo>
                  <a:lnTo>
                    <a:pt x="225961" y="30386"/>
                  </a:lnTo>
                  <a:lnTo>
                    <a:pt x="251868" y="35629"/>
                  </a:lnTo>
                  <a:lnTo>
                    <a:pt x="273049" y="49921"/>
                  </a:lnTo>
                  <a:lnTo>
                    <a:pt x="287343" y="71101"/>
                  </a:lnTo>
                  <a:lnTo>
                    <a:pt x="292587" y="97012"/>
                  </a:lnTo>
                  <a:lnTo>
                    <a:pt x="292587" y="225961"/>
                  </a:lnTo>
                  <a:lnTo>
                    <a:pt x="287343" y="251872"/>
                  </a:lnTo>
                  <a:lnTo>
                    <a:pt x="273049" y="273053"/>
                  </a:lnTo>
                  <a:lnTo>
                    <a:pt x="251868" y="287344"/>
                  </a:lnTo>
                  <a:lnTo>
                    <a:pt x="225961" y="292587"/>
                  </a:lnTo>
                  <a:lnTo>
                    <a:pt x="295834" y="292587"/>
                  </a:lnTo>
                  <a:lnTo>
                    <a:pt x="315337" y="263688"/>
                  </a:lnTo>
                  <a:lnTo>
                    <a:pt x="322974" y="225961"/>
                  </a:lnTo>
                  <a:lnTo>
                    <a:pt x="322974" y="97012"/>
                  </a:lnTo>
                  <a:lnTo>
                    <a:pt x="315337" y="59285"/>
                  </a:lnTo>
                  <a:lnTo>
                    <a:pt x="295834" y="30386"/>
                  </a:lnTo>
                  <a:close/>
                </a:path>
              </a:pathLst>
            </a:custGeom>
            <a:solidFill>
              <a:srgbClr val="FFFFFF"/>
            </a:solidFill>
          </p:spPr>
          <p:txBody>
            <a:bodyPr wrap="square" lIns="0" tIns="0" rIns="0" bIns="0" rtlCol="0"/>
            <a:lstStyle/>
            <a:p>
              <a:endParaRPr sz="1092"/>
            </a:p>
          </p:txBody>
        </p:sp>
      </p:grpSp>
      <p:sp>
        <p:nvSpPr>
          <p:cNvPr id="13" name="object 12"/>
          <p:cNvSpPr/>
          <p:nvPr userDrawn="1"/>
        </p:nvSpPr>
        <p:spPr>
          <a:xfrm>
            <a:off x="10978862" y="6106534"/>
            <a:ext cx="88186" cy="189837"/>
          </a:xfrm>
          <a:custGeom>
            <a:avLst/>
            <a:gdLst/>
            <a:ahLst/>
            <a:cxnLst/>
            <a:rect l="l" t="t" r="r" b="b"/>
            <a:pathLst>
              <a:path w="145415" h="313054">
                <a:moveTo>
                  <a:pt x="96457" y="0"/>
                </a:moveTo>
                <a:lnTo>
                  <a:pt x="63672" y="6650"/>
                </a:lnTo>
                <a:lnTo>
                  <a:pt x="43641" y="23198"/>
                </a:lnTo>
                <a:lnTo>
                  <a:pt x="33629" y="44536"/>
                </a:lnTo>
                <a:lnTo>
                  <a:pt x="30899" y="65558"/>
                </a:lnTo>
                <a:lnTo>
                  <a:pt x="30899" y="101284"/>
                </a:lnTo>
                <a:lnTo>
                  <a:pt x="0" y="101284"/>
                </a:lnTo>
                <a:lnTo>
                  <a:pt x="0" y="156508"/>
                </a:lnTo>
                <a:lnTo>
                  <a:pt x="30899" y="156508"/>
                </a:lnTo>
                <a:lnTo>
                  <a:pt x="30899" y="312807"/>
                </a:lnTo>
                <a:lnTo>
                  <a:pt x="95881" y="312807"/>
                </a:lnTo>
                <a:lnTo>
                  <a:pt x="95881" y="156508"/>
                </a:lnTo>
                <a:lnTo>
                  <a:pt x="139713" y="156508"/>
                </a:lnTo>
                <a:lnTo>
                  <a:pt x="145367" y="101347"/>
                </a:lnTo>
                <a:lnTo>
                  <a:pt x="95881" y="101347"/>
                </a:lnTo>
                <a:lnTo>
                  <a:pt x="95881" y="56657"/>
                </a:lnTo>
                <a:lnTo>
                  <a:pt x="103934" y="53799"/>
                </a:lnTo>
                <a:lnTo>
                  <a:pt x="144592" y="53799"/>
                </a:lnTo>
                <a:lnTo>
                  <a:pt x="144592" y="209"/>
                </a:lnTo>
                <a:lnTo>
                  <a:pt x="96457" y="0"/>
                </a:lnTo>
                <a:close/>
              </a:path>
            </a:pathLst>
          </a:custGeom>
          <a:solidFill>
            <a:srgbClr val="FFFFFF"/>
          </a:solidFill>
        </p:spPr>
        <p:txBody>
          <a:bodyPr wrap="square" lIns="0" tIns="0" rIns="0" bIns="0" rtlCol="0"/>
          <a:lstStyle/>
          <a:p>
            <a:endParaRPr sz="1092"/>
          </a:p>
        </p:txBody>
      </p:sp>
      <p:sp>
        <p:nvSpPr>
          <p:cNvPr id="14" name="object 13"/>
          <p:cNvSpPr/>
          <p:nvPr userDrawn="1"/>
        </p:nvSpPr>
        <p:spPr>
          <a:xfrm>
            <a:off x="11218259" y="6121046"/>
            <a:ext cx="168285" cy="160957"/>
          </a:xfrm>
          <a:custGeom>
            <a:avLst/>
            <a:gdLst/>
            <a:ahLst/>
            <a:cxnLst/>
            <a:rect l="l" t="t" r="r" b="b"/>
            <a:pathLst>
              <a:path w="277494" h="265429">
                <a:moveTo>
                  <a:pt x="62950" y="86175"/>
                </a:moveTo>
                <a:lnTo>
                  <a:pt x="3518" y="86175"/>
                </a:lnTo>
                <a:lnTo>
                  <a:pt x="3518" y="264944"/>
                </a:lnTo>
                <a:lnTo>
                  <a:pt x="62950" y="264944"/>
                </a:lnTo>
                <a:lnTo>
                  <a:pt x="62950" y="86175"/>
                </a:lnTo>
                <a:close/>
              </a:path>
              <a:path w="277494" h="265429">
                <a:moveTo>
                  <a:pt x="33642" y="0"/>
                </a:moveTo>
                <a:lnTo>
                  <a:pt x="19798" y="2359"/>
                </a:lnTo>
                <a:lnTo>
                  <a:pt x="9188" y="8866"/>
                </a:lnTo>
                <a:lnTo>
                  <a:pt x="2394" y="18659"/>
                </a:lnTo>
                <a:lnTo>
                  <a:pt x="0" y="30878"/>
                </a:lnTo>
                <a:lnTo>
                  <a:pt x="2330" y="42948"/>
                </a:lnTo>
                <a:lnTo>
                  <a:pt x="8952" y="52769"/>
                </a:lnTo>
                <a:lnTo>
                  <a:pt x="19312" y="59372"/>
                </a:lnTo>
                <a:lnTo>
                  <a:pt x="32857" y="61788"/>
                </a:lnTo>
                <a:lnTo>
                  <a:pt x="33234" y="61788"/>
                </a:lnTo>
                <a:lnTo>
                  <a:pt x="47243" y="59372"/>
                </a:lnTo>
                <a:lnTo>
                  <a:pt x="57828" y="52769"/>
                </a:lnTo>
                <a:lnTo>
                  <a:pt x="64521" y="42948"/>
                </a:lnTo>
                <a:lnTo>
                  <a:pt x="66856" y="30878"/>
                </a:lnTo>
                <a:lnTo>
                  <a:pt x="64368" y="18659"/>
                </a:lnTo>
                <a:lnTo>
                  <a:pt x="57737" y="8866"/>
                </a:lnTo>
                <a:lnTo>
                  <a:pt x="47362" y="2359"/>
                </a:lnTo>
                <a:lnTo>
                  <a:pt x="33642" y="0"/>
                </a:lnTo>
                <a:close/>
              </a:path>
              <a:path w="277494" h="265429">
                <a:moveTo>
                  <a:pt x="155272" y="86175"/>
                </a:moveTo>
                <a:lnTo>
                  <a:pt x="95819" y="86175"/>
                </a:lnTo>
                <a:lnTo>
                  <a:pt x="96272" y="98404"/>
                </a:lnTo>
                <a:lnTo>
                  <a:pt x="96394" y="130786"/>
                </a:lnTo>
                <a:lnTo>
                  <a:pt x="96272" y="171029"/>
                </a:lnTo>
                <a:lnTo>
                  <a:pt x="95819" y="264944"/>
                </a:lnTo>
                <a:lnTo>
                  <a:pt x="155272" y="264944"/>
                </a:lnTo>
                <a:lnTo>
                  <a:pt x="155272" y="159743"/>
                </a:lnTo>
                <a:lnTo>
                  <a:pt x="155670" y="154445"/>
                </a:lnTo>
                <a:lnTo>
                  <a:pt x="187742" y="128896"/>
                </a:lnTo>
                <a:lnTo>
                  <a:pt x="272386" y="128896"/>
                </a:lnTo>
                <a:lnTo>
                  <a:pt x="272067" y="126702"/>
                </a:lnTo>
                <a:lnTo>
                  <a:pt x="263719" y="112111"/>
                </a:lnTo>
                <a:lnTo>
                  <a:pt x="154874" y="112111"/>
                </a:lnTo>
                <a:lnTo>
                  <a:pt x="154969" y="111902"/>
                </a:lnTo>
                <a:lnTo>
                  <a:pt x="155157" y="111713"/>
                </a:lnTo>
                <a:lnTo>
                  <a:pt x="155272" y="86175"/>
                </a:lnTo>
                <a:close/>
              </a:path>
              <a:path w="277494" h="265429">
                <a:moveTo>
                  <a:pt x="272386" y="128896"/>
                </a:moveTo>
                <a:lnTo>
                  <a:pt x="187742" y="128896"/>
                </a:lnTo>
                <a:lnTo>
                  <a:pt x="201512" y="131834"/>
                </a:lnTo>
                <a:lnTo>
                  <a:pt x="210845" y="140097"/>
                </a:lnTo>
                <a:lnTo>
                  <a:pt x="216148" y="152865"/>
                </a:lnTo>
                <a:lnTo>
                  <a:pt x="217825" y="169314"/>
                </a:lnTo>
                <a:lnTo>
                  <a:pt x="217825" y="264944"/>
                </a:lnTo>
                <a:lnTo>
                  <a:pt x="277258" y="264944"/>
                </a:lnTo>
                <a:lnTo>
                  <a:pt x="277258" y="162445"/>
                </a:lnTo>
                <a:lnTo>
                  <a:pt x="272386" y="128896"/>
                </a:lnTo>
                <a:close/>
              </a:path>
              <a:path w="277494" h="265429">
                <a:moveTo>
                  <a:pt x="208831" y="81976"/>
                </a:moveTo>
                <a:lnTo>
                  <a:pt x="188257" y="84880"/>
                </a:lnTo>
                <a:lnTo>
                  <a:pt x="173181" y="92181"/>
                </a:lnTo>
                <a:lnTo>
                  <a:pt x="162541" y="101762"/>
                </a:lnTo>
                <a:lnTo>
                  <a:pt x="155272" y="111504"/>
                </a:lnTo>
                <a:lnTo>
                  <a:pt x="155272" y="112111"/>
                </a:lnTo>
                <a:lnTo>
                  <a:pt x="263719" y="112111"/>
                </a:lnTo>
                <a:lnTo>
                  <a:pt x="257714" y="101616"/>
                </a:lnTo>
                <a:lnTo>
                  <a:pt x="236026" y="86826"/>
                </a:lnTo>
                <a:lnTo>
                  <a:pt x="208831" y="81976"/>
                </a:lnTo>
                <a:close/>
              </a:path>
            </a:pathLst>
          </a:custGeom>
          <a:solidFill>
            <a:srgbClr val="FFFFFF"/>
          </a:solidFill>
        </p:spPr>
        <p:txBody>
          <a:bodyPr wrap="square" lIns="0" tIns="0" rIns="0" bIns="0" rtlCol="0"/>
          <a:lstStyle/>
          <a:p>
            <a:endParaRPr sz="1092"/>
          </a:p>
        </p:txBody>
      </p:sp>
      <p:sp>
        <p:nvSpPr>
          <p:cNvPr id="15" name="object 14"/>
          <p:cNvSpPr/>
          <p:nvPr userDrawn="1"/>
        </p:nvSpPr>
        <p:spPr>
          <a:xfrm>
            <a:off x="9036628" y="2623484"/>
            <a:ext cx="366607" cy="166348"/>
          </a:xfrm>
          <a:custGeom>
            <a:avLst/>
            <a:gdLst/>
            <a:ahLst/>
            <a:cxnLst/>
            <a:rect l="l" t="t" r="r" b="b"/>
            <a:pathLst>
              <a:path w="604519" h="274320">
                <a:moveTo>
                  <a:pt x="205428" y="0"/>
                </a:moveTo>
                <a:lnTo>
                  <a:pt x="199062" y="0"/>
                </a:lnTo>
                <a:lnTo>
                  <a:pt x="196056" y="1497"/>
                </a:lnTo>
                <a:lnTo>
                  <a:pt x="376" y="260861"/>
                </a:lnTo>
                <a:lnTo>
                  <a:pt x="0" y="264986"/>
                </a:lnTo>
                <a:lnTo>
                  <a:pt x="3434" y="271876"/>
                </a:lnTo>
                <a:lnTo>
                  <a:pt x="6952" y="274054"/>
                </a:lnTo>
                <a:lnTo>
                  <a:pt x="597217" y="274054"/>
                </a:lnTo>
                <a:lnTo>
                  <a:pt x="600756" y="271845"/>
                </a:lnTo>
                <a:lnTo>
                  <a:pt x="604170" y="264871"/>
                </a:lnTo>
                <a:lnTo>
                  <a:pt x="603730" y="260714"/>
                </a:lnTo>
                <a:lnTo>
                  <a:pt x="598296" y="253740"/>
                </a:lnTo>
                <a:lnTo>
                  <a:pt x="31192" y="253740"/>
                </a:lnTo>
                <a:lnTo>
                  <a:pt x="202245" y="27014"/>
                </a:lnTo>
                <a:lnTo>
                  <a:pt x="227685" y="27014"/>
                </a:lnTo>
                <a:lnTo>
                  <a:pt x="208433" y="1497"/>
                </a:lnTo>
                <a:lnTo>
                  <a:pt x="205428" y="0"/>
                </a:lnTo>
                <a:close/>
              </a:path>
              <a:path w="604519" h="274320">
                <a:moveTo>
                  <a:pt x="227685" y="27014"/>
                </a:moveTo>
                <a:lnTo>
                  <a:pt x="202245" y="27014"/>
                </a:lnTo>
                <a:lnTo>
                  <a:pt x="373297" y="253740"/>
                </a:lnTo>
                <a:lnTo>
                  <a:pt x="398741" y="253740"/>
                </a:lnTo>
                <a:lnTo>
                  <a:pt x="346732" y="184811"/>
                </a:lnTo>
                <a:lnTo>
                  <a:pt x="359819" y="168015"/>
                </a:lnTo>
                <a:lnTo>
                  <a:pt x="334073" y="168015"/>
                </a:lnTo>
                <a:lnTo>
                  <a:pt x="280117" y="96510"/>
                </a:lnTo>
                <a:lnTo>
                  <a:pt x="288763" y="85673"/>
                </a:lnTo>
                <a:lnTo>
                  <a:pt x="296974" y="79453"/>
                </a:lnTo>
                <a:lnTo>
                  <a:pt x="267248" y="79453"/>
                </a:lnTo>
                <a:lnTo>
                  <a:pt x="227685" y="27014"/>
                </a:lnTo>
                <a:close/>
              </a:path>
              <a:path w="604519" h="274320">
                <a:moveTo>
                  <a:pt x="458539" y="74374"/>
                </a:moveTo>
                <a:lnTo>
                  <a:pt x="432782" y="74374"/>
                </a:lnTo>
                <a:lnTo>
                  <a:pt x="572548" y="253740"/>
                </a:lnTo>
                <a:lnTo>
                  <a:pt x="598296" y="253740"/>
                </a:lnTo>
                <a:lnTo>
                  <a:pt x="458539" y="74374"/>
                </a:lnTo>
                <a:close/>
              </a:path>
              <a:path w="604519" h="274320">
                <a:moveTo>
                  <a:pt x="377706" y="69987"/>
                </a:moveTo>
                <a:lnTo>
                  <a:pt x="327173" y="69987"/>
                </a:lnTo>
                <a:lnTo>
                  <a:pt x="344934" y="72922"/>
                </a:lnTo>
                <a:lnTo>
                  <a:pt x="360299" y="81076"/>
                </a:lnTo>
                <a:lnTo>
                  <a:pt x="372297" y="93470"/>
                </a:lnTo>
                <a:lnTo>
                  <a:pt x="379957" y="109127"/>
                </a:lnTo>
                <a:lnTo>
                  <a:pt x="334073" y="168015"/>
                </a:lnTo>
                <a:lnTo>
                  <a:pt x="359819" y="168015"/>
                </a:lnTo>
                <a:lnTo>
                  <a:pt x="420030" y="90740"/>
                </a:lnTo>
                <a:lnTo>
                  <a:pt x="394281" y="90740"/>
                </a:lnTo>
                <a:lnTo>
                  <a:pt x="382613" y="74059"/>
                </a:lnTo>
                <a:lnTo>
                  <a:pt x="377706" y="69987"/>
                </a:lnTo>
                <a:close/>
              </a:path>
              <a:path w="604519" h="274320">
                <a:moveTo>
                  <a:pt x="435913" y="47684"/>
                </a:moveTo>
                <a:lnTo>
                  <a:pt x="429651" y="47684"/>
                </a:lnTo>
                <a:lnTo>
                  <a:pt x="426699" y="49139"/>
                </a:lnTo>
                <a:lnTo>
                  <a:pt x="394281" y="90740"/>
                </a:lnTo>
                <a:lnTo>
                  <a:pt x="420030" y="90740"/>
                </a:lnTo>
                <a:lnTo>
                  <a:pt x="432782" y="74374"/>
                </a:lnTo>
                <a:lnTo>
                  <a:pt x="458539" y="74374"/>
                </a:lnTo>
                <a:lnTo>
                  <a:pt x="438876" y="49139"/>
                </a:lnTo>
                <a:lnTo>
                  <a:pt x="435913" y="47684"/>
                </a:lnTo>
                <a:close/>
              </a:path>
              <a:path w="604519" h="274320">
                <a:moveTo>
                  <a:pt x="327173" y="49684"/>
                </a:moveTo>
                <a:lnTo>
                  <a:pt x="309444" y="51795"/>
                </a:lnTo>
                <a:lnTo>
                  <a:pt x="293225" y="57795"/>
                </a:lnTo>
                <a:lnTo>
                  <a:pt x="278998" y="67181"/>
                </a:lnTo>
                <a:lnTo>
                  <a:pt x="267248" y="79453"/>
                </a:lnTo>
                <a:lnTo>
                  <a:pt x="296974" y="79453"/>
                </a:lnTo>
                <a:lnTo>
                  <a:pt x="299816" y="77300"/>
                </a:lnTo>
                <a:lnTo>
                  <a:pt x="312783" y="71900"/>
                </a:lnTo>
                <a:lnTo>
                  <a:pt x="327173" y="69987"/>
                </a:lnTo>
                <a:lnTo>
                  <a:pt x="377706" y="69987"/>
                </a:lnTo>
                <a:lnTo>
                  <a:pt x="366982" y="61087"/>
                </a:lnTo>
                <a:lnTo>
                  <a:pt x="348223" y="52677"/>
                </a:lnTo>
                <a:lnTo>
                  <a:pt x="327173" y="49684"/>
                </a:lnTo>
                <a:close/>
              </a:path>
            </a:pathLst>
          </a:custGeom>
          <a:solidFill>
            <a:srgbClr val="FFFFFF"/>
          </a:solidFill>
        </p:spPr>
        <p:txBody>
          <a:bodyPr wrap="square" lIns="0" tIns="0" rIns="0" bIns="0" rtlCol="0"/>
          <a:lstStyle/>
          <a:p>
            <a:endParaRPr sz="1092"/>
          </a:p>
        </p:txBody>
      </p:sp>
      <p:sp>
        <p:nvSpPr>
          <p:cNvPr id="16" name="object 15"/>
          <p:cNvSpPr/>
          <p:nvPr userDrawn="1"/>
        </p:nvSpPr>
        <p:spPr>
          <a:xfrm>
            <a:off x="9687858" y="2583107"/>
            <a:ext cx="190235" cy="247211"/>
          </a:xfrm>
          <a:custGeom>
            <a:avLst/>
            <a:gdLst/>
            <a:ahLst/>
            <a:cxnLst/>
            <a:rect l="l" t="t" r="r" b="b"/>
            <a:pathLst>
              <a:path w="313690" h="407670">
                <a:moveTo>
                  <a:pt x="286525" y="316828"/>
                </a:moveTo>
                <a:lnTo>
                  <a:pt x="6984" y="316828"/>
                </a:lnTo>
                <a:lnTo>
                  <a:pt x="3591" y="318817"/>
                </a:lnTo>
                <a:lnTo>
                  <a:pt x="0" y="325215"/>
                </a:lnTo>
                <a:lnTo>
                  <a:pt x="73" y="329141"/>
                </a:lnTo>
                <a:lnTo>
                  <a:pt x="46584" y="405390"/>
                </a:lnTo>
                <a:lnTo>
                  <a:pt x="49872" y="407233"/>
                </a:lnTo>
                <a:lnTo>
                  <a:pt x="238160" y="407233"/>
                </a:lnTo>
                <a:lnTo>
                  <a:pt x="241301" y="405579"/>
                </a:lnTo>
                <a:lnTo>
                  <a:pt x="254061" y="386920"/>
                </a:lnTo>
                <a:lnTo>
                  <a:pt x="59108" y="386920"/>
                </a:lnTo>
                <a:lnTo>
                  <a:pt x="28742" y="337141"/>
                </a:lnTo>
                <a:lnTo>
                  <a:pt x="288102" y="337141"/>
                </a:lnTo>
                <a:lnTo>
                  <a:pt x="293258" y="329602"/>
                </a:lnTo>
                <a:lnTo>
                  <a:pt x="293488" y="325581"/>
                </a:lnTo>
                <a:lnTo>
                  <a:pt x="289970" y="318911"/>
                </a:lnTo>
                <a:lnTo>
                  <a:pt x="286525" y="316828"/>
                </a:lnTo>
                <a:close/>
              </a:path>
              <a:path w="313690" h="407670">
                <a:moveTo>
                  <a:pt x="288102" y="337141"/>
                </a:moveTo>
                <a:lnTo>
                  <a:pt x="263499" y="337141"/>
                </a:lnTo>
                <a:lnTo>
                  <a:pt x="229448" y="386920"/>
                </a:lnTo>
                <a:lnTo>
                  <a:pt x="254061" y="386920"/>
                </a:lnTo>
                <a:lnTo>
                  <a:pt x="288102" y="337141"/>
                </a:lnTo>
                <a:close/>
              </a:path>
              <a:path w="313690" h="407670">
                <a:moveTo>
                  <a:pt x="112509" y="0"/>
                </a:moveTo>
                <a:lnTo>
                  <a:pt x="101295" y="0"/>
                </a:lnTo>
                <a:lnTo>
                  <a:pt x="96740" y="4544"/>
                </a:lnTo>
                <a:lnTo>
                  <a:pt x="96740" y="316828"/>
                </a:lnTo>
                <a:lnTo>
                  <a:pt x="117054" y="316828"/>
                </a:lnTo>
                <a:lnTo>
                  <a:pt x="117054" y="296723"/>
                </a:lnTo>
                <a:lnTo>
                  <a:pt x="306022" y="296723"/>
                </a:lnTo>
                <a:lnTo>
                  <a:pt x="308734" y="295519"/>
                </a:lnTo>
                <a:lnTo>
                  <a:pt x="312587" y="291341"/>
                </a:lnTo>
                <a:lnTo>
                  <a:pt x="313540" y="288546"/>
                </a:lnTo>
                <a:lnTo>
                  <a:pt x="313299" y="285708"/>
                </a:lnTo>
                <a:lnTo>
                  <a:pt x="312249" y="276410"/>
                </a:lnTo>
                <a:lnTo>
                  <a:pt x="117054" y="276410"/>
                </a:lnTo>
                <a:lnTo>
                  <a:pt x="117054" y="35297"/>
                </a:lnTo>
                <a:lnTo>
                  <a:pt x="184506" y="35297"/>
                </a:lnTo>
                <a:lnTo>
                  <a:pt x="152655" y="16941"/>
                </a:lnTo>
                <a:lnTo>
                  <a:pt x="150979" y="15727"/>
                </a:lnTo>
                <a:lnTo>
                  <a:pt x="148937" y="14983"/>
                </a:lnTo>
                <a:lnTo>
                  <a:pt x="117054" y="14983"/>
                </a:lnTo>
                <a:lnTo>
                  <a:pt x="117054" y="4544"/>
                </a:lnTo>
                <a:lnTo>
                  <a:pt x="112509" y="0"/>
                </a:lnTo>
                <a:close/>
              </a:path>
              <a:path w="313690" h="407670">
                <a:moveTo>
                  <a:pt x="184506" y="35297"/>
                </a:moveTo>
                <a:lnTo>
                  <a:pt x="135933" y="35297"/>
                </a:lnTo>
                <a:lnTo>
                  <a:pt x="135933" y="276410"/>
                </a:lnTo>
                <a:lnTo>
                  <a:pt x="156246" y="276410"/>
                </a:lnTo>
                <a:lnTo>
                  <a:pt x="156246" y="40920"/>
                </a:lnTo>
                <a:lnTo>
                  <a:pt x="194246" y="40920"/>
                </a:lnTo>
                <a:lnTo>
                  <a:pt x="184506" y="35297"/>
                </a:lnTo>
                <a:close/>
              </a:path>
              <a:path w="313690" h="407670">
                <a:moveTo>
                  <a:pt x="194246" y="40920"/>
                </a:moveTo>
                <a:lnTo>
                  <a:pt x="156246" y="40920"/>
                </a:lnTo>
                <a:lnTo>
                  <a:pt x="199277" y="71566"/>
                </a:lnTo>
                <a:lnTo>
                  <a:pt x="232356" y="111084"/>
                </a:lnTo>
                <a:lnTo>
                  <a:pt x="256754" y="155005"/>
                </a:lnTo>
                <a:lnTo>
                  <a:pt x="273740" y="198863"/>
                </a:lnTo>
                <a:lnTo>
                  <a:pt x="284556" y="238139"/>
                </a:lnTo>
                <a:lnTo>
                  <a:pt x="291718" y="276410"/>
                </a:lnTo>
                <a:lnTo>
                  <a:pt x="312249" y="276410"/>
                </a:lnTo>
                <a:lnTo>
                  <a:pt x="300053" y="215563"/>
                </a:lnTo>
                <a:lnTo>
                  <a:pt x="286619" y="173460"/>
                </a:lnTo>
                <a:lnTo>
                  <a:pt x="261664" y="119670"/>
                </a:lnTo>
                <a:lnTo>
                  <a:pt x="230710" y="75309"/>
                </a:lnTo>
                <a:lnTo>
                  <a:pt x="194246" y="40920"/>
                </a:lnTo>
                <a:close/>
              </a:path>
            </a:pathLst>
          </a:custGeom>
          <a:solidFill>
            <a:srgbClr val="FFFFFF"/>
          </a:solidFill>
        </p:spPr>
        <p:txBody>
          <a:bodyPr wrap="square" lIns="0" tIns="0" rIns="0" bIns="0" rtlCol="0"/>
          <a:lstStyle/>
          <a:p>
            <a:endParaRPr sz="1092"/>
          </a:p>
        </p:txBody>
      </p:sp>
      <p:pic>
        <p:nvPicPr>
          <p:cNvPr id="17" name="object 16"/>
          <p:cNvPicPr/>
          <p:nvPr userDrawn="1"/>
        </p:nvPicPr>
        <p:blipFill>
          <a:blip r:embed="rId4" cstate="print"/>
          <a:stretch>
            <a:fillRect/>
          </a:stretch>
        </p:blipFill>
        <p:spPr>
          <a:xfrm>
            <a:off x="10248962" y="2588078"/>
            <a:ext cx="194665" cy="237200"/>
          </a:xfrm>
          <a:prstGeom prst="rect">
            <a:avLst/>
          </a:prstGeom>
        </p:spPr>
      </p:pic>
      <p:sp>
        <p:nvSpPr>
          <p:cNvPr id="18" name="object 17"/>
          <p:cNvSpPr/>
          <p:nvPr userDrawn="1"/>
        </p:nvSpPr>
        <p:spPr>
          <a:xfrm>
            <a:off x="9112345" y="3169979"/>
            <a:ext cx="215266" cy="211015"/>
          </a:xfrm>
          <a:custGeom>
            <a:avLst/>
            <a:gdLst/>
            <a:ahLst/>
            <a:cxnLst/>
            <a:rect l="l" t="t" r="r" b="b"/>
            <a:pathLst>
              <a:path w="354965" h="347979">
                <a:moveTo>
                  <a:pt x="217228" y="0"/>
                </a:moveTo>
                <a:lnTo>
                  <a:pt x="133158" y="0"/>
                </a:lnTo>
                <a:lnTo>
                  <a:pt x="113730" y="3931"/>
                </a:lnTo>
                <a:lnTo>
                  <a:pt x="97849" y="14646"/>
                </a:lnTo>
                <a:lnTo>
                  <a:pt x="87133" y="30524"/>
                </a:lnTo>
                <a:lnTo>
                  <a:pt x="83242" y="49745"/>
                </a:lnTo>
                <a:lnTo>
                  <a:pt x="83201" y="75934"/>
                </a:lnTo>
                <a:lnTo>
                  <a:pt x="50557" y="85211"/>
                </a:lnTo>
                <a:lnTo>
                  <a:pt x="24139" y="105138"/>
                </a:lnTo>
                <a:lnTo>
                  <a:pt x="6452" y="133216"/>
                </a:lnTo>
                <a:lnTo>
                  <a:pt x="0" y="166947"/>
                </a:lnTo>
                <a:lnTo>
                  <a:pt x="0" y="256316"/>
                </a:lnTo>
                <a:lnTo>
                  <a:pt x="7194" y="291865"/>
                </a:lnTo>
                <a:lnTo>
                  <a:pt x="26801" y="320924"/>
                </a:lnTo>
                <a:lnTo>
                  <a:pt x="55858" y="340533"/>
                </a:lnTo>
                <a:lnTo>
                  <a:pt x="91400" y="347727"/>
                </a:lnTo>
                <a:lnTo>
                  <a:pt x="263039" y="347727"/>
                </a:lnTo>
                <a:lnTo>
                  <a:pt x="307236" y="336293"/>
                </a:lnTo>
                <a:lnTo>
                  <a:pt x="319203" y="327414"/>
                </a:lnTo>
                <a:lnTo>
                  <a:pt x="109651" y="327414"/>
                </a:lnTo>
                <a:lnTo>
                  <a:pt x="89348" y="327309"/>
                </a:lnTo>
                <a:lnTo>
                  <a:pt x="82601" y="326805"/>
                </a:lnTo>
                <a:lnTo>
                  <a:pt x="76043" y="325699"/>
                </a:lnTo>
                <a:lnTo>
                  <a:pt x="69703" y="324008"/>
                </a:lnTo>
                <a:lnTo>
                  <a:pt x="63610" y="321749"/>
                </a:lnTo>
                <a:lnTo>
                  <a:pt x="63610" y="308514"/>
                </a:lnTo>
                <a:lnTo>
                  <a:pt x="43297" y="308514"/>
                </a:lnTo>
                <a:lnTo>
                  <a:pt x="33760" y="297774"/>
                </a:lnTo>
                <a:lnTo>
                  <a:pt x="26520" y="285277"/>
                </a:lnTo>
                <a:lnTo>
                  <a:pt x="21922" y="271350"/>
                </a:lnTo>
                <a:lnTo>
                  <a:pt x="20313" y="256316"/>
                </a:lnTo>
                <a:lnTo>
                  <a:pt x="20313" y="166947"/>
                </a:lnTo>
                <a:lnTo>
                  <a:pt x="21922" y="151914"/>
                </a:lnTo>
                <a:lnTo>
                  <a:pt x="26520" y="137986"/>
                </a:lnTo>
                <a:lnTo>
                  <a:pt x="33760" y="125490"/>
                </a:lnTo>
                <a:lnTo>
                  <a:pt x="43297" y="114750"/>
                </a:lnTo>
                <a:lnTo>
                  <a:pt x="63610" y="114750"/>
                </a:lnTo>
                <a:lnTo>
                  <a:pt x="63516" y="102133"/>
                </a:lnTo>
                <a:lnTo>
                  <a:pt x="109651" y="95955"/>
                </a:lnTo>
                <a:lnTo>
                  <a:pt x="317965" y="95860"/>
                </a:lnTo>
                <a:lnTo>
                  <a:pt x="301267" y="83938"/>
                </a:lnTo>
                <a:lnTo>
                  <a:pt x="267175" y="75652"/>
                </a:lnTo>
                <a:lnTo>
                  <a:pt x="103515" y="75547"/>
                </a:lnTo>
                <a:lnTo>
                  <a:pt x="103555" y="49745"/>
                </a:lnTo>
                <a:lnTo>
                  <a:pt x="105848" y="38424"/>
                </a:lnTo>
                <a:lnTo>
                  <a:pt x="112207" y="29004"/>
                </a:lnTo>
                <a:lnTo>
                  <a:pt x="121630" y="22646"/>
                </a:lnTo>
                <a:lnTo>
                  <a:pt x="133158" y="20313"/>
                </a:lnTo>
                <a:lnTo>
                  <a:pt x="256353" y="20313"/>
                </a:lnTo>
                <a:lnTo>
                  <a:pt x="252528" y="14646"/>
                </a:lnTo>
                <a:lnTo>
                  <a:pt x="236650" y="3931"/>
                </a:lnTo>
                <a:lnTo>
                  <a:pt x="217228" y="0"/>
                </a:lnTo>
                <a:close/>
              </a:path>
              <a:path w="354965" h="347979">
                <a:moveTo>
                  <a:pt x="317965" y="95860"/>
                </a:moveTo>
                <a:lnTo>
                  <a:pt x="245908" y="95860"/>
                </a:lnTo>
                <a:lnTo>
                  <a:pt x="245908" y="327414"/>
                </a:lnTo>
                <a:lnTo>
                  <a:pt x="319203" y="327414"/>
                </a:lnTo>
                <a:lnTo>
                  <a:pt x="319412" y="327257"/>
                </a:lnTo>
                <a:lnTo>
                  <a:pt x="266222" y="327257"/>
                </a:lnTo>
                <a:lnTo>
                  <a:pt x="266222" y="96018"/>
                </a:lnTo>
                <a:lnTo>
                  <a:pt x="318185" y="96018"/>
                </a:lnTo>
                <a:lnTo>
                  <a:pt x="317965" y="95860"/>
                </a:lnTo>
                <a:close/>
              </a:path>
              <a:path w="354965" h="347979">
                <a:moveTo>
                  <a:pt x="109651" y="95955"/>
                </a:moveTo>
                <a:lnTo>
                  <a:pt x="89348" y="95955"/>
                </a:lnTo>
                <a:lnTo>
                  <a:pt x="89348" y="327309"/>
                </a:lnTo>
                <a:lnTo>
                  <a:pt x="109651" y="327309"/>
                </a:lnTo>
                <a:lnTo>
                  <a:pt x="109651" y="95955"/>
                </a:lnTo>
                <a:close/>
              </a:path>
              <a:path w="354965" h="347979">
                <a:moveTo>
                  <a:pt x="318185" y="96018"/>
                </a:moveTo>
                <a:lnTo>
                  <a:pt x="266222" y="96018"/>
                </a:lnTo>
                <a:lnTo>
                  <a:pt x="273019" y="96642"/>
                </a:lnTo>
                <a:lnTo>
                  <a:pt x="279618" y="97885"/>
                </a:lnTo>
                <a:lnTo>
                  <a:pt x="285987" y="99724"/>
                </a:lnTo>
                <a:lnTo>
                  <a:pt x="292095" y="102133"/>
                </a:lnTo>
                <a:lnTo>
                  <a:pt x="291976" y="102897"/>
                </a:lnTo>
                <a:lnTo>
                  <a:pt x="291949" y="321204"/>
                </a:lnTo>
                <a:lnTo>
                  <a:pt x="285873" y="323584"/>
                </a:lnTo>
                <a:lnTo>
                  <a:pt x="279541" y="325401"/>
                </a:lnTo>
                <a:lnTo>
                  <a:pt x="272980" y="326632"/>
                </a:lnTo>
                <a:lnTo>
                  <a:pt x="266222" y="327257"/>
                </a:lnTo>
                <a:lnTo>
                  <a:pt x="319412" y="327257"/>
                </a:lnTo>
                <a:lnTo>
                  <a:pt x="326852" y="321669"/>
                </a:lnTo>
                <a:lnTo>
                  <a:pt x="338048" y="307488"/>
                </a:lnTo>
                <a:lnTo>
                  <a:pt x="312262" y="307488"/>
                </a:lnTo>
                <a:lnTo>
                  <a:pt x="312262" y="115776"/>
                </a:lnTo>
                <a:lnTo>
                  <a:pt x="336843" y="115776"/>
                </a:lnTo>
                <a:lnTo>
                  <a:pt x="328991" y="103732"/>
                </a:lnTo>
                <a:lnTo>
                  <a:pt x="318185" y="96018"/>
                </a:lnTo>
                <a:close/>
              </a:path>
              <a:path w="354965" h="347979">
                <a:moveTo>
                  <a:pt x="63610" y="114750"/>
                </a:moveTo>
                <a:lnTo>
                  <a:pt x="43297" y="114750"/>
                </a:lnTo>
                <a:lnTo>
                  <a:pt x="43297" y="308514"/>
                </a:lnTo>
                <a:lnTo>
                  <a:pt x="63610" y="308514"/>
                </a:lnTo>
                <a:lnTo>
                  <a:pt x="63610" y="114750"/>
                </a:lnTo>
                <a:close/>
              </a:path>
              <a:path w="354965" h="347979">
                <a:moveTo>
                  <a:pt x="336843" y="115776"/>
                </a:moveTo>
                <a:lnTo>
                  <a:pt x="312262" y="115776"/>
                </a:lnTo>
                <a:lnTo>
                  <a:pt x="321350" y="126406"/>
                </a:lnTo>
                <a:lnTo>
                  <a:pt x="328236" y="138680"/>
                </a:lnTo>
                <a:lnTo>
                  <a:pt x="332600" y="152295"/>
                </a:lnTo>
                <a:lnTo>
                  <a:pt x="334125" y="166947"/>
                </a:lnTo>
                <a:lnTo>
                  <a:pt x="334125" y="256316"/>
                </a:lnTo>
                <a:lnTo>
                  <a:pt x="332600" y="270969"/>
                </a:lnTo>
                <a:lnTo>
                  <a:pt x="328236" y="284584"/>
                </a:lnTo>
                <a:lnTo>
                  <a:pt x="321350" y="296858"/>
                </a:lnTo>
                <a:lnTo>
                  <a:pt x="312262" y="307488"/>
                </a:lnTo>
                <a:lnTo>
                  <a:pt x="338048" y="307488"/>
                </a:lnTo>
                <a:lnTo>
                  <a:pt x="341564" y="303033"/>
                </a:lnTo>
                <a:lnTo>
                  <a:pt x="351067" y="280945"/>
                </a:lnTo>
                <a:lnTo>
                  <a:pt x="354439" y="256316"/>
                </a:lnTo>
                <a:lnTo>
                  <a:pt x="354439" y="166947"/>
                </a:lnTo>
                <a:lnTo>
                  <a:pt x="347623" y="132309"/>
                </a:lnTo>
                <a:lnTo>
                  <a:pt x="336843" y="115776"/>
                </a:lnTo>
                <a:close/>
              </a:path>
              <a:path w="354965" h="347979">
                <a:moveTo>
                  <a:pt x="195606" y="31726"/>
                </a:moveTo>
                <a:lnTo>
                  <a:pt x="154770" y="31726"/>
                </a:lnTo>
                <a:lnTo>
                  <a:pt x="143307" y="34047"/>
                </a:lnTo>
                <a:lnTo>
                  <a:pt x="133933" y="40371"/>
                </a:lnTo>
                <a:lnTo>
                  <a:pt x="127606" y="49745"/>
                </a:lnTo>
                <a:lnTo>
                  <a:pt x="125284" y="61212"/>
                </a:lnTo>
                <a:lnTo>
                  <a:pt x="125284" y="75547"/>
                </a:lnTo>
                <a:lnTo>
                  <a:pt x="145597" y="75547"/>
                </a:lnTo>
                <a:lnTo>
                  <a:pt x="145597" y="56155"/>
                </a:lnTo>
                <a:lnTo>
                  <a:pt x="149712" y="52040"/>
                </a:lnTo>
                <a:lnTo>
                  <a:pt x="223236" y="52040"/>
                </a:lnTo>
                <a:lnTo>
                  <a:pt x="222772" y="49745"/>
                </a:lnTo>
                <a:lnTo>
                  <a:pt x="216447" y="40371"/>
                </a:lnTo>
                <a:lnTo>
                  <a:pt x="207074" y="34047"/>
                </a:lnTo>
                <a:lnTo>
                  <a:pt x="195606" y="31726"/>
                </a:lnTo>
                <a:close/>
              </a:path>
              <a:path w="354965" h="347979">
                <a:moveTo>
                  <a:pt x="223236" y="52040"/>
                </a:moveTo>
                <a:lnTo>
                  <a:pt x="200674" y="52040"/>
                </a:lnTo>
                <a:lnTo>
                  <a:pt x="204779" y="56155"/>
                </a:lnTo>
                <a:lnTo>
                  <a:pt x="204779" y="75547"/>
                </a:lnTo>
                <a:lnTo>
                  <a:pt x="225092" y="75547"/>
                </a:lnTo>
                <a:lnTo>
                  <a:pt x="225092" y="61212"/>
                </a:lnTo>
                <a:lnTo>
                  <a:pt x="223236" y="52040"/>
                </a:lnTo>
                <a:close/>
              </a:path>
              <a:path w="354965" h="347979">
                <a:moveTo>
                  <a:pt x="256353" y="20313"/>
                </a:moveTo>
                <a:lnTo>
                  <a:pt x="217228" y="20313"/>
                </a:lnTo>
                <a:lnTo>
                  <a:pt x="228756" y="22646"/>
                </a:lnTo>
                <a:lnTo>
                  <a:pt x="238179" y="29004"/>
                </a:lnTo>
                <a:lnTo>
                  <a:pt x="244538" y="38424"/>
                </a:lnTo>
                <a:lnTo>
                  <a:pt x="246831" y="49745"/>
                </a:lnTo>
                <a:lnTo>
                  <a:pt x="246872" y="75547"/>
                </a:lnTo>
                <a:lnTo>
                  <a:pt x="267175" y="75547"/>
                </a:lnTo>
                <a:lnTo>
                  <a:pt x="267134" y="49745"/>
                </a:lnTo>
                <a:lnTo>
                  <a:pt x="263243" y="30524"/>
                </a:lnTo>
                <a:lnTo>
                  <a:pt x="256353" y="20313"/>
                </a:lnTo>
                <a:close/>
              </a:path>
            </a:pathLst>
          </a:custGeom>
          <a:solidFill>
            <a:srgbClr val="FFFFFF"/>
          </a:solidFill>
        </p:spPr>
        <p:txBody>
          <a:bodyPr wrap="square" lIns="0" tIns="0" rIns="0" bIns="0" rtlCol="0"/>
          <a:lstStyle/>
          <a:p>
            <a:endParaRPr sz="1092"/>
          </a:p>
        </p:txBody>
      </p:sp>
      <p:grpSp>
        <p:nvGrpSpPr>
          <p:cNvPr id="19" name="object 18"/>
          <p:cNvGrpSpPr/>
          <p:nvPr userDrawn="1"/>
        </p:nvGrpSpPr>
        <p:grpSpPr>
          <a:xfrm>
            <a:off x="9694798" y="3151531"/>
            <a:ext cx="176757" cy="247597"/>
            <a:chOff x="15986318" y="5197108"/>
            <a:chExt cx="291465" cy="408305"/>
          </a:xfrm>
        </p:grpSpPr>
        <p:sp>
          <p:nvSpPr>
            <p:cNvPr id="20" name="object 19"/>
            <p:cNvSpPr/>
            <p:nvPr/>
          </p:nvSpPr>
          <p:spPr>
            <a:xfrm>
              <a:off x="15986315" y="5197112"/>
              <a:ext cx="291465" cy="408305"/>
            </a:xfrm>
            <a:custGeom>
              <a:avLst/>
              <a:gdLst/>
              <a:ahLst/>
              <a:cxnLst/>
              <a:rect l="l" t="t" r="r" b="b"/>
              <a:pathLst>
                <a:path w="291465" h="408304">
                  <a:moveTo>
                    <a:pt x="102146" y="292265"/>
                  </a:moveTo>
                  <a:lnTo>
                    <a:pt x="94869" y="284924"/>
                  </a:lnTo>
                  <a:lnTo>
                    <a:pt x="91274" y="284924"/>
                  </a:lnTo>
                  <a:lnTo>
                    <a:pt x="91274" y="298323"/>
                  </a:lnTo>
                  <a:lnTo>
                    <a:pt x="91274" y="304304"/>
                  </a:lnTo>
                  <a:lnTo>
                    <a:pt x="88811" y="306755"/>
                  </a:lnTo>
                  <a:lnTo>
                    <a:pt x="81407" y="306755"/>
                  </a:lnTo>
                  <a:lnTo>
                    <a:pt x="81407" y="295884"/>
                  </a:lnTo>
                  <a:lnTo>
                    <a:pt x="88811" y="295884"/>
                  </a:lnTo>
                  <a:lnTo>
                    <a:pt x="91274" y="298323"/>
                  </a:lnTo>
                  <a:lnTo>
                    <a:pt x="91274" y="284924"/>
                  </a:lnTo>
                  <a:lnTo>
                    <a:pt x="70523" y="284924"/>
                  </a:lnTo>
                  <a:lnTo>
                    <a:pt x="70523" y="339521"/>
                  </a:lnTo>
                  <a:lnTo>
                    <a:pt x="81407" y="339521"/>
                  </a:lnTo>
                  <a:lnTo>
                    <a:pt x="81407" y="317703"/>
                  </a:lnTo>
                  <a:lnTo>
                    <a:pt x="94869" y="317703"/>
                  </a:lnTo>
                  <a:lnTo>
                    <a:pt x="102146" y="310349"/>
                  </a:lnTo>
                  <a:lnTo>
                    <a:pt x="102146" y="306755"/>
                  </a:lnTo>
                  <a:lnTo>
                    <a:pt x="102146" y="295884"/>
                  </a:lnTo>
                  <a:lnTo>
                    <a:pt x="102146" y="292265"/>
                  </a:lnTo>
                  <a:close/>
                </a:path>
                <a:path w="291465" h="408304">
                  <a:moveTo>
                    <a:pt x="151066" y="339521"/>
                  </a:moveTo>
                  <a:lnTo>
                    <a:pt x="145542" y="324256"/>
                  </a:lnTo>
                  <a:lnTo>
                    <a:pt x="141579" y="313309"/>
                  </a:lnTo>
                  <a:lnTo>
                    <a:pt x="137134" y="300990"/>
                  </a:lnTo>
                  <a:lnTo>
                    <a:pt x="131318" y="284924"/>
                  </a:lnTo>
                  <a:lnTo>
                    <a:pt x="129946" y="284924"/>
                  </a:lnTo>
                  <a:lnTo>
                    <a:pt x="129946" y="313309"/>
                  </a:lnTo>
                  <a:lnTo>
                    <a:pt x="121094" y="313309"/>
                  </a:lnTo>
                  <a:lnTo>
                    <a:pt x="125476" y="300990"/>
                  </a:lnTo>
                  <a:lnTo>
                    <a:pt x="129946" y="313309"/>
                  </a:lnTo>
                  <a:lnTo>
                    <a:pt x="129946" y="284924"/>
                  </a:lnTo>
                  <a:lnTo>
                    <a:pt x="119722" y="284924"/>
                  </a:lnTo>
                  <a:lnTo>
                    <a:pt x="99987" y="339521"/>
                  </a:lnTo>
                  <a:lnTo>
                    <a:pt x="111582" y="339521"/>
                  </a:lnTo>
                  <a:lnTo>
                    <a:pt x="117119" y="324256"/>
                  </a:lnTo>
                  <a:lnTo>
                    <a:pt x="133921" y="324256"/>
                  </a:lnTo>
                  <a:lnTo>
                    <a:pt x="139458" y="339521"/>
                  </a:lnTo>
                  <a:lnTo>
                    <a:pt x="151066" y="339521"/>
                  </a:lnTo>
                  <a:close/>
                </a:path>
                <a:path w="291465" h="408304">
                  <a:moveTo>
                    <a:pt x="189877" y="313956"/>
                  </a:moveTo>
                  <a:lnTo>
                    <a:pt x="183032" y="307759"/>
                  </a:lnTo>
                  <a:lnTo>
                    <a:pt x="171373" y="307187"/>
                  </a:lnTo>
                  <a:lnTo>
                    <a:pt x="168567" y="306819"/>
                  </a:lnTo>
                  <a:lnTo>
                    <a:pt x="166827" y="304876"/>
                  </a:lnTo>
                  <a:lnTo>
                    <a:pt x="166039" y="303872"/>
                  </a:lnTo>
                  <a:lnTo>
                    <a:pt x="165531" y="302641"/>
                  </a:lnTo>
                  <a:lnTo>
                    <a:pt x="165531" y="298323"/>
                  </a:lnTo>
                  <a:lnTo>
                    <a:pt x="167982" y="295884"/>
                  </a:lnTo>
                  <a:lnTo>
                    <a:pt x="174320" y="295884"/>
                  </a:lnTo>
                  <a:lnTo>
                    <a:pt x="177419" y="296887"/>
                  </a:lnTo>
                  <a:lnTo>
                    <a:pt x="179933" y="298538"/>
                  </a:lnTo>
                  <a:lnTo>
                    <a:pt x="187794" y="290690"/>
                  </a:lnTo>
                  <a:lnTo>
                    <a:pt x="183184" y="287083"/>
                  </a:lnTo>
                  <a:lnTo>
                    <a:pt x="177342" y="284924"/>
                  </a:lnTo>
                  <a:lnTo>
                    <a:pt x="162001" y="284924"/>
                  </a:lnTo>
                  <a:lnTo>
                    <a:pt x="154660" y="292277"/>
                  </a:lnTo>
                  <a:lnTo>
                    <a:pt x="154660" y="309067"/>
                  </a:lnTo>
                  <a:lnTo>
                    <a:pt x="159981" y="315455"/>
                  </a:lnTo>
                  <a:lnTo>
                    <a:pt x="169849" y="317919"/>
                  </a:lnTo>
                  <a:lnTo>
                    <a:pt x="174167" y="317474"/>
                  </a:lnTo>
                  <a:lnTo>
                    <a:pt x="178282" y="319862"/>
                  </a:lnTo>
                  <a:lnTo>
                    <a:pt x="178930" y="321513"/>
                  </a:lnTo>
                  <a:lnTo>
                    <a:pt x="178930" y="326199"/>
                  </a:lnTo>
                  <a:lnTo>
                    <a:pt x="176491" y="328637"/>
                  </a:lnTo>
                  <a:lnTo>
                    <a:pt x="169214" y="328637"/>
                  </a:lnTo>
                  <a:lnTo>
                    <a:pt x="165315" y="326986"/>
                  </a:lnTo>
                  <a:lnTo>
                    <a:pt x="162356" y="324256"/>
                  </a:lnTo>
                  <a:lnTo>
                    <a:pt x="154660" y="331965"/>
                  </a:lnTo>
                  <a:lnTo>
                    <a:pt x="159550" y="336638"/>
                  </a:lnTo>
                  <a:lnTo>
                    <a:pt x="166179" y="339521"/>
                  </a:lnTo>
                  <a:lnTo>
                    <a:pt x="182524" y="339521"/>
                  </a:lnTo>
                  <a:lnTo>
                    <a:pt x="189877" y="332181"/>
                  </a:lnTo>
                  <a:lnTo>
                    <a:pt x="189877" y="323176"/>
                  </a:lnTo>
                  <a:lnTo>
                    <a:pt x="189877" y="313956"/>
                  </a:lnTo>
                  <a:close/>
                </a:path>
                <a:path w="291465" h="408304">
                  <a:moveTo>
                    <a:pt x="228701" y="313956"/>
                  </a:moveTo>
                  <a:lnTo>
                    <a:pt x="221869" y="307759"/>
                  </a:lnTo>
                  <a:lnTo>
                    <a:pt x="210185" y="307187"/>
                  </a:lnTo>
                  <a:lnTo>
                    <a:pt x="207378" y="306819"/>
                  </a:lnTo>
                  <a:lnTo>
                    <a:pt x="204863" y="303872"/>
                  </a:lnTo>
                  <a:lnTo>
                    <a:pt x="204355" y="302641"/>
                  </a:lnTo>
                  <a:lnTo>
                    <a:pt x="204355" y="298323"/>
                  </a:lnTo>
                  <a:lnTo>
                    <a:pt x="206806" y="295884"/>
                  </a:lnTo>
                  <a:lnTo>
                    <a:pt x="209829" y="295884"/>
                  </a:lnTo>
                  <a:lnTo>
                    <a:pt x="213144" y="295884"/>
                  </a:lnTo>
                  <a:lnTo>
                    <a:pt x="216242" y="296887"/>
                  </a:lnTo>
                  <a:lnTo>
                    <a:pt x="218770" y="298538"/>
                  </a:lnTo>
                  <a:lnTo>
                    <a:pt x="226618" y="290690"/>
                  </a:lnTo>
                  <a:lnTo>
                    <a:pt x="221996" y="287083"/>
                  </a:lnTo>
                  <a:lnTo>
                    <a:pt x="216154" y="284924"/>
                  </a:lnTo>
                  <a:lnTo>
                    <a:pt x="200825" y="284924"/>
                  </a:lnTo>
                  <a:lnTo>
                    <a:pt x="193484" y="292265"/>
                  </a:lnTo>
                  <a:lnTo>
                    <a:pt x="193484" y="309054"/>
                  </a:lnTo>
                  <a:lnTo>
                    <a:pt x="198805" y="315468"/>
                  </a:lnTo>
                  <a:lnTo>
                    <a:pt x="208686" y="317919"/>
                  </a:lnTo>
                  <a:lnTo>
                    <a:pt x="212991" y="317487"/>
                  </a:lnTo>
                  <a:lnTo>
                    <a:pt x="217106" y="319862"/>
                  </a:lnTo>
                  <a:lnTo>
                    <a:pt x="217754" y="321513"/>
                  </a:lnTo>
                  <a:lnTo>
                    <a:pt x="217754" y="326199"/>
                  </a:lnTo>
                  <a:lnTo>
                    <a:pt x="215303" y="328650"/>
                  </a:lnTo>
                  <a:lnTo>
                    <a:pt x="208038" y="328650"/>
                  </a:lnTo>
                  <a:lnTo>
                    <a:pt x="204139" y="326986"/>
                  </a:lnTo>
                  <a:lnTo>
                    <a:pt x="201180" y="324256"/>
                  </a:lnTo>
                  <a:lnTo>
                    <a:pt x="193484" y="331952"/>
                  </a:lnTo>
                  <a:lnTo>
                    <a:pt x="198374" y="336651"/>
                  </a:lnTo>
                  <a:lnTo>
                    <a:pt x="205003" y="339521"/>
                  </a:lnTo>
                  <a:lnTo>
                    <a:pt x="221348" y="339521"/>
                  </a:lnTo>
                  <a:lnTo>
                    <a:pt x="228701" y="332181"/>
                  </a:lnTo>
                  <a:lnTo>
                    <a:pt x="228701" y="313956"/>
                  </a:lnTo>
                  <a:close/>
                </a:path>
                <a:path w="291465" h="408304">
                  <a:moveTo>
                    <a:pt x="290957" y="59042"/>
                  </a:moveTo>
                  <a:lnTo>
                    <a:pt x="286410" y="54495"/>
                  </a:lnTo>
                  <a:lnTo>
                    <a:pt x="270637" y="54495"/>
                  </a:lnTo>
                  <a:lnTo>
                    <a:pt x="270637" y="74815"/>
                  </a:lnTo>
                  <a:lnTo>
                    <a:pt x="270637" y="387832"/>
                  </a:lnTo>
                  <a:lnTo>
                    <a:pt x="20307" y="387832"/>
                  </a:lnTo>
                  <a:lnTo>
                    <a:pt x="20307" y="74815"/>
                  </a:lnTo>
                  <a:lnTo>
                    <a:pt x="270637" y="74815"/>
                  </a:lnTo>
                  <a:lnTo>
                    <a:pt x="270637" y="54495"/>
                  </a:lnTo>
                  <a:lnTo>
                    <a:pt x="263880" y="54495"/>
                  </a:lnTo>
                  <a:lnTo>
                    <a:pt x="263880" y="23241"/>
                  </a:lnTo>
                  <a:lnTo>
                    <a:pt x="263880" y="7505"/>
                  </a:lnTo>
                  <a:lnTo>
                    <a:pt x="262496" y="4597"/>
                  </a:lnTo>
                  <a:lnTo>
                    <a:pt x="257683" y="749"/>
                  </a:lnTo>
                  <a:lnTo>
                    <a:pt x="254546" y="0"/>
                  </a:lnTo>
                  <a:lnTo>
                    <a:pt x="243586" y="2438"/>
                  </a:lnTo>
                  <a:lnTo>
                    <a:pt x="243586" y="23241"/>
                  </a:lnTo>
                  <a:lnTo>
                    <a:pt x="243586" y="54495"/>
                  </a:lnTo>
                  <a:lnTo>
                    <a:pt x="102768" y="54495"/>
                  </a:lnTo>
                  <a:lnTo>
                    <a:pt x="243586" y="23241"/>
                  </a:lnTo>
                  <a:lnTo>
                    <a:pt x="243586" y="2438"/>
                  </a:lnTo>
                  <a:lnTo>
                    <a:pt x="7353" y="54864"/>
                  </a:lnTo>
                  <a:lnTo>
                    <a:pt x="0" y="403606"/>
                  </a:lnTo>
                  <a:lnTo>
                    <a:pt x="4533" y="408152"/>
                  </a:lnTo>
                  <a:lnTo>
                    <a:pt x="286410" y="408152"/>
                  </a:lnTo>
                  <a:lnTo>
                    <a:pt x="290957" y="403606"/>
                  </a:lnTo>
                  <a:lnTo>
                    <a:pt x="290957" y="387832"/>
                  </a:lnTo>
                  <a:lnTo>
                    <a:pt x="290957" y="74815"/>
                  </a:lnTo>
                  <a:lnTo>
                    <a:pt x="290957" y="59042"/>
                  </a:lnTo>
                  <a:close/>
                </a:path>
              </a:pathLst>
            </a:custGeom>
            <a:solidFill>
              <a:srgbClr val="FFFFFF"/>
            </a:solidFill>
          </p:spPr>
          <p:txBody>
            <a:bodyPr wrap="square" lIns="0" tIns="0" rIns="0" bIns="0" rtlCol="0"/>
            <a:lstStyle/>
            <a:p>
              <a:endParaRPr sz="1092"/>
            </a:p>
          </p:txBody>
        </p:sp>
        <p:pic>
          <p:nvPicPr>
            <p:cNvPr id="21" name="object 20"/>
            <p:cNvPicPr/>
            <p:nvPr/>
          </p:nvPicPr>
          <p:blipFill>
            <a:blip r:embed="rId5" cstate="print"/>
            <a:stretch>
              <a:fillRect/>
            </a:stretch>
          </p:blipFill>
          <p:spPr>
            <a:xfrm>
              <a:off x="16061211" y="5303779"/>
              <a:ext cx="141168" cy="141158"/>
            </a:xfrm>
            <a:prstGeom prst="rect">
              <a:avLst/>
            </a:prstGeom>
          </p:spPr>
        </p:pic>
      </p:grpSp>
      <p:grpSp>
        <p:nvGrpSpPr>
          <p:cNvPr id="22" name="object 21"/>
          <p:cNvGrpSpPr/>
          <p:nvPr userDrawn="1"/>
        </p:nvGrpSpPr>
        <p:grpSpPr>
          <a:xfrm>
            <a:off x="10810293" y="2621634"/>
            <a:ext cx="198322" cy="170199"/>
            <a:chOff x="17825722" y="4323269"/>
            <a:chExt cx="327025" cy="280670"/>
          </a:xfrm>
        </p:grpSpPr>
        <p:sp>
          <p:nvSpPr>
            <p:cNvPr id="23" name="object 22"/>
            <p:cNvSpPr/>
            <p:nvPr/>
          </p:nvSpPr>
          <p:spPr>
            <a:xfrm>
              <a:off x="17825722" y="4323269"/>
              <a:ext cx="327025" cy="280670"/>
            </a:xfrm>
            <a:custGeom>
              <a:avLst/>
              <a:gdLst/>
              <a:ahLst/>
              <a:cxnLst/>
              <a:rect l="l" t="t" r="r" b="b"/>
              <a:pathLst>
                <a:path w="327025" h="280670">
                  <a:moveTo>
                    <a:pt x="322388" y="43684"/>
                  </a:moveTo>
                  <a:lnTo>
                    <a:pt x="4554" y="43684"/>
                  </a:lnTo>
                  <a:lnTo>
                    <a:pt x="0" y="48228"/>
                  </a:lnTo>
                  <a:lnTo>
                    <a:pt x="0" y="275604"/>
                  </a:lnTo>
                  <a:lnTo>
                    <a:pt x="4554" y="280159"/>
                  </a:lnTo>
                  <a:lnTo>
                    <a:pt x="322388" y="280159"/>
                  </a:lnTo>
                  <a:lnTo>
                    <a:pt x="326932" y="275604"/>
                  </a:lnTo>
                  <a:lnTo>
                    <a:pt x="326932" y="259845"/>
                  </a:lnTo>
                  <a:lnTo>
                    <a:pt x="20313" y="259845"/>
                  </a:lnTo>
                  <a:lnTo>
                    <a:pt x="20313" y="63998"/>
                  </a:lnTo>
                  <a:lnTo>
                    <a:pt x="326932" y="63998"/>
                  </a:lnTo>
                  <a:lnTo>
                    <a:pt x="326932" y="48228"/>
                  </a:lnTo>
                  <a:lnTo>
                    <a:pt x="322388" y="43684"/>
                  </a:lnTo>
                  <a:close/>
                </a:path>
                <a:path w="327025" h="280670">
                  <a:moveTo>
                    <a:pt x="326932" y="63998"/>
                  </a:moveTo>
                  <a:lnTo>
                    <a:pt x="306618" y="63998"/>
                  </a:lnTo>
                  <a:lnTo>
                    <a:pt x="306618" y="259845"/>
                  </a:lnTo>
                  <a:lnTo>
                    <a:pt x="326932" y="259845"/>
                  </a:lnTo>
                  <a:lnTo>
                    <a:pt x="326932" y="63998"/>
                  </a:lnTo>
                  <a:close/>
                </a:path>
                <a:path w="327025" h="280670">
                  <a:moveTo>
                    <a:pt x="88845" y="29632"/>
                  </a:moveTo>
                  <a:lnTo>
                    <a:pt x="49192" y="29632"/>
                  </a:lnTo>
                  <a:lnTo>
                    <a:pt x="44647" y="34166"/>
                  </a:lnTo>
                  <a:lnTo>
                    <a:pt x="44647" y="43684"/>
                  </a:lnTo>
                  <a:lnTo>
                    <a:pt x="93389" y="43684"/>
                  </a:lnTo>
                  <a:lnTo>
                    <a:pt x="93389" y="34166"/>
                  </a:lnTo>
                  <a:lnTo>
                    <a:pt x="88845" y="29632"/>
                  </a:lnTo>
                  <a:close/>
                </a:path>
                <a:path w="327025" h="280670">
                  <a:moveTo>
                    <a:pt x="229982" y="0"/>
                  </a:moveTo>
                  <a:lnTo>
                    <a:pt x="134812" y="0"/>
                  </a:lnTo>
                  <a:lnTo>
                    <a:pt x="130268" y="4544"/>
                  </a:lnTo>
                  <a:lnTo>
                    <a:pt x="130268" y="43684"/>
                  </a:lnTo>
                  <a:lnTo>
                    <a:pt x="150571" y="43684"/>
                  </a:lnTo>
                  <a:lnTo>
                    <a:pt x="150571" y="20313"/>
                  </a:lnTo>
                  <a:lnTo>
                    <a:pt x="234526" y="20313"/>
                  </a:lnTo>
                  <a:lnTo>
                    <a:pt x="234526" y="4544"/>
                  </a:lnTo>
                  <a:lnTo>
                    <a:pt x="229982" y="0"/>
                  </a:lnTo>
                  <a:close/>
                </a:path>
                <a:path w="327025" h="280670">
                  <a:moveTo>
                    <a:pt x="234526" y="20313"/>
                  </a:moveTo>
                  <a:lnTo>
                    <a:pt x="214213" y="20313"/>
                  </a:lnTo>
                  <a:lnTo>
                    <a:pt x="214213" y="43684"/>
                  </a:lnTo>
                  <a:lnTo>
                    <a:pt x="234526" y="43684"/>
                  </a:lnTo>
                  <a:lnTo>
                    <a:pt x="234526" y="20313"/>
                  </a:lnTo>
                  <a:close/>
                </a:path>
              </a:pathLst>
            </a:custGeom>
            <a:solidFill>
              <a:srgbClr val="FFFFFF"/>
            </a:solidFill>
          </p:spPr>
          <p:txBody>
            <a:bodyPr wrap="square" lIns="0" tIns="0" rIns="0" bIns="0" rtlCol="0"/>
            <a:lstStyle/>
            <a:p>
              <a:endParaRPr sz="1092"/>
            </a:p>
          </p:txBody>
        </p:sp>
        <p:pic>
          <p:nvPicPr>
            <p:cNvPr id="24" name="object 23"/>
            <p:cNvPicPr/>
            <p:nvPr/>
          </p:nvPicPr>
          <p:blipFill>
            <a:blip r:embed="rId6" cstate="print"/>
            <a:stretch>
              <a:fillRect/>
            </a:stretch>
          </p:blipFill>
          <p:spPr>
            <a:xfrm>
              <a:off x="17955987" y="4407695"/>
              <a:ext cx="156644" cy="156644"/>
            </a:xfrm>
            <a:prstGeom prst="rect">
              <a:avLst/>
            </a:prstGeom>
          </p:spPr>
        </p:pic>
        <p:sp>
          <p:nvSpPr>
            <p:cNvPr id="25" name="object 24"/>
            <p:cNvSpPr/>
            <p:nvPr/>
          </p:nvSpPr>
          <p:spPr>
            <a:xfrm>
              <a:off x="17858179" y="4397667"/>
              <a:ext cx="77470" cy="55244"/>
            </a:xfrm>
            <a:custGeom>
              <a:avLst/>
              <a:gdLst/>
              <a:ahLst/>
              <a:cxnLst/>
              <a:rect l="l" t="t" r="r" b="b"/>
              <a:pathLst>
                <a:path w="77469" h="55245">
                  <a:moveTo>
                    <a:pt x="72636" y="0"/>
                  </a:moveTo>
                  <a:lnTo>
                    <a:pt x="4554" y="0"/>
                  </a:lnTo>
                  <a:lnTo>
                    <a:pt x="0" y="4544"/>
                  </a:lnTo>
                  <a:lnTo>
                    <a:pt x="0" y="50071"/>
                  </a:lnTo>
                  <a:lnTo>
                    <a:pt x="4554" y="54626"/>
                  </a:lnTo>
                  <a:lnTo>
                    <a:pt x="72636" y="54626"/>
                  </a:lnTo>
                  <a:lnTo>
                    <a:pt x="77180" y="50071"/>
                  </a:lnTo>
                  <a:lnTo>
                    <a:pt x="77180" y="34313"/>
                  </a:lnTo>
                  <a:lnTo>
                    <a:pt x="20313" y="34313"/>
                  </a:lnTo>
                  <a:lnTo>
                    <a:pt x="20313" y="20313"/>
                  </a:lnTo>
                  <a:lnTo>
                    <a:pt x="77180" y="20313"/>
                  </a:lnTo>
                  <a:lnTo>
                    <a:pt x="77180" y="4544"/>
                  </a:lnTo>
                  <a:lnTo>
                    <a:pt x="72636" y="0"/>
                  </a:lnTo>
                  <a:close/>
                </a:path>
                <a:path w="77469" h="55245">
                  <a:moveTo>
                    <a:pt x="77180" y="20313"/>
                  </a:moveTo>
                  <a:lnTo>
                    <a:pt x="56877" y="20313"/>
                  </a:lnTo>
                  <a:lnTo>
                    <a:pt x="56877" y="34313"/>
                  </a:lnTo>
                  <a:lnTo>
                    <a:pt x="77180" y="34313"/>
                  </a:lnTo>
                  <a:lnTo>
                    <a:pt x="77180" y="20313"/>
                  </a:lnTo>
                  <a:close/>
                </a:path>
              </a:pathLst>
            </a:custGeom>
            <a:solidFill>
              <a:srgbClr val="FFFFFF"/>
            </a:solidFill>
          </p:spPr>
          <p:txBody>
            <a:bodyPr wrap="square" lIns="0" tIns="0" rIns="0" bIns="0" rtlCol="0"/>
            <a:lstStyle/>
            <a:p>
              <a:endParaRPr sz="1092"/>
            </a:p>
          </p:txBody>
        </p:sp>
      </p:grpSp>
      <p:grpSp>
        <p:nvGrpSpPr>
          <p:cNvPr id="26" name="object 25"/>
          <p:cNvGrpSpPr/>
          <p:nvPr userDrawn="1"/>
        </p:nvGrpSpPr>
        <p:grpSpPr>
          <a:xfrm>
            <a:off x="10230840" y="3147130"/>
            <a:ext cx="231055" cy="256838"/>
            <a:chOff x="16870229" y="5189850"/>
            <a:chExt cx="381000" cy="423545"/>
          </a:xfrm>
        </p:grpSpPr>
        <p:sp>
          <p:nvSpPr>
            <p:cNvPr id="27" name="object 26"/>
            <p:cNvSpPr/>
            <p:nvPr/>
          </p:nvSpPr>
          <p:spPr>
            <a:xfrm>
              <a:off x="16870222" y="5189860"/>
              <a:ext cx="381000" cy="423545"/>
            </a:xfrm>
            <a:custGeom>
              <a:avLst/>
              <a:gdLst/>
              <a:ahLst/>
              <a:cxnLst/>
              <a:rect l="l" t="t" r="r" b="b"/>
              <a:pathLst>
                <a:path w="381000" h="423545">
                  <a:moveTo>
                    <a:pt x="331190" y="232816"/>
                  </a:moveTo>
                  <a:lnTo>
                    <a:pt x="324002" y="188315"/>
                  </a:lnTo>
                  <a:lnTo>
                    <a:pt x="314947" y="170853"/>
                  </a:lnTo>
                  <a:lnTo>
                    <a:pt x="314947" y="232816"/>
                  </a:lnTo>
                  <a:lnTo>
                    <a:pt x="305130" y="281305"/>
                  </a:lnTo>
                  <a:lnTo>
                    <a:pt x="278384" y="320941"/>
                  </a:lnTo>
                  <a:lnTo>
                    <a:pt x="238747" y="347675"/>
                  </a:lnTo>
                  <a:lnTo>
                    <a:pt x="190271" y="357492"/>
                  </a:lnTo>
                  <a:lnTo>
                    <a:pt x="141782" y="347675"/>
                  </a:lnTo>
                  <a:lnTo>
                    <a:pt x="102146" y="320941"/>
                  </a:lnTo>
                  <a:lnTo>
                    <a:pt x="75399" y="281305"/>
                  </a:lnTo>
                  <a:lnTo>
                    <a:pt x="65595" y="232816"/>
                  </a:lnTo>
                  <a:lnTo>
                    <a:pt x="75399" y="184340"/>
                  </a:lnTo>
                  <a:lnTo>
                    <a:pt x="102146" y="144703"/>
                  </a:lnTo>
                  <a:lnTo>
                    <a:pt x="141782" y="117957"/>
                  </a:lnTo>
                  <a:lnTo>
                    <a:pt x="190271" y="108140"/>
                  </a:lnTo>
                  <a:lnTo>
                    <a:pt x="238747" y="117957"/>
                  </a:lnTo>
                  <a:lnTo>
                    <a:pt x="278384" y="144703"/>
                  </a:lnTo>
                  <a:lnTo>
                    <a:pt x="305130" y="184340"/>
                  </a:lnTo>
                  <a:lnTo>
                    <a:pt x="314947" y="232816"/>
                  </a:lnTo>
                  <a:lnTo>
                    <a:pt x="314947" y="170853"/>
                  </a:lnTo>
                  <a:lnTo>
                    <a:pt x="303961" y="149644"/>
                  </a:lnTo>
                  <a:lnTo>
                    <a:pt x="273443" y="119113"/>
                  </a:lnTo>
                  <a:lnTo>
                    <a:pt x="252247" y="108140"/>
                  </a:lnTo>
                  <a:lnTo>
                    <a:pt x="234759" y="99085"/>
                  </a:lnTo>
                  <a:lnTo>
                    <a:pt x="190271" y="91884"/>
                  </a:lnTo>
                  <a:lnTo>
                    <a:pt x="145770" y="99085"/>
                  </a:lnTo>
                  <a:lnTo>
                    <a:pt x="107086" y="119113"/>
                  </a:lnTo>
                  <a:lnTo>
                    <a:pt x="76568" y="149644"/>
                  </a:lnTo>
                  <a:lnTo>
                    <a:pt x="56540" y="188315"/>
                  </a:lnTo>
                  <a:lnTo>
                    <a:pt x="49339" y="232816"/>
                  </a:lnTo>
                  <a:lnTo>
                    <a:pt x="56540" y="277317"/>
                  </a:lnTo>
                  <a:lnTo>
                    <a:pt x="76568" y="315988"/>
                  </a:lnTo>
                  <a:lnTo>
                    <a:pt x="107086" y="346519"/>
                  </a:lnTo>
                  <a:lnTo>
                    <a:pt x="145770" y="366547"/>
                  </a:lnTo>
                  <a:lnTo>
                    <a:pt x="190271" y="373748"/>
                  </a:lnTo>
                  <a:lnTo>
                    <a:pt x="234759" y="366547"/>
                  </a:lnTo>
                  <a:lnTo>
                    <a:pt x="252247" y="357492"/>
                  </a:lnTo>
                  <a:lnTo>
                    <a:pt x="273443" y="346519"/>
                  </a:lnTo>
                  <a:lnTo>
                    <a:pt x="303961" y="315988"/>
                  </a:lnTo>
                  <a:lnTo>
                    <a:pt x="324002" y="277317"/>
                  </a:lnTo>
                  <a:lnTo>
                    <a:pt x="331190" y="232816"/>
                  </a:lnTo>
                  <a:close/>
                </a:path>
                <a:path w="381000" h="423545">
                  <a:moveTo>
                    <a:pt x="380517" y="232816"/>
                  </a:moveTo>
                  <a:lnTo>
                    <a:pt x="374865" y="186690"/>
                  </a:lnTo>
                  <a:lnTo>
                    <a:pt x="360210" y="148297"/>
                  </a:lnTo>
                  <a:lnTo>
                    <a:pt x="360210" y="232816"/>
                  </a:lnTo>
                  <a:lnTo>
                    <a:pt x="354126" y="277939"/>
                  </a:lnTo>
                  <a:lnTo>
                    <a:pt x="336969" y="318528"/>
                  </a:lnTo>
                  <a:lnTo>
                    <a:pt x="310375" y="352933"/>
                  </a:lnTo>
                  <a:lnTo>
                    <a:pt x="275971" y="379526"/>
                  </a:lnTo>
                  <a:lnTo>
                    <a:pt x="235394" y="396684"/>
                  </a:lnTo>
                  <a:lnTo>
                    <a:pt x="190271" y="402767"/>
                  </a:lnTo>
                  <a:lnTo>
                    <a:pt x="145148" y="396684"/>
                  </a:lnTo>
                  <a:lnTo>
                    <a:pt x="104559" y="379526"/>
                  </a:lnTo>
                  <a:lnTo>
                    <a:pt x="70154" y="352933"/>
                  </a:lnTo>
                  <a:lnTo>
                    <a:pt x="43561" y="318528"/>
                  </a:lnTo>
                  <a:lnTo>
                    <a:pt x="26403" y="277939"/>
                  </a:lnTo>
                  <a:lnTo>
                    <a:pt x="20320" y="232816"/>
                  </a:lnTo>
                  <a:lnTo>
                    <a:pt x="26403" y="187693"/>
                  </a:lnTo>
                  <a:lnTo>
                    <a:pt x="43561" y="147104"/>
                  </a:lnTo>
                  <a:lnTo>
                    <a:pt x="70154" y="112699"/>
                  </a:lnTo>
                  <a:lnTo>
                    <a:pt x="104559" y="86106"/>
                  </a:lnTo>
                  <a:lnTo>
                    <a:pt x="145148" y="68948"/>
                  </a:lnTo>
                  <a:lnTo>
                    <a:pt x="190271" y="62877"/>
                  </a:lnTo>
                  <a:lnTo>
                    <a:pt x="235394" y="68948"/>
                  </a:lnTo>
                  <a:lnTo>
                    <a:pt x="275971" y="86106"/>
                  </a:lnTo>
                  <a:lnTo>
                    <a:pt x="310375" y="112699"/>
                  </a:lnTo>
                  <a:lnTo>
                    <a:pt x="336969" y="147104"/>
                  </a:lnTo>
                  <a:lnTo>
                    <a:pt x="354126" y="187693"/>
                  </a:lnTo>
                  <a:lnTo>
                    <a:pt x="360210" y="232816"/>
                  </a:lnTo>
                  <a:lnTo>
                    <a:pt x="360210" y="148297"/>
                  </a:lnTo>
                  <a:lnTo>
                    <a:pt x="358813" y="144627"/>
                  </a:lnTo>
                  <a:lnTo>
                    <a:pt x="333743" y="108013"/>
                  </a:lnTo>
                  <a:lnTo>
                    <a:pt x="301028" y="78232"/>
                  </a:lnTo>
                  <a:lnTo>
                    <a:pt x="273304" y="62877"/>
                  </a:lnTo>
                  <a:lnTo>
                    <a:pt x="262051" y="56642"/>
                  </a:lnTo>
                  <a:lnTo>
                    <a:pt x="218186" y="44627"/>
                  </a:lnTo>
                  <a:lnTo>
                    <a:pt x="220167" y="40817"/>
                  </a:lnTo>
                  <a:lnTo>
                    <a:pt x="220383" y="40411"/>
                  </a:lnTo>
                  <a:lnTo>
                    <a:pt x="221640" y="35636"/>
                  </a:lnTo>
                  <a:lnTo>
                    <a:pt x="221640" y="30568"/>
                  </a:lnTo>
                  <a:lnTo>
                    <a:pt x="219557" y="20320"/>
                  </a:lnTo>
                  <a:lnTo>
                    <a:pt x="219227" y="18681"/>
                  </a:lnTo>
                  <a:lnTo>
                    <a:pt x="212674" y="8966"/>
                  </a:lnTo>
                  <a:lnTo>
                    <a:pt x="202958" y="2400"/>
                  </a:lnTo>
                  <a:lnTo>
                    <a:pt x="201320" y="2070"/>
                  </a:lnTo>
                  <a:lnTo>
                    <a:pt x="201320" y="24917"/>
                  </a:lnTo>
                  <a:lnTo>
                    <a:pt x="201320" y="36220"/>
                  </a:lnTo>
                  <a:lnTo>
                    <a:pt x="196723" y="40817"/>
                  </a:lnTo>
                  <a:lnTo>
                    <a:pt x="185407" y="40817"/>
                  </a:lnTo>
                  <a:lnTo>
                    <a:pt x="180809" y="36220"/>
                  </a:lnTo>
                  <a:lnTo>
                    <a:pt x="180809" y="24917"/>
                  </a:lnTo>
                  <a:lnTo>
                    <a:pt x="185407" y="20320"/>
                  </a:lnTo>
                  <a:lnTo>
                    <a:pt x="196723" y="20320"/>
                  </a:lnTo>
                  <a:lnTo>
                    <a:pt x="201320" y="24917"/>
                  </a:lnTo>
                  <a:lnTo>
                    <a:pt x="201320" y="2070"/>
                  </a:lnTo>
                  <a:lnTo>
                    <a:pt x="162902" y="18681"/>
                  </a:lnTo>
                  <a:lnTo>
                    <a:pt x="160502" y="30568"/>
                  </a:lnTo>
                  <a:lnTo>
                    <a:pt x="160515" y="35636"/>
                  </a:lnTo>
                  <a:lnTo>
                    <a:pt x="161734" y="40271"/>
                  </a:lnTo>
                  <a:lnTo>
                    <a:pt x="163855" y="44437"/>
                  </a:lnTo>
                  <a:lnTo>
                    <a:pt x="119621" y="56210"/>
                  </a:lnTo>
                  <a:lnTo>
                    <a:pt x="80289" y="77685"/>
                  </a:lnTo>
                  <a:lnTo>
                    <a:pt x="47256" y="107480"/>
                  </a:lnTo>
                  <a:lnTo>
                    <a:pt x="21932" y="144195"/>
                  </a:lnTo>
                  <a:lnTo>
                    <a:pt x="5715" y="186448"/>
                  </a:lnTo>
                  <a:lnTo>
                    <a:pt x="0" y="232816"/>
                  </a:lnTo>
                  <a:lnTo>
                    <a:pt x="5029" y="276390"/>
                  </a:lnTo>
                  <a:lnTo>
                    <a:pt x="19367" y="316407"/>
                  </a:lnTo>
                  <a:lnTo>
                    <a:pt x="41846" y="351739"/>
                  </a:lnTo>
                  <a:lnTo>
                    <a:pt x="71335" y="381215"/>
                  </a:lnTo>
                  <a:lnTo>
                    <a:pt x="106667" y="403707"/>
                  </a:lnTo>
                  <a:lnTo>
                    <a:pt x="146697" y="418033"/>
                  </a:lnTo>
                  <a:lnTo>
                    <a:pt x="190271" y="423075"/>
                  </a:lnTo>
                  <a:lnTo>
                    <a:pt x="233832" y="418033"/>
                  </a:lnTo>
                  <a:lnTo>
                    <a:pt x="273862" y="403707"/>
                  </a:lnTo>
                  <a:lnTo>
                    <a:pt x="275336" y="402767"/>
                  </a:lnTo>
                  <a:lnTo>
                    <a:pt x="309194" y="381215"/>
                  </a:lnTo>
                  <a:lnTo>
                    <a:pt x="338670" y="351739"/>
                  </a:lnTo>
                  <a:lnTo>
                    <a:pt x="361149" y="316407"/>
                  </a:lnTo>
                  <a:lnTo>
                    <a:pt x="375488" y="276390"/>
                  </a:lnTo>
                  <a:lnTo>
                    <a:pt x="380517" y="232816"/>
                  </a:lnTo>
                  <a:close/>
                </a:path>
              </a:pathLst>
            </a:custGeom>
            <a:solidFill>
              <a:srgbClr val="FFFFFF"/>
            </a:solidFill>
          </p:spPr>
          <p:txBody>
            <a:bodyPr wrap="square" lIns="0" tIns="0" rIns="0" bIns="0" rtlCol="0"/>
            <a:lstStyle/>
            <a:p>
              <a:endParaRPr sz="1092"/>
            </a:p>
          </p:txBody>
        </p:sp>
        <p:pic>
          <p:nvPicPr>
            <p:cNvPr id="28" name="object 27"/>
            <p:cNvPicPr/>
            <p:nvPr/>
          </p:nvPicPr>
          <p:blipFill>
            <a:blip r:embed="rId7" cstate="print"/>
            <a:stretch>
              <a:fillRect/>
            </a:stretch>
          </p:blipFill>
          <p:spPr>
            <a:xfrm>
              <a:off x="16941346" y="5302724"/>
              <a:ext cx="239908" cy="239902"/>
            </a:xfrm>
            <a:prstGeom prst="rect">
              <a:avLst/>
            </a:prstGeom>
          </p:spPr>
        </p:pic>
      </p:grpSp>
      <p:grpSp>
        <p:nvGrpSpPr>
          <p:cNvPr id="29" name="object 28"/>
          <p:cNvGrpSpPr/>
          <p:nvPr userDrawn="1"/>
        </p:nvGrpSpPr>
        <p:grpSpPr>
          <a:xfrm>
            <a:off x="10829667" y="3142707"/>
            <a:ext cx="159813" cy="265695"/>
            <a:chOff x="17857669" y="5182557"/>
            <a:chExt cx="263525" cy="438150"/>
          </a:xfrm>
        </p:grpSpPr>
        <p:sp>
          <p:nvSpPr>
            <p:cNvPr id="30" name="object 29"/>
            <p:cNvSpPr/>
            <p:nvPr/>
          </p:nvSpPr>
          <p:spPr>
            <a:xfrm>
              <a:off x="17857669" y="5182557"/>
              <a:ext cx="263525" cy="438150"/>
            </a:xfrm>
            <a:custGeom>
              <a:avLst/>
              <a:gdLst/>
              <a:ahLst/>
              <a:cxnLst/>
              <a:rect l="l" t="t" r="r" b="b"/>
              <a:pathLst>
                <a:path w="263525" h="438150">
                  <a:moveTo>
                    <a:pt x="131524" y="0"/>
                  </a:moveTo>
                  <a:lnTo>
                    <a:pt x="80379" y="10352"/>
                  </a:lnTo>
                  <a:lnTo>
                    <a:pt x="38566" y="38566"/>
                  </a:lnTo>
                  <a:lnTo>
                    <a:pt x="10352" y="80379"/>
                  </a:lnTo>
                  <a:lnTo>
                    <a:pt x="0" y="131524"/>
                  </a:lnTo>
                  <a:lnTo>
                    <a:pt x="234" y="139359"/>
                  </a:lnTo>
                  <a:lnTo>
                    <a:pt x="937" y="147172"/>
                  </a:lnTo>
                  <a:lnTo>
                    <a:pt x="2102" y="154935"/>
                  </a:lnTo>
                  <a:lnTo>
                    <a:pt x="3727" y="162623"/>
                  </a:lnTo>
                  <a:lnTo>
                    <a:pt x="6611" y="177836"/>
                  </a:lnTo>
                  <a:lnTo>
                    <a:pt x="34447" y="244115"/>
                  </a:lnTo>
                  <a:lnTo>
                    <a:pt x="59711" y="287445"/>
                  </a:lnTo>
                  <a:lnTo>
                    <a:pt x="87231" y="333341"/>
                  </a:lnTo>
                  <a:lnTo>
                    <a:pt x="110363" y="371370"/>
                  </a:lnTo>
                  <a:lnTo>
                    <a:pt x="88403" y="376334"/>
                  </a:lnTo>
                  <a:lnTo>
                    <a:pt x="72996" y="384094"/>
                  </a:lnTo>
                  <a:lnTo>
                    <a:pt x="63917" y="393615"/>
                  </a:lnTo>
                  <a:lnTo>
                    <a:pt x="60940" y="403862"/>
                  </a:lnTo>
                  <a:lnTo>
                    <a:pt x="65148" y="416014"/>
                  </a:lnTo>
                  <a:lnTo>
                    <a:pt x="78044" y="426873"/>
                  </a:lnTo>
                  <a:lnTo>
                    <a:pt x="100034" y="434679"/>
                  </a:lnTo>
                  <a:lnTo>
                    <a:pt x="131524" y="437672"/>
                  </a:lnTo>
                  <a:lnTo>
                    <a:pt x="163008" y="434679"/>
                  </a:lnTo>
                  <a:lnTo>
                    <a:pt x="184995" y="426873"/>
                  </a:lnTo>
                  <a:lnTo>
                    <a:pt x="196293" y="417359"/>
                  </a:lnTo>
                  <a:lnTo>
                    <a:pt x="131524" y="417359"/>
                  </a:lnTo>
                  <a:lnTo>
                    <a:pt x="110201" y="415761"/>
                  </a:lnTo>
                  <a:lnTo>
                    <a:pt x="94667" y="411986"/>
                  </a:lnTo>
                  <a:lnTo>
                    <a:pt x="84991" y="407556"/>
                  </a:lnTo>
                  <a:lnTo>
                    <a:pt x="81243" y="403998"/>
                  </a:lnTo>
                  <a:lnTo>
                    <a:pt x="84345" y="400727"/>
                  </a:lnTo>
                  <a:lnTo>
                    <a:pt x="92247" y="396694"/>
                  </a:lnTo>
                  <a:lnTo>
                    <a:pt x="104889" y="392984"/>
                  </a:lnTo>
                  <a:lnTo>
                    <a:pt x="122216" y="390679"/>
                  </a:lnTo>
                  <a:lnTo>
                    <a:pt x="196322" y="390679"/>
                  </a:lnTo>
                  <a:lnTo>
                    <a:pt x="190042" y="384094"/>
                  </a:lnTo>
                  <a:lnTo>
                    <a:pt x="174635" y="376334"/>
                  </a:lnTo>
                  <a:lnTo>
                    <a:pt x="152675" y="371370"/>
                  </a:lnTo>
                  <a:lnTo>
                    <a:pt x="155332" y="367004"/>
                  </a:lnTo>
                  <a:lnTo>
                    <a:pt x="131524" y="367004"/>
                  </a:lnTo>
                  <a:lnTo>
                    <a:pt x="109002" y="330052"/>
                  </a:lnTo>
                  <a:lnTo>
                    <a:pt x="80423" y="282525"/>
                  </a:lnTo>
                  <a:lnTo>
                    <a:pt x="53618" y="236749"/>
                  </a:lnTo>
                  <a:lnTo>
                    <a:pt x="32708" y="196005"/>
                  </a:lnTo>
                  <a:lnTo>
                    <a:pt x="23622" y="158424"/>
                  </a:lnTo>
                  <a:lnTo>
                    <a:pt x="22143" y="151573"/>
                  </a:lnTo>
                  <a:lnTo>
                    <a:pt x="21132" y="144922"/>
                  </a:lnTo>
                  <a:lnTo>
                    <a:pt x="20526" y="138231"/>
                  </a:lnTo>
                  <a:lnTo>
                    <a:pt x="20323" y="131524"/>
                  </a:lnTo>
                  <a:lnTo>
                    <a:pt x="29076" y="88279"/>
                  </a:lnTo>
                  <a:lnTo>
                    <a:pt x="52930" y="52925"/>
                  </a:lnTo>
                  <a:lnTo>
                    <a:pt x="88281" y="29067"/>
                  </a:lnTo>
                  <a:lnTo>
                    <a:pt x="131524" y="20313"/>
                  </a:lnTo>
                  <a:lnTo>
                    <a:pt x="197425" y="20313"/>
                  </a:lnTo>
                  <a:lnTo>
                    <a:pt x="182664" y="10352"/>
                  </a:lnTo>
                  <a:lnTo>
                    <a:pt x="131524" y="0"/>
                  </a:lnTo>
                  <a:close/>
                </a:path>
                <a:path w="263525" h="438150">
                  <a:moveTo>
                    <a:pt x="196322" y="390679"/>
                  </a:moveTo>
                  <a:lnTo>
                    <a:pt x="140822" y="390679"/>
                  </a:lnTo>
                  <a:lnTo>
                    <a:pt x="157957" y="392943"/>
                  </a:lnTo>
                  <a:lnTo>
                    <a:pt x="170528" y="396591"/>
                  </a:lnTo>
                  <a:lnTo>
                    <a:pt x="178482" y="400578"/>
                  </a:lnTo>
                  <a:lnTo>
                    <a:pt x="181764" y="403862"/>
                  </a:lnTo>
                  <a:lnTo>
                    <a:pt x="177819" y="407596"/>
                  </a:lnTo>
                  <a:lnTo>
                    <a:pt x="168086" y="412055"/>
                  </a:lnTo>
                  <a:lnTo>
                    <a:pt x="152632" y="415791"/>
                  </a:lnTo>
                  <a:lnTo>
                    <a:pt x="131524" y="417359"/>
                  </a:lnTo>
                  <a:lnTo>
                    <a:pt x="196293" y="417359"/>
                  </a:lnTo>
                  <a:lnTo>
                    <a:pt x="197890" y="416014"/>
                  </a:lnTo>
                  <a:lnTo>
                    <a:pt x="202098" y="403862"/>
                  </a:lnTo>
                  <a:lnTo>
                    <a:pt x="199122" y="393615"/>
                  </a:lnTo>
                  <a:lnTo>
                    <a:pt x="196322" y="390679"/>
                  </a:lnTo>
                  <a:close/>
                </a:path>
                <a:path w="263525" h="438150">
                  <a:moveTo>
                    <a:pt x="140822" y="390679"/>
                  </a:moveTo>
                  <a:lnTo>
                    <a:pt x="122216" y="390679"/>
                  </a:lnTo>
                  <a:lnTo>
                    <a:pt x="124729" y="394752"/>
                  </a:lnTo>
                  <a:lnTo>
                    <a:pt x="127996" y="396574"/>
                  </a:lnTo>
                  <a:lnTo>
                    <a:pt x="135053" y="396574"/>
                  </a:lnTo>
                  <a:lnTo>
                    <a:pt x="138320" y="394752"/>
                  </a:lnTo>
                  <a:lnTo>
                    <a:pt x="140822" y="390679"/>
                  </a:lnTo>
                  <a:close/>
                </a:path>
                <a:path w="263525" h="438150">
                  <a:moveTo>
                    <a:pt x="197425" y="20313"/>
                  </a:moveTo>
                  <a:lnTo>
                    <a:pt x="131524" y="20313"/>
                  </a:lnTo>
                  <a:lnTo>
                    <a:pt x="174769" y="29067"/>
                  </a:lnTo>
                  <a:lnTo>
                    <a:pt x="210124" y="52925"/>
                  </a:lnTo>
                  <a:lnTo>
                    <a:pt x="233982" y="88279"/>
                  </a:lnTo>
                  <a:lnTo>
                    <a:pt x="242736" y="131524"/>
                  </a:lnTo>
                  <a:lnTo>
                    <a:pt x="242532" y="138231"/>
                  </a:lnTo>
                  <a:lnTo>
                    <a:pt x="241921" y="144922"/>
                  </a:lnTo>
                  <a:lnTo>
                    <a:pt x="240907" y="151573"/>
                  </a:lnTo>
                  <a:lnTo>
                    <a:pt x="239374" y="158686"/>
                  </a:lnTo>
                  <a:lnTo>
                    <a:pt x="236731" y="172793"/>
                  </a:lnTo>
                  <a:lnTo>
                    <a:pt x="209421" y="236754"/>
                  </a:lnTo>
                  <a:lnTo>
                    <a:pt x="182620" y="282529"/>
                  </a:lnTo>
                  <a:lnTo>
                    <a:pt x="154045" y="330053"/>
                  </a:lnTo>
                  <a:lnTo>
                    <a:pt x="131524" y="367004"/>
                  </a:lnTo>
                  <a:lnTo>
                    <a:pt x="155332" y="367004"/>
                  </a:lnTo>
                  <a:lnTo>
                    <a:pt x="175813" y="333341"/>
                  </a:lnTo>
                  <a:lnTo>
                    <a:pt x="203335" y="287445"/>
                  </a:lnTo>
                  <a:lnTo>
                    <a:pt x="228597" y="244115"/>
                  </a:lnTo>
                  <a:lnTo>
                    <a:pt x="249239" y="203465"/>
                  </a:lnTo>
                  <a:lnTo>
                    <a:pt x="259311" y="162623"/>
                  </a:lnTo>
                  <a:lnTo>
                    <a:pt x="260936" y="154935"/>
                  </a:lnTo>
                  <a:lnTo>
                    <a:pt x="262101" y="147172"/>
                  </a:lnTo>
                  <a:lnTo>
                    <a:pt x="262804" y="139359"/>
                  </a:lnTo>
                  <a:lnTo>
                    <a:pt x="263039" y="131524"/>
                  </a:lnTo>
                  <a:lnTo>
                    <a:pt x="252686" y="80379"/>
                  </a:lnTo>
                  <a:lnTo>
                    <a:pt x="224473" y="38566"/>
                  </a:lnTo>
                  <a:lnTo>
                    <a:pt x="197425" y="20313"/>
                  </a:lnTo>
                  <a:close/>
                </a:path>
              </a:pathLst>
            </a:custGeom>
            <a:solidFill>
              <a:srgbClr val="FFFFFF"/>
            </a:solidFill>
          </p:spPr>
          <p:txBody>
            <a:bodyPr wrap="square" lIns="0" tIns="0" rIns="0" bIns="0" rtlCol="0"/>
            <a:lstStyle/>
            <a:p>
              <a:endParaRPr sz="1092"/>
            </a:p>
          </p:txBody>
        </p:sp>
        <p:pic>
          <p:nvPicPr>
            <p:cNvPr id="31" name="object 30"/>
            <p:cNvPicPr/>
            <p:nvPr/>
          </p:nvPicPr>
          <p:blipFill>
            <a:blip r:embed="rId8" cstate="print"/>
            <a:stretch>
              <a:fillRect/>
            </a:stretch>
          </p:blipFill>
          <p:spPr>
            <a:xfrm>
              <a:off x="17918611" y="5239708"/>
              <a:ext cx="141158" cy="141168"/>
            </a:xfrm>
            <a:prstGeom prst="rect">
              <a:avLst/>
            </a:prstGeom>
          </p:spPr>
        </p:pic>
      </p:grpSp>
      <p:sp>
        <p:nvSpPr>
          <p:cNvPr id="32" name="object 31"/>
          <p:cNvSpPr/>
          <p:nvPr userDrawn="1"/>
        </p:nvSpPr>
        <p:spPr>
          <a:xfrm>
            <a:off x="11370921" y="2595163"/>
            <a:ext cx="202943" cy="222952"/>
          </a:xfrm>
          <a:custGeom>
            <a:avLst/>
            <a:gdLst/>
            <a:ahLst/>
            <a:cxnLst/>
            <a:rect l="l" t="t" r="r" b="b"/>
            <a:pathLst>
              <a:path w="334644" h="367664">
                <a:moveTo>
                  <a:pt x="279394" y="68374"/>
                </a:moveTo>
                <a:lnTo>
                  <a:pt x="6837" y="68374"/>
                </a:lnTo>
                <a:lnTo>
                  <a:pt x="3141" y="70846"/>
                </a:lnTo>
                <a:lnTo>
                  <a:pt x="0" y="78437"/>
                </a:lnTo>
                <a:lnTo>
                  <a:pt x="869" y="82814"/>
                </a:lnTo>
                <a:lnTo>
                  <a:pt x="130603" y="212548"/>
                </a:lnTo>
                <a:lnTo>
                  <a:pt x="130603" y="320848"/>
                </a:lnTo>
                <a:lnTo>
                  <a:pt x="100072" y="322852"/>
                </a:lnTo>
                <a:lnTo>
                  <a:pt x="78191" y="327406"/>
                </a:lnTo>
                <a:lnTo>
                  <a:pt x="65019" y="334492"/>
                </a:lnTo>
                <a:lnTo>
                  <a:pt x="60615" y="344094"/>
                </a:lnTo>
                <a:lnTo>
                  <a:pt x="65665" y="354282"/>
                </a:lnTo>
                <a:lnTo>
                  <a:pt x="80767" y="361585"/>
                </a:lnTo>
                <a:lnTo>
                  <a:pt x="105850" y="365983"/>
                </a:lnTo>
                <a:lnTo>
                  <a:pt x="140843" y="367454"/>
                </a:lnTo>
                <a:lnTo>
                  <a:pt x="175837" y="365983"/>
                </a:lnTo>
                <a:lnTo>
                  <a:pt x="200920" y="361585"/>
                </a:lnTo>
                <a:lnTo>
                  <a:pt x="216022" y="354282"/>
                </a:lnTo>
                <a:lnTo>
                  <a:pt x="219561" y="347141"/>
                </a:lnTo>
                <a:lnTo>
                  <a:pt x="140843" y="347141"/>
                </a:lnTo>
                <a:lnTo>
                  <a:pt x="127616" y="346902"/>
                </a:lnTo>
                <a:lnTo>
                  <a:pt x="115859" y="346249"/>
                </a:lnTo>
                <a:lnTo>
                  <a:pt x="105615" y="345281"/>
                </a:lnTo>
                <a:lnTo>
                  <a:pt x="96928" y="344094"/>
                </a:lnTo>
                <a:lnTo>
                  <a:pt x="105615" y="342902"/>
                </a:lnTo>
                <a:lnTo>
                  <a:pt x="115859" y="341934"/>
                </a:lnTo>
                <a:lnTo>
                  <a:pt x="127616" y="341284"/>
                </a:lnTo>
                <a:lnTo>
                  <a:pt x="140843" y="341047"/>
                </a:lnTo>
                <a:lnTo>
                  <a:pt x="219672" y="341047"/>
                </a:lnTo>
                <a:lnTo>
                  <a:pt x="216658" y="334486"/>
                </a:lnTo>
                <a:lnTo>
                  <a:pt x="203455" y="327397"/>
                </a:lnTo>
                <a:lnTo>
                  <a:pt x="181522" y="322842"/>
                </a:lnTo>
                <a:lnTo>
                  <a:pt x="150916" y="320838"/>
                </a:lnTo>
                <a:lnTo>
                  <a:pt x="150916" y="217260"/>
                </a:lnTo>
                <a:lnTo>
                  <a:pt x="171837" y="196339"/>
                </a:lnTo>
                <a:lnTo>
                  <a:pt x="143116" y="196339"/>
                </a:lnTo>
                <a:lnTo>
                  <a:pt x="35464" y="88677"/>
                </a:lnTo>
                <a:lnTo>
                  <a:pt x="279508" y="88677"/>
                </a:lnTo>
                <a:lnTo>
                  <a:pt x="285373" y="82814"/>
                </a:lnTo>
                <a:lnTo>
                  <a:pt x="286242" y="78437"/>
                </a:lnTo>
                <a:lnTo>
                  <a:pt x="283101" y="70846"/>
                </a:lnTo>
                <a:lnTo>
                  <a:pt x="279394" y="68374"/>
                </a:lnTo>
                <a:close/>
              </a:path>
              <a:path w="334644" h="367664">
                <a:moveTo>
                  <a:pt x="219672" y="341047"/>
                </a:moveTo>
                <a:lnTo>
                  <a:pt x="140843" y="341047"/>
                </a:lnTo>
                <a:lnTo>
                  <a:pt x="154072" y="341284"/>
                </a:lnTo>
                <a:lnTo>
                  <a:pt x="165833" y="341934"/>
                </a:lnTo>
                <a:lnTo>
                  <a:pt x="176081" y="342902"/>
                </a:lnTo>
                <a:lnTo>
                  <a:pt x="184769" y="344094"/>
                </a:lnTo>
                <a:lnTo>
                  <a:pt x="176081" y="345281"/>
                </a:lnTo>
                <a:lnTo>
                  <a:pt x="165833" y="346249"/>
                </a:lnTo>
                <a:lnTo>
                  <a:pt x="154072" y="346902"/>
                </a:lnTo>
                <a:lnTo>
                  <a:pt x="140843" y="347141"/>
                </a:lnTo>
                <a:lnTo>
                  <a:pt x="219561" y="347141"/>
                </a:lnTo>
                <a:lnTo>
                  <a:pt x="221071" y="344094"/>
                </a:lnTo>
                <a:lnTo>
                  <a:pt x="219672" y="341047"/>
                </a:lnTo>
                <a:close/>
              </a:path>
              <a:path w="334644" h="367664">
                <a:moveTo>
                  <a:pt x="279508" y="88677"/>
                </a:moveTo>
                <a:lnTo>
                  <a:pt x="250767" y="88677"/>
                </a:lnTo>
                <a:lnTo>
                  <a:pt x="143116" y="196339"/>
                </a:lnTo>
                <a:lnTo>
                  <a:pt x="171837" y="196339"/>
                </a:lnTo>
                <a:lnTo>
                  <a:pt x="233877" y="134299"/>
                </a:lnTo>
                <a:lnTo>
                  <a:pt x="293452" y="134299"/>
                </a:lnTo>
                <a:lnTo>
                  <a:pt x="313365" y="120865"/>
                </a:lnTo>
                <a:lnTo>
                  <a:pt x="258986" y="120865"/>
                </a:lnTo>
                <a:lnTo>
                  <a:pt x="254107" y="120090"/>
                </a:lnTo>
                <a:lnTo>
                  <a:pt x="249489" y="118687"/>
                </a:lnTo>
                <a:lnTo>
                  <a:pt x="279508" y="88677"/>
                </a:lnTo>
                <a:close/>
              </a:path>
              <a:path w="334644" h="367664">
                <a:moveTo>
                  <a:pt x="293452" y="134299"/>
                </a:moveTo>
                <a:lnTo>
                  <a:pt x="233877" y="134299"/>
                </a:lnTo>
                <a:lnTo>
                  <a:pt x="240938" y="137210"/>
                </a:lnTo>
                <a:lnTo>
                  <a:pt x="248349" y="139367"/>
                </a:lnTo>
                <a:lnTo>
                  <a:pt x="256069" y="140707"/>
                </a:lnTo>
                <a:lnTo>
                  <a:pt x="264054" y="141168"/>
                </a:lnTo>
                <a:lnTo>
                  <a:pt x="291503" y="135614"/>
                </a:lnTo>
                <a:lnTo>
                  <a:pt x="293452" y="134299"/>
                </a:lnTo>
                <a:close/>
              </a:path>
              <a:path w="334644" h="367664">
                <a:moveTo>
                  <a:pt x="313387" y="20323"/>
                </a:moveTo>
                <a:lnTo>
                  <a:pt x="264054" y="20323"/>
                </a:lnTo>
                <a:lnTo>
                  <a:pt x="283602" y="24279"/>
                </a:lnTo>
                <a:lnTo>
                  <a:pt x="299583" y="35061"/>
                </a:lnTo>
                <a:lnTo>
                  <a:pt x="310368" y="51042"/>
                </a:lnTo>
                <a:lnTo>
                  <a:pt x="314325" y="70594"/>
                </a:lnTo>
                <a:lnTo>
                  <a:pt x="310368" y="90137"/>
                </a:lnTo>
                <a:lnTo>
                  <a:pt x="299583" y="106119"/>
                </a:lnTo>
                <a:lnTo>
                  <a:pt x="283602" y="116906"/>
                </a:lnTo>
                <a:lnTo>
                  <a:pt x="264054" y="120865"/>
                </a:lnTo>
                <a:lnTo>
                  <a:pt x="313365" y="120865"/>
                </a:lnTo>
                <a:lnTo>
                  <a:pt x="313942" y="120476"/>
                </a:lnTo>
                <a:lnTo>
                  <a:pt x="329083" y="98041"/>
                </a:lnTo>
                <a:lnTo>
                  <a:pt x="334639" y="70594"/>
                </a:lnTo>
                <a:lnTo>
                  <a:pt x="329083" y="43140"/>
                </a:lnTo>
                <a:lnTo>
                  <a:pt x="313942" y="20698"/>
                </a:lnTo>
                <a:lnTo>
                  <a:pt x="313387" y="20323"/>
                </a:lnTo>
                <a:close/>
              </a:path>
              <a:path w="334644" h="367664">
                <a:moveTo>
                  <a:pt x="264054" y="0"/>
                </a:moveTo>
                <a:lnTo>
                  <a:pt x="237104" y="5356"/>
                </a:lnTo>
                <a:lnTo>
                  <a:pt x="214947" y="19981"/>
                </a:lnTo>
                <a:lnTo>
                  <a:pt x="199727" y="41709"/>
                </a:lnTo>
                <a:lnTo>
                  <a:pt x="193585" y="68374"/>
                </a:lnTo>
                <a:lnTo>
                  <a:pt x="213899" y="68374"/>
                </a:lnTo>
                <a:lnTo>
                  <a:pt x="218437" y="49606"/>
                </a:lnTo>
                <a:lnTo>
                  <a:pt x="229301" y="34340"/>
                </a:lnTo>
                <a:lnTo>
                  <a:pt x="245003" y="24078"/>
                </a:lnTo>
                <a:lnTo>
                  <a:pt x="264054" y="20323"/>
                </a:lnTo>
                <a:lnTo>
                  <a:pt x="313387" y="20323"/>
                </a:lnTo>
                <a:lnTo>
                  <a:pt x="291503" y="5555"/>
                </a:lnTo>
                <a:lnTo>
                  <a:pt x="264054" y="0"/>
                </a:lnTo>
                <a:close/>
              </a:path>
            </a:pathLst>
          </a:custGeom>
          <a:solidFill>
            <a:srgbClr val="FFFFFF"/>
          </a:solidFill>
        </p:spPr>
        <p:txBody>
          <a:bodyPr wrap="square" lIns="0" tIns="0" rIns="0" bIns="0" rtlCol="0"/>
          <a:lstStyle/>
          <a:p>
            <a:endParaRPr sz="1092"/>
          </a:p>
        </p:txBody>
      </p:sp>
      <p:sp>
        <p:nvSpPr>
          <p:cNvPr id="33" name="object 32"/>
          <p:cNvSpPr/>
          <p:nvPr userDrawn="1"/>
        </p:nvSpPr>
        <p:spPr>
          <a:xfrm>
            <a:off x="11346989" y="3150484"/>
            <a:ext cx="251465" cy="251062"/>
          </a:xfrm>
          <a:custGeom>
            <a:avLst/>
            <a:gdLst/>
            <a:ahLst/>
            <a:cxnLst/>
            <a:rect l="l" t="t" r="r" b="b"/>
            <a:pathLst>
              <a:path w="414655" h="414020">
                <a:moveTo>
                  <a:pt x="176712" y="0"/>
                </a:moveTo>
                <a:lnTo>
                  <a:pt x="132680" y="11246"/>
                </a:lnTo>
                <a:lnTo>
                  <a:pt x="92751" y="33673"/>
                </a:lnTo>
                <a:lnTo>
                  <a:pt x="60252" y="60403"/>
                </a:lnTo>
                <a:lnTo>
                  <a:pt x="33768" y="93117"/>
                </a:lnTo>
                <a:lnTo>
                  <a:pt x="33245" y="93598"/>
                </a:lnTo>
                <a:lnTo>
                  <a:pt x="14122" y="131132"/>
                </a:lnTo>
                <a:lnTo>
                  <a:pt x="1636" y="180196"/>
                </a:lnTo>
                <a:lnTo>
                  <a:pt x="0" y="206275"/>
                </a:lnTo>
                <a:lnTo>
                  <a:pt x="6960" y="259592"/>
                </a:lnTo>
                <a:lnTo>
                  <a:pt x="26634" y="307770"/>
                </a:lnTo>
                <a:lnTo>
                  <a:pt x="57209" y="349014"/>
                </a:lnTo>
                <a:lnTo>
                  <a:pt x="96876" y="381527"/>
                </a:lnTo>
                <a:lnTo>
                  <a:pt x="132943" y="400874"/>
                </a:lnTo>
                <a:lnTo>
                  <a:pt x="201993" y="413641"/>
                </a:lnTo>
                <a:lnTo>
                  <a:pt x="205805" y="413641"/>
                </a:lnTo>
                <a:lnTo>
                  <a:pt x="209700" y="413515"/>
                </a:lnTo>
                <a:lnTo>
                  <a:pt x="213668" y="413295"/>
                </a:lnTo>
                <a:lnTo>
                  <a:pt x="259812" y="406620"/>
                </a:lnTo>
                <a:lnTo>
                  <a:pt x="294842" y="393139"/>
                </a:lnTo>
                <a:lnTo>
                  <a:pt x="207176" y="393139"/>
                </a:lnTo>
                <a:lnTo>
                  <a:pt x="181943" y="391436"/>
                </a:lnTo>
                <a:lnTo>
                  <a:pt x="157732" y="386478"/>
                </a:lnTo>
                <a:lnTo>
                  <a:pt x="134759" y="378495"/>
                </a:lnTo>
                <a:lnTo>
                  <a:pt x="113242" y="367716"/>
                </a:lnTo>
                <a:lnTo>
                  <a:pt x="120474" y="356564"/>
                </a:lnTo>
                <a:lnTo>
                  <a:pt x="96269" y="356564"/>
                </a:lnTo>
                <a:lnTo>
                  <a:pt x="82058" y="344934"/>
                </a:lnTo>
                <a:lnTo>
                  <a:pt x="69055" y="331990"/>
                </a:lnTo>
                <a:lnTo>
                  <a:pt x="57363" y="317831"/>
                </a:lnTo>
                <a:lnTo>
                  <a:pt x="47087" y="302555"/>
                </a:lnTo>
                <a:lnTo>
                  <a:pt x="84673" y="281886"/>
                </a:lnTo>
                <a:lnTo>
                  <a:pt x="42522" y="281886"/>
                </a:lnTo>
                <a:lnTo>
                  <a:pt x="27949" y="223764"/>
                </a:lnTo>
                <a:lnTo>
                  <a:pt x="27283" y="175801"/>
                </a:lnTo>
                <a:lnTo>
                  <a:pt x="34542" y="139361"/>
                </a:lnTo>
                <a:lnTo>
                  <a:pt x="43747" y="115807"/>
                </a:lnTo>
                <a:lnTo>
                  <a:pt x="44030" y="115304"/>
                </a:lnTo>
                <a:lnTo>
                  <a:pt x="79593" y="115304"/>
                </a:lnTo>
                <a:lnTo>
                  <a:pt x="54930" y="98132"/>
                </a:lnTo>
                <a:lnTo>
                  <a:pt x="64045" y="86342"/>
                </a:lnTo>
                <a:lnTo>
                  <a:pt x="74047" y="75323"/>
                </a:lnTo>
                <a:lnTo>
                  <a:pt x="84886" y="65130"/>
                </a:lnTo>
                <a:lnTo>
                  <a:pt x="96510" y="55819"/>
                </a:lnTo>
                <a:lnTo>
                  <a:pt x="120722" y="55819"/>
                </a:lnTo>
                <a:lnTo>
                  <a:pt x="113504" y="44689"/>
                </a:lnTo>
                <a:lnTo>
                  <a:pt x="134968" y="33970"/>
                </a:lnTo>
                <a:lnTo>
                  <a:pt x="157878" y="26030"/>
                </a:lnTo>
                <a:lnTo>
                  <a:pt x="182019" y="21097"/>
                </a:lnTo>
                <a:lnTo>
                  <a:pt x="207176" y="19402"/>
                </a:lnTo>
                <a:lnTo>
                  <a:pt x="296321" y="19402"/>
                </a:lnTo>
                <a:lnTo>
                  <a:pt x="283315" y="13635"/>
                </a:lnTo>
                <a:lnTo>
                  <a:pt x="267631" y="8148"/>
                </a:lnTo>
                <a:lnTo>
                  <a:pt x="251408" y="3914"/>
                </a:lnTo>
                <a:lnTo>
                  <a:pt x="234704" y="983"/>
                </a:lnTo>
                <a:lnTo>
                  <a:pt x="176712" y="0"/>
                </a:lnTo>
                <a:close/>
              </a:path>
              <a:path w="414655" h="414020">
                <a:moveTo>
                  <a:pt x="263587" y="292210"/>
                </a:moveTo>
                <a:lnTo>
                  <a:pt x="241102" y="292210"/>
                </a:lnTo>
                <a:lnTo>
                  <a:pt x="281342" y="376899"/>
                </a:lnTo>
                <a:lnTo>
                  <a:pt x="262148" y="383755"/>
                </a:lnTo>
                <a:lnTo>
                  <a:pt x="243898" y="388591"/>
                </a:lnTo>
                <a:lnTo>
                  <a:pt x="226622" y="391622"/>
                </a:lnTo>
                <a:lnTo>
                  <a:pt x="210349" y="393066"/>
                </a:lnTo>
                <a:lnTo>
                  <a:pt x="209292" y="393087"/>
                </a:lnTo>
                <a:lnTo>
                  <a:pt x="208244" y="393139"/>
                </a:lnTo>
                <a:lnTo>
                  <a:pt x="294842" y="393139"/>
                </a:lnTo>
                <a:lnTo>
                  <a:pt x="302103" y="390345"/>
                </a:lnTo>
                <a:lnTo>
                  <a:pt x="335118" y="368459"/>
                </a:lnTo>
                <a:lnTo>
                  <a:pt x="299812" y="368459"/>
                </a:lnTo>
                <a:lnTo>
                  <a:pt x="263587" y="292210"/>
                </a:lnTo>
                <a:close/>
              </a:path>
              <a:path w="414655" h="414020">
                <a:moveTo>
                  <a:pt x="321073" y="255970"/>
                </a:moveTo>
                <a:lnTo>
                  <a:pt x="276379" y="255970"/>
                </a:lnTo>
                <a:lnTo>
                  <a:pt x="367360" y="302388"/>
                </a:lnTo>
                <a:lnTo>
                  <a:pt x="353755" y="322022"/>
                </a:lnTo>
                <a:lnTo>
                  <a:pt x="337811" y="339723"/>
                </a:lnTo>
                <a:lnTo>
                  <a:pt x="319755" y="355274"/>
                </a:lnTo>
                <a:lnTo>
                  <a:pt x="299812" y="368459"/>
                </a:lnTo>
                <a:lnTo>
                  <a:pt x="335118" y="368459"/>
                </a:lnTo>
                <a:lnTo>
                  <a:pt x="339358" y="365649"/>
                </a:lnTo>
                <a:lnTo>
                  <a:pt x="370393" y="333713"/>
                </a:lnTo>
                <a:lnTo>
                  <a:pt x="394027" y="295718"/>
                </a:lnTo>
                <a:lnTo>
                  <a:pt x="398772" y="282200"/>
                </a:lnTo>
                <a:lnTo>
                  <a:pt x="372501" y="282200"/>
                </a:lnTo>
                <a:lnTo>
                  <a:pt x="321073" y="255970"/>
                </a:lnTo>
                <a:close/>
              </a:path>
              <a:path w="414655" h="414020">
                <a:moveTo>
                  <a:pt x="163329" y="253541"/>
                </a:moveTo>
                <a:lnTo>
                  <a:pt x="136215" y="253541"/>
                </a:lnTo>
                <a:lnTo>
                  <a:pt x="140571" y="260064"/>
                </a:lnTo>
                <a:lnTo>
                  <a:pt x="145817" y="265918"/>
                </a:lnTo>
                <a:lnTo>
                  <a:pt x="151754" y="270996"/>
                </a:lnTo>
                <a:lnTo>
                  <a:pt x="96269" y="356564"/>
                </a:lnTo>
                <a:lnTo>
                  <a:pt x="120474" y="356564"/>
                </a:lnTo>
                <a:lnTo>
                  <a:pt x="168644" y="282284"/>
                </a:lnTo>
                <a:lnTo>
                  <a:pt x="258870" y="282284"/>
                </a:lnTo>
                <a:lnTo>
                  <a:pt x="255960" y="276158"/>
                </a:lnTo>
                <a:lnTo>
                  <a:pt x="261689" y="271771"/>
                </a:lnTo>
                <a:lnTo>
                  <a:pt x="262242" y="271268"/>
                </a:lnTo>
                <a:lnTo>
                  <a:pt x="207176" y="271268"/>
                </a:lnTo>
                <a:lnTo>
                  <a:pt x="199817" y="270844"/>
                </a:lnTo>
                <a:lnTo>
                  <a:pt x="170675" y="259499"/>
                </a:lnTo>
                <a:lnTo>
                  <a:pt x="169900" y="259132"/>
                </a:lnTo>
                <a:lnTo>
                  <a:pt x="169104" y="258839"/>
                </a:lnTo>
                <a:lnTo>
                  <a:pt x="163329" y="253541"/>
                </a:lnTo>
                <a:close/>
              </a:path>
              <a:path w="414655" h="414020">
                <a:moveTo>
                  <a:pt x="258870" y="282284"/>
                </a:moveTo>
                <a:lnTo>
                  <a:pt x="168644" y="282284"/>
                </a:lnTo>
                <a:lnTo>
                  <a:pt x="169586" y="282744"/>
                </a:lnTo>
                <a:lnTo>
                  <a:pt x="191562" y="291809"/>
                </a:lnTo>
                <a:lnTo>
                  <a:pt x="211470" y="295158"/>
                </a:lnTo>
                <a:lnTo>
                  <a:pt x="228314" y="294665"/>
                </a:lnTo>
                <a:lnTo>
                  <a:pt x="241102" y="292210"/>
                </a:lnTo>
                <a:lnTo>
                  <a:pt x="263587" y="292210"/>
                </a:lnTo>
                <a:lnTo>
                  <a:pt x="258870" y="282284"/>
                </a:lnTo>
                <a:close/>
              </a:path>
              <a:path w="414655" h="414020">
                <a:moveTo>
                  <a:pt x="392860" y="114833"/>
                </a:moveTo>
                <a:lnTo>
                  <a:pt x="364386" y="114833"/>
                </a:lnTo>
                <a:lnTo>
                  <a:pt x="375373" y="137720"/>
                </a:lnTo>
                <a:lnTo>
                  <a:pt x="385077" y="174168"/>
                </a:lnTo>
                <a:lnTo>
                  <a:pt x="386464" y="222790"/>
                </a:lnTo>
                <a:lnTo>
                  <a:pt x="372501" y="282200"/>
                </a:lnTo>
                <a:lnTo>
                  <a:pt x="398772" y="282200"/>
                </a:lnTo>
                <a:lnTo>
                  <a:pt x="409075" y="252846"/>
                </a:lnTo>
                <a:lnTo>
                  <a:pt x="414353" y="206275"/>
                </a:lnTo>
                <a:lnTo>
                  <a:pt x="408982" y="159320"/>
                </a:lnTo>
                <a:lnTo>
                  <a:pt x="393680" y="116138"/>
                </a:lnTo>
                <a:lnTo>
                  <a:pt x="392860" y="114833"/>
                </a:lnTo>
                <a:close/>
              </a:path>
              <a:path w="414655" h="414020">
                <a:moveTo>
                  <a:pt x="79593" y="115304"/>
                </a:moveTo>
                <a:lnTo>
                  <a:pt x="44030" y="115304"/>
                </a:lnTo>
                <a:lnTo>
                  <a:pt x="122415" y="169858"/>
                </a:lnTo>
                <a:lnTo>
                  <a:pt x="114411" y="191691"/>
                </a:lnTo>
                <a:lnTo>
                  <a:pt x="112609" y="211155"/>
                </a:lnTo>
                <a:lnTo>
                  <a:pt x="114843" y="227470"/>
                </a:lnTo>
                <a:lnTo>
                  <a:pt x="118949" y="239856"/>
                </a:lnTo>
                <a:lnTo>
                  <a:pt x="42522" y="281886"/>
                </a:lnTo>
                <a:lnTo>
                  <a:pt x="84673" y="281886"/>
                </a:lnTo>
                <a:lnTo>
                  <a:pt x="136215" y="253541"/>
                </a:lnTo>
                <a:lnTo>
                  <a:pt x="163329" y="253541"/>
                </a:lnTo>
                <a:lnTo>
                  <a:pt x="158029" y="248678"/>
                </a:lnTo>
                <a:lnTo>
                  <a:pt x="149538" y="236229"/>
                </a:lnTo>
                <a:lnTo>
                  <a:pt x="144100" y="221944"/>
                </a:lnTo>
                <a:lnTo>
                  <a:pt x="142184" y="206275"/>
                </a:lnTo>
                <a:lnTo>
                  <a:pt x="147299" y="180998"/>
                </a:lnTo>
                <a:lnTo>
                  <a:pt x="161239" y="160333"/>
                </a:lnTo>
                <a:lnTo>
                  <a:pt x="167404" y="156172"/>
                </a:lnTo>
                <a:lnTo>
                  <a:pt x="138288" y="156172"/>
                </a:lnTo>
                <a:lnTo>
                  <a:pt x="79593" y="115304"/>
                </a:lnTo>
                <a:close/>
              </a:path>
              <a:path w="414655" h="414020">
                <a:moveTo>
                  <a:pt x="262880" y="141272"/>
                </a:moveTo>
                <a:lnTo>
                  <a:pt x="207176" y="141272"/>
                </a:lnTo>
                <a:lnTo>
                  <a:pt x="232454" y="146389"/>
                </a:lnTo>
                <a:lnTo>
                  <a:pt x="253119" y="160333"/>
                </a:lnTo>
                <a:lnTo>
                  <a:pt x="267063" y="180998"/>
                </a:lnTo>
                <a:lnTo>
                  <a:pt x="272180" y="206275"/>
                </a:lnTo>
                <a:lnTo>
                  <a:pt x="267063" y="231551"/>
                </a:lnTo>
                <a:lnTo>
                  <a:pt x="253119" y="252213"/>
                </a:lnTo>
                <a:lnTo>
                  <a:pt x="232454" y="266153"/>
                </a:lnTo>
                <a:lnTo>
                  <a:pt x="207176" y="271268"/>
                </a:lnTo>
                <a:lnTo>
                  <a:pt x="262242" y="271268"/>
                </a:lnTo>
                <a:lnTo>
                  <a:pt x="267018" y="266924"/>
                </a:lnTo>
                <a:lnTo>
                  <a:pt x="271922" y="261647"/>
                </a:lnTo>
                <a:lnTo>
                  <a:pt x="276379" y="255970"/>
                </a:lnTo>
                <a:lnTo>
                  <a:pt x="321073" y="255970"/>
                </a:lnTo>
                <a:lnTo>
                  <a:pt x="288923" y="239573"/>
                </a:lnTo>
                <a:lnTo>
                  <a:pt x="292981" y="227165"/>
                </a:lnTo>
                <a:lnTo>
                  <a:pt x="295150" y="210900"/>
                </a:lnTo>
                <a:lnTo>
                  <a:pt x="293311" y="191542"/>
                </a:lnTo>
                <a:lnTo>
                  <a:pt x="285342" y="169858"/>
                </a:lnTo>
                <a:lnTo>
                  <a:pt x="309348" y="153146"/>
                </a:lnTo>
                <a:lnTo>
                  <a:pt x="273803" y="153146"/>
                </a:lnTo>
                <a:lnTo>
                  <a:pt x="268641" y="146675"/>
                </a:lnTo>
                <a:lnTo>
                  <a:pt x="262880" y="141272"/>
                </a:lnTo>
                <a:close/>
              </a:path>
              <a:path w="414655" h="414020">
                <a:moveTo>
                  <a:pt x="120722" y="55819"/>
                </a:moveTo>
                <a:lnTo>
                  <a:pt x="96510" y="55819"/>
                </a:lnTo>
                <a:lnTo>
                  <a:pt x="151974" y="141356"/>
                </a:lnTo>
                <a:lnTo>
                  <a:pt x="146843" y="145722"/>
                </a:lnTo>
                <a:lnTo>
                  <a:pt x="142267" y="150706"/>
                </a:lnTo>
                <a:lnTo>
                  <a:pt x="138288" y="156172"/>
                </a:lnTo>
                <a:lnTo>
                  <a:pt x="167404" y="156172"/>
                </a:lnTo>
                <a:lnTo>
                  <a:pt x="181901" y="146389"/>
                </a:lnTo>
                <a:lnTo>
                  <a:pt x="207176" y="141272"/>
                </a:lnTo>
                <a:lnTo>
                  <a:pt x="262880" y="141272"/>
                </a:lnTo>
                <a:lnTo>
                  <a:pt x="262567" y="140979"/>
                </a:lnTo>
                <a:lnTo>
                  <a:pt x="255772" y="136246"/>
                </a:lnTo>
                <a:lnTo>
                  <a:pt x="258851" y="129765"/>
                </a:lnTo>
                <a:lnTo>
                  <a:pt x="168675" y="129765"/>
                </a:lnTo>
                <a:lnTo>
                  <a:pt x="120722" y="55819"/>
                </a:lnTo>
                <a:close/>
              </a:path>
              <a:path w="414655" h="414020">
                <a:moveTo>
                  <a:pt x="335146" y="43977"/>
                </a:moveTo>
                <a:lnTo>
                  <a:pt x="299613" y="43977"/>
                </a:lnTo>
                <a:lnTo>
                  <a:pt x="315963" y="54477"/>
                </a:lnTo>
                <a:lnTo>
                  <a:pt x="331098" y="66566"/>
                </a:lnTo>
                <a:lnTo>
                  <a:pt x="344896" y="80130"/>
                </a:lnTo>
                <a:lnTo>
                  <a:pt x="357235" y="95054"/>
                </a:lnTo>
                <a:lnTo>
                  <a:pt x="273803" y="153146"/>
                </a:lnTo>
                <a:lnTo>
                  <a:pt x="309348" y="153146"/>
                </a:lnTo>
                <a:lnTo>
                  <a:pt x="364386" y="114833"/>
                </a:lnTo>
                <a:lnTo>
                  <a:pt x="392860" y="114833"/>
                </a:lnTo>
                <a:lnTo>
                  <a:pt x="369664" y="77939"/>
                </a:lnTo>
                <a:lnTo>
                  <a:pt x="338151" y="45933"/>
                </a:lnTo>
                <a:lnTo>
                  <a:pt x="335146" y="43977"/>
                </a:lnTo>
                <a:close/>
              </a:path>
              <a:path w="414655" h="414020">
                <a:moveTo>
                  <a:pt x="210666" y="117506"/>
                </a:moveTo>
                <a:lnTo>
                  <a:pt x="190734" y="120619"/>
                </a:lnTo>
                <a:lnTo>
                  <a:pt x="168675" y="129765"/>
                </a:lnTo>
                <a:lnTo>
                  <a:pt x="258851" y="129765"/>
                </a:lnTo>
                <a:lnTo>
                  <a:pt x="262852" y="121346"/>
                </a:lnTo>
                <a:lnTo>
                  <a:pt x="240359" y="121346"/>
                </a:lnTo>
                <a:lnTo>
                  <a:pt x="227524" y="118418"/>
                </a:lnTo>
                <a:lnTo>
                  <a:pt x="210666" y="117506"/>
                </a:lnTo>
                <a:close/>
              </a:path>
              <a:path w="414655" h="414020">
                <a:moveTo>
                  <a:pt x="296321" y="19402"/>
                </a:moveTo>
                <a:lnTo>
                  <a:pt x="212684" y="19402"/>
                </a:lnTo>
                <a:lnTo>
                  <a:pt x="218129" y="19695"/>
                </a:lnTo>
                <a:lnTo>
                  <a:pt x="223511" y="20166"/>
                </a:lnTo>
                <a:lnTo>
                  <a:pt x="237070" y="22152"/>
                </a:lnTo>
                <a:lnTo>
                  <a:pt x="251241" y="25230"/>
                </a:lnTo>
                <a:lnTo>
                  <a:pt x="266004" y="29512"/>
                </a:lnTo>
                <a:lnTo>
                  <a:pt x="281342" y="35108"/>
                </a:lnTo>
                <a:lnTo>
                  <a:pt x="240359" y="121346"/>
                </a:lnTo>
                <a:lnTo>
                  <a:pt x="262852" y="121346"/>
                </a:lnTo>
                <a:lnTo>
                  <a:pt x="299613" y="43977"/>
                </a:lnTo>
                <a:lnTo>
                  <a:pt x="335146" y="43977"/>
                </a:lnTo>
                <a:lnTo>
                  <a:pt x="299613" y="20847"/>
                </a:lnTo>
                <a:lnTo>
                  <a:pt x="296321" y="19402"/>
                </a:lnTo>
                <a:close/>
              </a:path>
            </a:pathLst>
          </a:custGeom>
          <a:solidFill>
            <a:srgbClr val="FFFFFF"/>
          </a:solidFill>
        </p:spPr>
        <p:txBody>
          <a:bodyPr wrap="square" lIns="0" tIns="0" rIns="0" bIns="0" rtlCol="0"/>
          <a:lstStyle/>
          <a:p>
            <a:endParaRPr sz="1092"/>
          </a:p>
        </p:txBody>
      </p:sp>
      <p:sp>
        <p:nvSpPr>
          <p:cNvPr id="34" name="object 33"/>
          <p:cNvSpPr/>
          <p:nvPr userDrawn="1"/>
        </p:nvSpPr>
        <p:spPr>
          <a:xfrm>
            <a:off x="9078424" y="3765844"/>
            <a:ext cx="283042" cy="157106"/>
          </a:xfrm>
          <a:custGeom>
            <a:avLst/>
            <a:gdLst/>
            <a:ahLst/>
            <a:cxnLst/>
            <a:rect l="l" t="t" r="r" b="b"/>
            <a:pathLst>
              <a:path w="466725" h="259079">
                <a:moveTo>
                  <a:pt x="94028" y="0"/>
                </a:moveTo>
                <a:lnTo>
                  <a:pt x="57461" y="7403"/>
                </a:lnTo>
                <a:lnTo>
                  <a:pt x="27569" y="27579"/>
                </a:lnTo>
                <a:lnTo>
                  <a:pt x="7400" y="57474"/>
                </a:lnTo>
                <a:lnTo>
                  <a:pt x="0" y="94039"/>
                </a:lnTo>
                <a:lnTo>
                  <a:pt x="3319" y="118843"/>
                </a:lnTo>
                <a:lnTo>
                  <a:pt x="12688" y="141169"/>
                </a:lnTo>
                <a:lnTo>
                  <a:pt x="27220" y="160136"/>
                </a:lnTo>
                <a:lnTo>
                  <a:pt x="46030" y="174863"/>
                </a:lnTo>
                <a:lnTo>
                  <a:pt x="42240" y="183299"/>
                </a:lnTo>
                <a:lnTo>
                  <a:pt x="39435" y="192212"/>
                </a:lnTo>
                <a:lnTo>
                  <a:pt x="37695" y="201540"/>
                </a:lnTo>
                <a:lnTo>
                  <a:pt x="37098" y="211218"/>
                </a:lnTo>
                <a:lnTo>
                  <a:pt x="37901" y="222486"/>
                </a:lnTo>
                <a:lnTo>
                  <a:pt x="54678" y="258536"/>
                </a:lnTo>
                <a:lnTo>
                  <a:pt x="447190" y="258536"/>
                </a:lnTo>
                <a:lnTo>
                  <a:pt x="450520" y="256620"/>
                </a:lnTo>
                <a:lnTo>
                  <a:pt x="452342" y="253500"/>
                </a:lnTo>
                <a:lnTo>
                  <a:pt x="458381" y="241411"/>
                </a:lnTo>
                <a:lnTo>
                  <a:pt x="459475" y="238223"/>
                </a:lnTo>
                <a:lnTo>
                  <a:pt x="63977" y="238223"/>
                </a:lnTo>
                <a:lnTo>
                  <a:pt x="61131" y="231825"/>
                </a:lnTo>
                <a:lnTo>
                  <a:pt x="59076" y="225148"/>
                </a:lnTo>
                <a:lnTo>
                  <a:pt x="57831" y="218257"/>
                </a:lnTo>
                <a:lnTo>
                  <a:pt x="57411" y="211218"/>
                </a:lnTo>
                <a:lnTo>
                  <a:pt x="62034" y="188384"/>
                </a:lnTo>
                <a:lnTo>
                  <a:pt x="74631" y="169717"/>
                </a:lnTo>
                <a:lnTo>
                  <a:pt x="91769" y="158152"/>
                </a:lnTo>
                <a:lnTo>
                  <a:pt x="57746" y="158152"/>
                </a:lnTo>
                <a:lnTo>
                  <a:pt x="42478" y="146637"/>
                </a:lnTo>
                <a:lnTo>
                  <a:pt x="30653" y="131628"/>
                </a:lnTo>
                <a:lnTo>
                  <a:pt x="23014" y="113853"/>
                </a:lnTo>
                <a:lnTo>
                  <a:pt x="20303" y="94039"/>
                </a:lnTo>
                <a:lnTo>
                  <a:pt x="26106" y="65372"/>
                </a:lnTo>
                <a:lnTo>
                  <a:pt x="41922" y="41938"/>
                </a:lnTo>
                <a:lnTo>
                  <a:pt x="65360" y="26125"/>
                </a:lnTo>
                <a:lnTo>
                  <a:pt x="94028" y="20323"/>
                </a:lnTo>
                <a:lnTo>
                  <a:pt x="151880" y="20323"/>
                </a:lnTo>
                <a:lnTo>
                  <a:pt x="126109" y="5638"/>
                </a:lnTo>
                <a:lnTo>
                  <a:pt x="94028" y="0"/>
                </a:lnTo>
                <a:close/>
              </a:path>
              <a:path w="466725" h="259079">
                <a:moveTo>
                  <a:pt x="421977" y="119985"/>
                </a:moveTo>
                <a:lnTo>
                  <a:pt x="364051" y="119985"/>
                </a:lnTo>
                <a:lnTo>
                  <a:pt x="395922" y="126436"/>
                </a:lnTo>
                <a:lnTo>
                  <a:pt x="421976" y="144016"/>
                </a:lnTo>
                <a:lnTo>
                  <a:pt x="439556" y="170070"/>
                </a:lnTo>
                <a:lnTo>
                  <a:pt x="446007" y="201941"/>
                </a:lnTo>
                <a:lnTo>
                  <a:pt x="445464" y="211347"/>
                </a:lnTo>
                <a:lnTo>
                  <a:pt x="443851" y="220592"/>
                </a:lnTo>
                <a:lnTo>
                  <a:pt x="441196" y="229582"/>
                </a:lnTo>
                <a:lnTo>
                  <a:pt x="437525" y="238223"/>
                </a:lnTo>
                <a:lnTo>
                  <a:pt x="459475" y="238223"/>
                </a:lnTo>
                <a:lnTo>
                  <a:pt x="462754" y="228667"/>
                </a:lnTo>
                <a:lnTo>
                  <a:pt x="465413" y="215450"/>
                </a:lnTo>
                <a:lnTo>
                  <a:pt x="466310" y="201941"/>
                </a:lnTo>
                <a:lnTo>
                  <a:pt x="458261" y="162175"/>
                </a:lnTo>
                <a:lnTo>
                  <a:pt x="436325" y="129667"/>
                </a:lnTo>
                <a:lnTo>
                  <a:pt x="421977" y="119985"/>
                </a:lnTo>
                <a:close/>
              </a:path>
              <a:path w="466725" h="259079">
                <a:moveTo>
                  <a:pt x="122561" y="132184"/>
                </a:moveTo>
                <a:lnTo>
                  <a:pt x="116132" y="132184"/>
                </a:lnTo>
                <a:lnTo>
                  <a:pt x="99280" y="134005"/>
                </a:lnTo>
                <a:lnTo>
                  <a:pt x="83684" y="139203"/>
                </a:lnTo>
                <a:lnTo>
                  <a:pt x="69715" y="147384"/>
                </a:lnTo>
                <a:lnTo>
                  <a:pt x="57746" y="158152"/>
                </a:lnTo>
                <a:lnTo>
                  <a:pt x="91769" y="158152"/>
                </a:lnTo>
                <a:lnTo>
                  <a:pt x="93298" y="157120"/>
                </a:lnTo>
                <a:lnTo>
                  <a:pt x="116132" y="152497"/>
                </a:lnTo>
                <a:lnTo>
                  <a:pt x="150397" y="152497"/>
                </a:lnTo>
                <a:lnTo>
                  <a:pt x="151126" y="150100"/>
                </a:lnTo>
                <a:lnTo>
                  <a:pt x="158753" y="134488"/>
                </a:lnTo>
                <a:lnTo>
                  <a:pt x="135074" y="134488"/>
                </a:lnTo>
                <a:lnTo>
                  <a:pt x="128907" y="132959"/>
                </a:lnTo>
                <a:lnTo>
                  <a:pt x="122561" y="132184"/>
                </a:lnTo>
                <a:close/>
              </a:path>
              <a:path w="466725" h="259079">
                <a:moveTo>
                  <a:pt x="150397" y="152497"/>
                </a:moveTo>
                <a:lnTo>
                  <a:pt x="123545" y="152497"/>
                </a:lnTo>
                <a:lnTo>
                  <a:pt x="130791" y="153880"/>
                </a:lnTo>
                <a:lnTo>
                  <a:pt x="140309" y="157628"/>
                </a:lnTo>
                <a:lnTo>
                  <a:pt x="143262" y="157523"/>
                </a:lnTo>
                <a:lnTo>
                  <a:pt x="148382" y="155063"/>
                </a:lnTo>
                <a:lnTo>
                  <a:pt x="150299" y="152822"/>
                </a:lnTo>
                <a:lnTo>
                  <a:pt x="150397" y="152497"/>
                </a:lnTo>
                <a:close/>
              </a:path>
              <a:path w="466725" h="259079">
                <a:moveTo>
                  <a:pt x="151880" y="20323"/>
                </a:moveTo>
                <a:lnTo>
                  <a:pt x="94028" y="20323"/>
                </a:lnTo>
                <a:lnTo>
                  <a:pt x="121337" y="25570"/>
                </a:lnTo>
                <a:lnTo>
                  <a:pt x="144030" y="39947"/>
                </a:lnTo>
                <a:lnTo>
                  <a:pt x="160079" y="61410"/>
                </a:lnTo>
                <a:lnTo>
                  <a:pt x="167450" y="87913"/>
                </a:lnTo>
                <a:lnTo>
                  <a:pt x="157507" y="97916"/>
                </a:lnTo>
                <a:lnTo>
                  <a:pt x="148721" y="109060"/>
                </a:lnTo>
                <a:lnTo>
                  <a:pt x="141206" y="121275"/>
                </a:lnTo>
                <a:lnTo>
                  <a:pt x="135074" y="134488"/>
                </a:lnTo>
                <a:lnTo>
                  <a:pt x="158753" y="134488"/>
                </a:lnTo>
                <a:lnTo>
                  <a:pt x="165789" y="120087"/>
                </a:lnTo>
                <a:lnTo>
                  <a:pt x="188477" y="96897"/>
                </a:lnTo>
                <a:lnTo>
                  <a:pt x="217276" y="81945"/>
                </a:lnTo>
                <a:lnTo>
                  <a:pt x="250275" y="76646"/>
                </a:lnTo>
                <a:lnTo>
                  <a:pt x="316838" y="76646"/>
                </a:lnTo>
                <a:lnTo>
                  <a:pt x="312852" y="74207"/>
                </a:lnTo>
                <a:lnTo>
                  <a:pt x="185941" y="74207"/>
                </a:lnTo>
                <a:lnTo>
                  <a:pt x="174063" y="44743"/>
                </a:lnTo>
                <a:lnTo>
                  <a:pt x="153453" y="21220"/>
                </a:lnTo>
                <a:lnTo>
                  <a:pt x="151880" y="20323"/>
                </a:lnTo>
                <a:close/>
              </a:path>
              <a:path w="466725" h="259079">
                <a:moveTo>
                  <a:pt x="316838" y="76646"/>
                </a:moveTo>
                <a:lnTo>
                  <a:pt x="250275" y="76646"/>
                </a:lnTo>
                <a:lnTo>
                  <a:pt x="274492" y="79454"/>
                </a:lnTo>
                <a:lnTo>
                  <a:pt x="296932" y="87630"/>
                </a:lnTo>
                <a:lnTo>
                  <a:pt x="316864" y="100810"/>
                </a:lnTo>
                <a:lnTo>
                  <a:pt x="333560" y="118624"/>
                </a:lnTo>
                <a:lnTo>
                  <a:pt x="336000" y="121912"/>
                </a:lnTo>
                <a:lnTo>
                  <a:pt x="340199" y="123430"/>
                </a:lnTo>
                <a:lnTo>
                  <a:pt x="350680" y="120813"/>
                </a:lnTo>
                <a:lnTo>
                  <a:pt x="357360" y="119985"/>
                </a:lnTo>
                <a:lnTo>
                  <a:pt x="421977" y="119985"/>
                </a:lnTo>
                <a:lnTo>
                  <a:pt x="403817" y="107731"/>
                </a:lnTo>
                <a:lnTo>
                  <a:pt x="372122" y="101316"/>
                </a:lnTo>
                <a:lnTo>
                  <a:pt x="345800" y="101316"/>
                </a:lnTo>
                <a:lnTo>
                  <a:pt x="326167" y="82356"/>
                </a:lnTo>
                <a:lnTo>
                  <a:pt x="316838" y="76646"/>
                </a:lnTo>
                <a:close/>
              </a:path>
              <a:path w="466725" h="259079">
                <a:moveTo>
                  <a:pt x="364051" y="99682"/>
                </a:moveTo>
                <a:lnTo>
                  <a:pt x="357936" y="99682"/>
                </a:lnTo>
                <a:lnTo>
                  <a:pt x="351821" y="100227"/>
                </a:lnTo>
                <a:lnTo>
                  <a:pt x="345800" y="101316"/>
                </a:lnTo>
                <a:lnTo>
                  <a:pt x="372122" y="101316"/>
                </a:lnTo>
                <a:lnTo>
                  <a:pt x="364051" y="99682"/>
                </a:lnTo>
                <a:close/>
              </a:path>
              <a:path w="466725" h="259079">
                <a:moveTo>
                  <a:pt x="250275" y="56333"/>
                </a:moveTo>
                <a:lnTo>
                  <a:pt x="233000" y="57522"/>
                </a:lnTo>
                <a:lnTo>
                  <a:pt x="216408" y="60994"/>
                </a:lnTo>
                <a:lnTo>
                  <a:pt x="200666" y="66603"/>
                </a:lnTo>
                <a:lnTo>
                  <a:pt x="185941" y="74207"/>
                </a:lnTo>
                <a:lnTo>
                  <a:pt x="312852" y="74207"/>
                </a:lnTo>
                <a:lnTo>
                  <a:pt x="303067" y="68219"/>
                </a:lnTo>
                <a:lnTo>
                  <a:pt x="277453" y="59384"/>
                </a:lnTo>
                <a:lnTo>
                  <a:pt x="250275" y="56333"/>
                </a:lnTo>
                <a:close/>
              </a:path>
            </a:pathLst>
          </a:custGeom>
          <a:solidFill>
            <a:srgbClr val="FFFFFF"/>
          </a:solidFill>
        </p:spPr>
        <p:txBody>
          <a:bodyPr wrap="square" lIns="0" tIns="0" rIns="0" bIns="0" rtlCol="0"/>
          <a:lstStyle/>
          <a:p>
            <a:endParaRPr sz="1092"/>
          </a:p>
        </p:txBody>
      </p:sp>
      <p:sp>
        <p:nvSpPr>
          <p:cNvPr id="35" name="object 34"/>
          <p:cNvSpPr/>
          <p:nvPr userDrawn="1"/>
        </p:nvSpPr>
        <p:spPr>
          <a:xfrm>
            <a:off x="10757504" y="4903693"/>
            <a:ext cx="304222" cy="156336"/>
          </a:xfrm>
          <a:custGeom>
            <a:avLst/>
            <a:gdLst/>
            <a:ahLst/>
            <a:cxnLst/>
            <a:rect l="l" t="t" r="r" b="b"/>
            <a:pathLst>
              <a:path w="501650" h="257809">
                <a:moveTo>
                  <a:pt x="145587" y="0"/>
                </a:moveTo>
                <a:lnTo>
                  <a:pt x="142760" y="534"/>
                </a:lnTo>
                <a:lnTo>
                  <a:pt x="138194" y="3581"/>
                </a:lnTo>
                <a:lnTo>
                  <a:pt x="136634" y="5957"/>
                </a:lnTo>
                <a:lnTo>
                  <a:pt x="106625" y="168905"/>
                </a:lnTo>
                <a:lnTo>
                  <a:pt x="92421" y="170695"/>
                </a:lnTo>
                <a:lnTo>
                  <a:pt x="50159" y="177996"/>
                </a:lnTo>
                <a:lnTo>
                  <a:pt x="6848" y="195547"/>
                </a:lnTo>
                <a:lnTo>
                  <a:pt x="0" y="209501"/>
                </a:lnTo>
                <a:lnTo>
                  <a:pt x="6848" y="223455"/>
                </a:lnTo>
                <a:lnTo>
                  <a:pt x="50159" y="241006"/>
                </a:lnTo>
                <a:lnTo>
                  <a:pt x="116041" y="251150"/>
                </a:lnTo>
                <a:lnTo>
                  <a:pt x="157690" y="254672"/>
                </a:lnTo>
                <a:lnTo>
                  <a:pt x="202863" y="256836"/>
                </a:lnTo>
                <a:lnTo>
                  <a:pt x="250505" y="257573"/>
                </a:lnTo>
                <a:lnTo>
                  <a:pt x="298157" y="256836"/>
                </a:lnTo>
                <a:lnTo>
                  <a:pt x="343333" y="254672"/>
                </a:lnTo>
                <a:lnTo>
                  <a:pt x="384981" y="251150"/>
                </a:lnTo>
                <a:lnTo>
                  <a:pt x="450867" y="241006"/>
                </a:lnTo>
                <a:lnTo>
                  <a:pt x="463795" y="237259"/>
                </a:lnTo>
                <a:lnTo>
                  <a:pt x="250505" y="237259"/>
                </a:lnTo>
                <a:lnTo>
                  <a:pt x="206640" y="236622"/>
                </a:lnTo>
                <a:lnTo>
                  <a:pt x="164707" y="234749"/>
                </a:lnTo>
                <a:lnTo>
                  <a:pt x="125687" y="231702"/>
                </a:lnTo>
                <a:lnTo>
                  <a:pt x="60120" y="222273"/>
                </a:lnTo>
                <a:lnTo>
                  <a:pt x="21821" y="209501"/>
                </a:lnTo>
                <a:lnTo>
                  <a:pt x="27773" y="206252"/>
                </a:lnTo>
                <a:lnTo>
                  <a:pt x="90562" y="191460"/>
                </a:lnTo>
                <a:lnTo>
                  <a:pt x="102771" y="189837"/>
                </a:lnTo>
                <a:lnTo>
                  <a:pt x="123423" y="189837"/>
                </a:lnTo>
                <a:lnTo>
                  <a:pt x="131231" y="147451"/>
                </a:lnTo>
                <a:lnTo>
                  <a:pt x="385996" y="147451"/>
                </a:lnTo>
                <a:lnTo>
                  <a:pt x="381819" y="127137"/>
                </a:lnTo>
                <a:lnTo>
                  <a:pt x="134969" y="127137"/>
                </a:lnTo>
                <a:lnTo>
                  <a:pt x="154225" y="22564"/>
                </a:lnTo>
                <a:lnTo>
                  <a:pt x="360317" y="22564"/>
                </a:lnTo>
                <a:lnTo>
                  <a:pt x="359120" y="16742"/>
                </a:lnTo>
                <a:lnTo>
                  <a:pt x="248149" y="16742"/>
                </a:lnTo>
                <a:lnTo>
                  <a:pt x="222463" y="14238"/>
                </a:lnTo>
                <a:lnTo>
                  <a:pt x="189430" y="8718"/>
                </a:lnTo>
                <a:lnTo>
                  <a:pt x="160780" y="3168"/>
                </a:lnTo>
                <a:lnTo>
                  <a:pt x="148246" y="575"/>
                </a:lnTo>
                <a:lnTo>
                  <a:pt x="145587" y="0"/>
                </a:lnTo>
                <a:close/>
              </a:path>
              <a:path w="501650" h="257809">
                <a:moveTo>
                  <a:pt x="483327" y="189386"/>
                </a:moveTo>
                <a:lnTo>
                  <a:pt x="394616" y="189386"/>
                </a:lnTo>
                <a:lnTo>
                  <a:pt x="400061" y="190036"/>
                </a:lnTo>
                <a:lnTo>
                  <a:pt x="405359" y="190727"/>
                </a:lnTo>
                <a:lnTo>
                  <a:pt x="461162" y="201823"/>
                </a:lnTo>
                <a:lnTo>
                  <a:pt x="479210" y="209501"/>
                </a:lnTo>
                <a:lnTo>
                  <a:pt x="473256" y="212744"/>
                </a:lnTo>
                <a:lnTo>
                  <a:pt x="410469" y="227542"/>
                </a:lnTo>
                <a:lnTo>
                  <a:pt x="336314" y="234749"/>
                </a:lnTo>
                <a:lnTo>
                  <a:pt x="294376" y="236622"/>
                </a:lnTo>
                <a:lnTo>
                  <a:pt x="250505" y="237259"/>
                </a:lnTo>
                <a:lnTo>
                  <a:pt x="463795" y="237259"/>
                </a:lnTo>
                <a:lnTo>
                  <a:pt x="476187" y="233668"/>
                </a:lnTo>
                <a:lnTo>
                  <a:pt x="494183" y="223455"/>
                </a:lnTo>
                <a:lnTo>
                  <a:pt x="501031" y="209501"/>
                </a:lnTo>
                <a:lnTo>
                  <a:pt x="494183" y="195547"/>
                </a:lnTo>
                <a:lnTo>
                  <a:pt x="483327" y="189386"/>
                </a:lnTo>
                <a:close/>
              </a:path>
              <a:path w="501650" h="257809">
                <a:moveTo>
                  <a:pt x="123423" y="189837"/>
                </a:moveTo>
                <a:lnTo>
                  <a:pt x="102771" y="189837"/>
                </a:lnTo>
                <a:lnTo>
                  <a:pt x="99609" y="206998"/>
                </a:lnTo>
                <a:lnTo>
                  <a:pt x="100415" y="210056"/>
                </a:lnTo>
                <a:lnTo>
                  <a:pt x="104269" y="214684"/>
                </a:lnTo>
                <a:lnTo>
                  <a:pt x="107138" y="216024"/>
                </a:lnTo>
                <a:lnTo>
                  <a:pt x="390689" y="216024"/>
                </a:lnTo>
                <a:lnTo>
                  <a:pt x="393579" y="214653"/>
                </a:lnTo>
                <a:lnTo>
                  <a:pt x="397432" y="209920"/>
                </a:lnTo>
                <a:lnTo>
                  <a:pt x="398150" y="206998"/>
                </a:lnTo>
                <a:lnTo>
                  <a:pt x="398082" y="206252"/>
                </a:lnTo>
                <a:lnTo>
                  <a:pt x="395916" y="195711"/>
                </a:lnTo>
                <a:lnTo>
                  <a:pt x="122341" y="195711"/>
                </a:lnTo>
                <a:lnTo>
                  <a:pt x="123423" y="189837"/>
                </a:lnTo>
                <a:close/>
              </a:path>
              <a:path w="501650" h="257809">
                <a:moveTo>
                  <a:pt x="385996" y="147451"/>
                </a:moveTo>
                <a:lnTo>
                  <a:pt x="365255" y="147451"/>
                </a:lnTo>
                <a:lnTo>
                  <a:pt x="375182" y="195711"/>
                </a:lnTo>
                <a:lnTo>
                  <a:pt x="395916" y="195711"/>
                </a:lnTo>
                <a:lnTo>
                  <a:pt x="394616" y="189386"/>
                </a:lnTo>
                <a:lnTo>
                  <a:pt x="483327" y="189386"/>
                </a:lnTo>
                <a:lnTo>
                  <a:pt x="422049" y="172664"/>
                </a:lnTo>
                <a:lnTo>
                  <a:pt x="390312" y="168445"/>
                </a:lnTo>
                <a:lnTo>
                  <a:pt x="385996" y="147451"/>
                </a:lnTo>
                <a:close/>
              </a:path>
              <a:path w="501650" h="257809">
                <a:moveTo>
                  <a:pt x="360319" y="22575"/>
                </a:moveTo>
                <a:lnTo>
                  <a:pt x="339570" y="22575"/>
                </a:lnTo>
                <a:lnTo>
                  <a:pt x="361078" y="127137"/>
                </a:lnTo>
                <a:lnTo>
                  <a:pt x="381819" y="127137"/>
                </a:lnTo>
                <a:lnTo>
                  <a:pt x="360319" y="22575"/>
                </a:lnTo>
                <a:close/>
              </a:path>
              <a:path w="501650" h="257809">
                <a:moveTo>
                  <a:pt x="360317" y="22564"/>
                </a:moveTo>
                <a:lnTo>
                  <a:pt x="154225" y="22564"/>
                </a:lnTo>
                <a:lnTo>
                  <a:pt x="175331" y="26740"/>
                </a:lnTo>
                <a:lnTo>
                  <a:pt x="201700" y="31502"/>
                </a:lnTo>
                <a:lnTo>
                  <a:pt x="227833" y="35419"/>
                </a:lnTo>
                <a:lnTo>
                  <a:pt x="248149" y="37045"/>
                </a:lnTo>
                <a:lnTo>
                  <a:pt x="267981" y="35416"/>
                </a:lnTo>
                <a:lnTo>
                  <a:pt x="293454" y="31493"/>
                </a:lnTo>
                <a:lnTo>
                  <a:pt x="319140" y="26726"/>
                </a:lnTo>
                <a:lnTo>
                  <a:pt x="339570" y="22575"/>
                </a:lnTo>
                <a:lnTo>
                  <a:pt x="360319" y="22575"/>
                </a:lnTo>
                <a:close/>
              </a:path>
              <a:path w="501650" h="257809">
                <a:moveTo>
                  <a:pt x="347937" y="0"/>
                </a:moveTo>
                <a:lnTo>
                  <a:pt x="305234" y="8723"/>
                </a:lnTo>
                <a:lnTo>
                  <a:pt x="248149" y="16742"/>
                </a:lnTo>
                <a:lnTo>
                  <a:pt x="359120" y="16742"/>
                </a:lnTo>
                <a:lnTo>
                  <a:pt x="356868" y="5790"/>
                </a:lnTo>
                <a:lnTo>
                  <a:pt x="355277" y="3455"/>
                </a:lnTo>
                <a:lnTo>
                  <a:pt x="350711" y="502"/>
                </a:lnTo>
                <a:lnTo>
                  <a:pt x="347937" y="0"/>
                </a:lnTo>
                <a:close/>
              </a:path>
            </a:pathLst>
          </a:custGeom>
          <a:solidFill>
            <a:srgbClr val="FFFFFF"/>
          </a:solidFill>
        </p:spPr>
        <p:txBody>
          <a:bodyPr wrap="square" lIns="0" tIns="0" rIns="0" bIns="0" rtlCol="0"/>
          <a:lstStyle/>
          <a:p>
            <a:endParaRPr sz="1092"/>
          </a:p>
        </p:txBody>
      </p:sp>
      <p:grpSp>
        <p:nvGrpSpPr>
          <p:cNvPr id="36" name="object 35"/>
          <p:cNvGrpSpPr/>
          <p:nvPr userDrawn="1"/>
        </p:nvGrpSpPr>
        <p:grpSpPr>
          <a:xfrm>
            <a:off x="10751939" y="3786936"/>
            <a:ext cx="315005" cy="114749"/>
            <a:chOff x="17729499" y="6244938"/>
            <a:chExt cx="519430" cy="189230"/>
          </a:xfrm>
        </p:grpSpPr>
        <p:sp>
          <p:nvSpPr>
            <p:cNvPr id="37" name="object 36"/>
            <p:cNvSpPr/>
            <p:nvPr/>
          </p:nvSpPr>
          <p:spPr>
            <a:xfrm>
              <a:off x="17729499" y="6244938"/>
              <a:ext cx="519430" cy="189230"/>
            </a:xfrm>
            <a:custGeom>
              <a:avLst/>
              <a:gdLst/>
              <a:ahLst/>
              <a:cxnLst/>
              <a:rect l="l" t="t" r="r" b="b"/>
              <a:pathLst>
                <a:path w="519430" h="189229">
                  <a:moveTo>
                    <a:pt x="159040" y="0"/>
                  </a:moveTo>
                  <a:lnTo>
                    <a:pt x="108266" y="0"/>
                  </a:lnTo>
                  <a:lnTo>
                    <a:pt x="82297" y="3165"/>
                  </a:lnTo>
                  <a:lnTo>
                    <a:pt x="28914" y="25952"/>
                  </a:lnTo>
                  <a:lnTo>
                    <a:pt x="914" y="61735"/>
                  </a:lnTo>
                  <a:lnTo>
                    <a:pt x="0" y="70875"/>
                  </a:lnTo>
                  <a:lnTo>
                    <a:pt x="1390" y="79987"/>
                  </a:lnTo>
                  <a:lnTo>
                    <a:pt x="16102" y="129870"/>
                  </a:lnTo>
                  <a:lnTo>
                    <a:pt x="41189" y="161944"/>
                  </a:lnTo>
                  <a:lnTo>
                    <a:pt x="99208" y="187224"/>
                  </a:lnTo>
                  <a:lnTo>
                    <a:pt x="126402" y="188978"/>
                  </a:lnTo>
                  <a:lnTo>
                    <a:pt x="159040" y="188978"/>
                  </a:lnTo>
                  <a:lnTo>
                    <a:pt x="190408" y="182710"/>
                  </a:lnTo>
                  <a:lnTo>
                    <a:pt x="205392" y="172727"/>
                  </a:lnTo>
                  <a:lnTo>
                    <a:pt x="126402" y="172727"/>
                  </a:lnTo>
                  <a:lnTo>
                    <a:pt x="102727" y="171247"/>
                  </a:lnTo>
                  <a:lnTo>
                    <a:pt x="52419" y="149947"/>
                  </a:lnTo>
                  <a:lnTo>
                    <a:pt x="24277" y="100312"/>
                  </a:lnTo>
                  <a:lnTo>
                    <a:pt x="15002" y="68385"/>
                  </a:lnTo>
                  <a:lnTo>
                    <a:pt x="16793" y="61223"/>
                  </a:lnTo>
                  <a:lnTo>
                    <a:pt x="61311" y="26935"/>
                  </a:lnTo>
                  <a:lnTo>
                    <a:pt x="108266" y="16250"/>
                  </a:lnTo>
                  <a:lnTo>
                    <a:pt x="207081" y="16250"/>
                  </a:lnTo>
                  <a:lnTo>
                    <a:pt x="196044" y="8850"/>
                  </a:lnTo>
                  <a:lnTo>
                    <a:pt x="178259" y="2272"/>
                  </a:lnTo>
                  <a:lnTo>
                    <a:pt x="159040" y="0"/>
                  </a:lnTo>
                  <a:close/>
                </a:path>
                <a:path w="519430" h="189229">
                  <a:moveTo>
                    <a:pt x="295947" y="97829"/>
                  </a:moveTo>
                  <a:lnTo>
                    <a:pt x="279696" y="97829"/>
                  </a:lnTo>
                  <a:lnTo>
                    <a:pt x="279696" y="109357"/>
                  </a:lnTo>
                  <a:lnTo>
                    <a:pt x="286043" y="140316"/>
                  </a:lnTo>
                  <a:lnTo>
                    <a:pt x="303344" y="165628"/>
                  </a:lnTo>
                  <a:lnTo>
                    <a:pt x="328985" y="182710"/>
                  </a:lnTo>
                  <a:lnTo>
                    <a:pt x="360353" y="188978"/>
                  </a:lnTo>
                  <a:lnTo>
                    <a:pt x="392991" y="188978"/>
                  </a:lnTo>
                  <a:lnTo>
                    <a:pt x="420183" y="187224"/>
                  </a:lnTo>
                  <a:lnTo>
                    <a:pt x="449625" y="179463"/>
                  </a:lnTo>
                  <a:lnTo>
                    <a:pt x="460611" y="172727"/>
                  </a:lnTo>
                  <a:lnTo>
                    <a:pt x="360353" y="172727"/>
                  </a:lnTo>
                  <a:lnTo>
                    <a:pt x="335306" y="167739"/>
                  </a:lnTo>
                  <a:lnTo>
                    <a:pt x="314831" y="154145"/>
                  </a:lnTo>
                  <a:lnTo>
                    <a:pt x="301016" y="134000"/>
                  </a:lnTo>
                  <a:lnTo>
                    <a:pt x="295947" y="109357"/>
                  </a:lnTo>
                  <a:lnTo>
                    <a:pt x="295947" y="97829"/>
                  </a:lnTo>
                  <a:close/>
                </a:path>
                <a:path w="519430" h="189229">
                  <a:moveTo>
                    <a:pt x="292313" y="81578"/>
                  </a:moveTo>
                  <a:lnTo>
                    <a:pt x="227090" y="81578"/>
                  </a:lnTo>
                  <a:lnTo>
                    <a:pt x="223446" y="85222"/>
                  </a:lnTo>
                  <a:lnTo>
                    <a:pt x="223446" y="109357"/>
                  </a:lnTo>
                  <a:lnTo>
                    <a:pt x="218377" y="134000"/>
                  </a:lnTo>
                  <a:lnTo>
                    <a:pt x="204562" y="154145"/>
                  </a:lnTo>
                  <a:lnTo>
                    <a:pt x="184087" y="167739"/>
                  </a:lnTo>
                  <a:lnTo>
                    <a:pt x="159040" y="172727"/>
                  </a:lnTo>
                  <a:lnTo>
                    <a:pt x="205392" y="172727"/>
                  </a:lnTo>
                  <a:lnTo>
                    <a:pt x="216049" y="165628"/>
                  </a:lnTo>
                  <a:lnTo>
                    <a:pt x="233349" y="140316"/>
                  </a:lnTo>
                  <a:lnTo>
                    <a:pt x="239697" y="109357"/>
                  </a:lnTo>
                  <a:lnTo>
                    <a:pt x="239697" y="97829"/>
                  </a:lnTo>
                  <a:lnTo>
                    <a:pt x="295947" y="97829"/>
                  </a:lnTo>
                  <a:lnTo>
                    <a:pt x="295947" y="85222"/>
                  </a:lnTo>
                  <a:lnTo>
                    <a:pt x="292313" y="81578"/>
                  </a:lnTo>
                  <a:close/>
                </a:path>
                <a:path w="519430" h="189229">
                  <a:moveTo>
                    <a:pt x="472559" y="16250"/>
                  </a:moveTo>
                  <a:lnTo>
                    <a:pt x="411126" y="16250"/>
                  </a:lnTo>
                  <a:lnTo>
                    <a:pt x="433677" y="19087"/>
                  </a:lnTo>
                  <a:lnTo>
                    <a:pt x="458086" y="26935"/>
                  </a:lnTo>
                  <a:lnTo>
                    <a:pt x="480456" y="38801"/>
                  </a:lnTo>
                  <a:lnTo>
                    <a:pt x="496893" y="53694"/>
                  </a:lnTo>
                  <a:lnTo>
                    <a:pt x="502600" y="61223"/>
                  </a:lnTo>
                  <a:lnTo>
                    <a:pt x="504380" y="68385"/>
                  </a:lnTo>
                  <a:lnTo>
                    <a:pt x="502359" y="75589"/>
                  </a:lnTo>
                  <a:lnTo>
                    <a:pt x="488140" y="123818"/>
                  </a:lnTo>
                  <a:lnTo>
                    <a:pt x="442234" y="164705"/>
                  </a:lnTo>
                  <a:lnTo>
                    <a:pt x="392991" y="172727"/>
                  </a:lnTo>
                  <a:lnTo>
                    <a:pt x="460611" y="172727"/>
                  </a:lnTo>
                  <a:lnTo>
                    <a:pt x="502789" y="130917"/>
                  </a:lnTo>
                  <a:lnTo>
                    <a:pt x="514810" y="90970"/>
                  </a:lnTo>
                  <a:lnTo>
                    <a:pt x="519392" y="70875"/>
                  </a:lnTo>
                  <a:lnTo>
                    <a:pt x="518475" y="61735"/>
                  </a:lnTo>
                  <a:lnTo>
                    <a:pt x="515283" y="52694"/>
                  </a:lnTo>
                  <a:lnTo>
                    <a:pt x="509846" y="43883"/>
                  </a:lnTo>
                  <a:lnTo>
                    <a:pt x="490479" y="25952"/>
                  </a:lnTo>
                  <a:lnTo>
                    <a:pt x="472559" y="16250"/>
                  </a:lnTo>
                  <a:close/>
                </a:path>
                <a:path w="519430" h="189229">
                  <a:moveTo>
                    <a:pt x="207081" y="16250"/>
                  </a:moveTo>
                  <a:lnTo>
                    <a:pt x="159040" y="16250"/>
                  </a:lnTo>
                  <a:lnTo>
                    <a:pt x="175261" y="18279"/>
                  </a:lnTo>
                  <a:lnTo>
                    <a:pt x="190166" y="24138"/>
                  </a:lnTo>
                  <a:lnTo>
                    <a:pt x="203133" y="33487"/>
                  </a:lnTo>
                  <a:lnTo>
                    <a:pt x="213541" y="45988"/>
                  </a:lnTo>
                  <a:lnTo>
                    <a:pt x="215038" y="48323"/>
                  </a:lnTo>
                  <a:lnTo>
                    <a:pt x="217624" y="49736"/>
                  </a:lnTo>
                  <a:lnTo>
                    <a:pt x="301768" y="49736"/>
                  </a:lnTo>
                  <a:lnTo>
                    <a:pt x="304344" y="48323"/>
                  </a:lnTo>
                  <a:lnTo>
                    <a:pt x="305842" y="45988"/>
                  </a:lnTo>
                  <a:lnTo>
                    <a:pt x="316253" y="33485"/>
                  </a:lnTo>
                  <a:lnTo>
                    <a:pt x="224692" y="33485"/>
                  </a:lnTo>
                  <a:lnTo>
                    <a:pt x="211739" y="19374"/>
                  </a:lnTo>
                  <a:lnTo>
                    <a:pt x="207081" y="16250"/>
                  </a:lnTo>
                  <a:close/>
                </a:path>
                <a:path w="519430" h="189229">
                  <a:moveTo>
                    <a:pt x="411126" y="0"/>
                  </a:moveTo>
                  <a:lnTo>
                    <a:pt x="360353" y="0"/>
                  </a:lnTo>
                  <a:lnTo>
                    <a:pt x="341138" y="2272"/>
                  </a:lnTo>
                  <a:lnTo>
                    <a:pt x="323352" y="8850"/>
                  </a:lnTo>
                  <a:lnTo>
                    <a:pt x="307650" y="19374"/>
                  </a:lnTo>
                  <a:lnTo>
                    <a:pt x="294690" y="33485"/>
                  </a:lnTo>
                  <a:lnTo>
                    <a:pt x="316253" y="33485"/>
                  </a:lnTo>
                  <a:lnTo>
                    <a:pt x="329222" y="24138"/>
                  </a:lnTo>
                  <a:lnTo>
                    <a:pt x="344130" y="18279"/>
                  </a:lnTo>
                  <a:lnTo>
                    <a:pt x="360353" y="16250"/>
                  </a:lnTo>
                  <a:lnTo>
                    <a:pt x="472559" y="16250"/>
                  </a:lnTo>
                  <a:lnTo>
                    <a:pt x="464888" y="12097"/>
                  </a:lnTo>
                  <a:lnTo>
                    <a:pt x="437096" y="3165"/>
                  </a:lnTo>
                  <a:lnTo>
                    <a:pt x="411126" y="0"/>
                  </a:lnTo>
                  <a:close/>
                </a:path>
              </a:pathLst>
            </a:custGeom>
            <a:solidFill>
              <a:srgbClr val="FFFFFF"/>
            </a:solidFill>
          </p:spPr>
          <p:txBody>
            <a:bodyPr wrap="square" lIns="0" tIns="0" rIns="0" bIns="0" rtlCol="0"/>
            <a:lstStyle/>
            <a:p>
              <a:endParaRPr sz="1092"/>
            </a:p>
          </p:txBody>
        </p:sp>
        <p:pic>
          <p:nvPicPr>
            <p:cNvPr id="38" name="object 37"/>
            <p:cNvPicPr/>
            <p:nvPr/>
          </p:nvPicPr>
          <p:blipFill>
            <a:blip r:embed="rId9" cstate="print"/>
            <a:stretch>
              <a:fillRect/>
            </a:stretch>
          </p:blipFill>
          <p:spPr>
            <a:xfrm>
              <a:off x="18055282" y="6280561"/>
              <a:ext cx="147538" cy="117734"/>
            </a:xfrm>
            <a:prstGeom prst="rect">
              <a:avLst/>
            </a:prstGeom>
          </p:spPr>
        </p:pic>
        <p:pic>
          <p:nvPicPr>
            <p:cNvPr id="39" name="object 38"/>
            <p:cNvPicPr/>
            <p:nvPr/>
          </p:nvPicPr>
          <p:blipFill>
            <a:blip r:embed="rId10" cstate="print"/>
            <a:stretch>
              <a:fillRect/>
            </a:stretch>
          </p:blipFill>
          <p:spPr>
            <a:xfrm>
              <a:off x="17775572" y="6280560"/>
              <a:ext cx="147538" cy="117734"/>
            </a:xfrm>
            <a:prstGeom prst="rect">
              <a:avLst/>
            </a:prstGeom>
          </p:spPr>
        </p:pic>
      </p:grpSp>
      <p:grpSp>
        <p:nvGrpSpPr>
          <p:cNvPr id="40" name="object 39"/>
          <p:cNvGrpSpPr/>
          <p:nvPr userDrawn="1"/>
        </p:nvGrpSpPr>
        <p:grpSpPr>
          <a:xfrm>
            <a:off x="10216573" y="3717882"/>
            <a:ext cx="259552" cy="252602"/>
            <a:chOff x="16846703" y="6131063"/>
            <a:chExt cx="427990" cy="416559"/>
          </a:xfrm>
        </p:grpSpPr>
        <p:sp>
          <p:nvSpPr>
            <p:cNvPr id="41" name="object 40"/>
            <p:cNvSpPr/>
            <p:nvPr/>
          </p:nvSpPr>
          <p:spPr>
            <a:xfrm>
              <a:off x="16903141" y="6249625"/>
              <a:ext cx="309245" cy="155575"/>
            </a:xfrm>
            <a:custGeom>
              <a:avLst/>
              <a:gdLst/>
              <a:ahLst/>
              <a:cxnLst/>
              <a:rect l="l" t="t" r="r" b="b"/>
              <a:pathLst>
                <a:path w="309244" h="155575">
                  <a:moveTo>
                    <a:pt x="16573" y="4432"/>
                  </a:moveTo>
                  <a:lnTo>
                    <a:pt x="16395" y="2857"/>
                  </a:lnTo>
                  <a:lnTo>
                    <a:pt x="16205" y="1193"/>
                  </a:lnTo>
                  <a:lnTo>
                    <a:pt x="14744" y="0"/>
                  </a:lnTo>
                  <a:lnTo>
                    <a:pt x="10287" y="495"/>
                  </a:lnTo>
                  <a:lnTo>
                    <a:pt x="8051" y="825"/>
                  </a:lnTo>
                  <a:lnTo>
                    <a:pt x="4089" y="1485"/>
                  </a:lnTo>
                  <a:lnTo>
                    <a:pt x="1054" y="2159"/>
                  </a:lnTo>
                  <a:lnTo>
                    <a:pt x="0" y="3771"/>
                  </a:lnTo>
                  <a:lnTo>
                    <a:pt x="685" y="6832"/>
                  </a:lnTo>
                  <a:lnTo>
                    <a:pt x="1943" y="7810"/>
                  </a:lnTo>
                  <a:lnTo>
                    <a:pt x="3556" y="7810"/>
                  </a:lnTo>
                  <a:lnTo>
                    <a:pt x="4038" y="7721"/>
                  </a:lnTo>
                  <a:lnTo>
                    <a:pt x="7658" y="6934"/>
                  </a:lnTo>
                  <a:lnTo>
                    <a:pt x="13817" y="6223"/>
                  </a:lnTo>
                  <a:lnTo>
                    <a:pt x="15494" y="5816"/>
                  </a:lnTo>
                  <a:lnTo>
                    <a:pt x="16573" y="4432"/>
                  </a:lnTo>
                  <a:close/>
                </a:path>
                <a:path w="309244" h="155575">
                  <a:moveTo>
                    <a:pt x="309041" y="138239"/>
                  </a:moveTo>
                  <a:lnTo>
                    <a:pt x="308914" y="136309"/>
                  </a:lnTo>
                  <a:lnTo>
                    <a:pt x="306400" y="134086"/>
                  </a:lnTo>
                  <a:lnTo>
                    <a:pt x="304457" y="134226"/>
                  </a:lnTo>
                  <a:lnTo>
                    <a:pt x="301053" y="138125"/>
                  </a:lnTo>
                  <a:lnTo>
                    <a:pt x="298704" y="140589"/>
                  </a:lnTo>
                  <a:lnTo>
                    <a:pt x="287312" y="150571"/>
                  </a:lnTo>
                  <a:lnTo>
                    <a:pt x="287070" y="152476"/>
                  </a:lnTo>
                  <a:lnTo>
                    <a:pt x="288709" y="154584"/>
                  </a:lnTo>
                  <a:lnTo>
                    <a:pt x="289623" y="154990"/>
                  </a:lnTo>
                  <a:lnTo>
                    <a:pt x="291122" y="154990"/>
                  </a:lnTo>
                  <a:lnTo>
                    <a:pt x="304203" y="143776"/>
                  </a:lnTo>
                  <a:lnTo>
                    <a:pt x="309041" y="138239"/>
                  </a:lnTo>
                  <a:close/>
                </a:path>
              </a:pathLst>
            </a:custGeom>
            <a:solidFill>
              <a:srgbClr val="FFFFFF"/>
            </a:solidFill>
          </p:spPr>
          <p:txBody>
            <a:bodyPr wrap="square" lIns="0" tIns="0" rIns="0" bIns="0" rtlCol="0"/>
            <a:lstStyle/>
            <a:p>
              <a:endParaRPr sz="1092"/>
            </a:p>
          </p:txBody>
        </p:sp>
        <p:pic>
          <p:nvPicPr>
            <p:cNvPr id="42" name="object 41"/>
            <p:cNvPicPr/>
            <p:nvPr/>
          </p:nvPicPr>
          <p:blipFill>
            <a:blip r:embed="rId11" cstate="print"/>
            <a:stretch>
              <a:fillRect/>
            </a:stretch>
          </p:blipFill>
          <p:spPr>
            <a:xfrm>
              <a:off x="17013143" y="6271571"/>
              <a:ext cx="89515" cy="125441"/>
            </a:xfrm>
            <a:prstGeom prst="rect">
              <a:avLst/>
            </a:prstGeom>
          </p:spPr>
        </p:pic>
        <p:sp>
          <p:nvSpPr>
            <p:cNvPr id="43" name="object 42"/>
            <p:cNvSpPr/>
            <p:nvPr/>
          </p:nvSpPr>
          <p:spPr>
            <a:xfrm>
              <a:off x="16846702" y="6131070"/>
              <a:ext cx="427990" cy="416559"/>
            </a:xfrm>
            <a:custGeom>
              <a:avLst/>
              <a:gdLst/>
              <a:ahLst/>
              <a:cxnLst/>
              <a:rect l="l" t="t" r="r" b="b"/>
              <a:pathLst>
                <a:path w="427990" h="416559">
                  <a:moveTo>
                    <a:pt x="114846" y="120865"/>
                  </a:moveTo>
                  <a:lnTo>
                    <a:pt x="89039" y="117614"/>
                  </a:lnTo>
                  <a:lnTo>
                    <a:pt x="87668" y="118973"/>
                  </a:lnTo>
                  <a:lnTo>
                    <a:pt x="87642" y="122313"/>
                  </a:lnTo>
                  <a:lnTo>
                    <a:pt x="89001" y="123698"/>
                  </a:lnTo>
                  <a:lnTo>
                    <a:pt x="93675" y="123748"/>
                  </a:lnTo>
                  <a:lnTo>
                    <a:pt x="100990" y="124142"/>
                  </a:lnTo>
                  <a:lnTo>
                    <a:pt x="108737" y="124815"/>
                  </a:lnTo>
                  <a:lnTo>
                    <a:pt x="111201" y="125145"/>
                  </a:lnTo>
                  <a:lnTo>
                    <a:pt x="113118" y="125171"/>
                  </a:lnTo>
                  <a:lnTo>
                    <a:pt x="114414" y="124066"/>
                  </a:lnTo>
                  <a:lnTo>
                    <a:pt x="114846" y="120865"/>
                  </a:lnTo>
                  <a:close/>
                </a:path>
                <a:path w="427990" h="416559">
                  <a:moveTo>
                    <a:pt x="291439" y="283464"/>
                  </a:moveTo>
                  <a:lnTo>
                    <a:pt x="290474" y="281800"/>
                  </a:lnTo>
                  <a:lnTo>
                    <a:pt x="285635" y="280492"/>
                  </a:lnTo>
                  <a:lnTo>
                    <a:pt x="282409" y="279323"/>
                  </a:lnTo>
                  <a:lnTo>
                    <a:pt x="279247" y="277888"/>
                  </a:lnTo>
                  <a:lnTo>
                    <a:pt x="279247" y="70294"/>
                  </a:lnTo>
                  <a:lnTo>
                    <a:pt x="277977" y="68211"/>
                  </a:lnTo>
                  <a:lnTo>
                    <a:pt x="267055" y="62534"/>
                  </a:lnTo>
                  <a:lnTo>
                    <a:pt x="267055" y="76263"/>
                  </a:lnTo>
                  <a:lnTo>
                    <a:pt x="267055" y="273545"/>
                  </a:lnTo>
                  <a:lnTo>
                    <a:pt x="266560" y="273977"/>
                  </a:lnTo>
                  <a:lnTo>
                    <a:pt x="265582" y="275577"/>
                  </a:lnTo>
                  <a:lnTo>
                    <a:pt x="265912" y="277202"/>
                  </a:lnTo>
                  <a:lnTo>
                    <a:pt x="267055" y="278168"/>
                  </a:lnTo>
                  <a:lnTo>
                    <a:pt x="267055" y="400291"/>
                  </a:lnTo>
                  <a:lnTo>
                    <a:pt x="161798" y="345478"/>
                  </a:lnTo>
                  <a:lnTo>
                    <a:pt x="161798" y="129362"/>
                  </a:lnTo>
                  <a:lnTo>
                    <a:pt x="161798" y="21450"/>
                  </a:lnTo>
                  <a:lnTo>
                    <a:pt x="267055" y="76263"/>
                  </a:lnTo>
                  <a:lnTo>
                    <a:pt x="267055" y="62534"/>
                  </a:lnTo>
                  <a:lnTo>
                    <a:pt x="188188" y="21450"/>
                  </a:lnTo>
                  <a:lnTo>
                    <a:pt x="156641" y="5029"/>
                  </a:lnTo>
                  <a:lnTo>
                    <a:pt x="154368" y="5092"/>
                  </a:lnTo>
                  <a:lnTo>
                    <a:pt x="150723" y="7302"/>
                  </a:lnTo>
                  <a:lnTo>
                    <a:pt x="149618" y="9283"/>
                  </a:lnTo>
                  <a:lnTo>
                    <a:pt x="149618" y="129362"/>
                  </a:lnTo>
                  <a:lnTo>
                    <a:pt x="146431" y="128003"/>
                  </a:lnTo>
                  <a:lnTo>
                    <a:pt x="144246" y="127076"/>
                  </a:lnTo>
                  <a:lnTo>
                    <a:pt x="138709" y="125006"/>
                  </a:lnTo>
                  <a:lnTo>
                    <a:pt x="137439" y="124650"/>
                  </a:lnTo>
                  <a:lnTo>
                    <a:pt x="131610" y="123037"/>
                  </a:lnTo>
                  <a:lnTo>
                    <a:pt x="130327" y="123583"/>
                  </a:lnTo>
                  <a:lnTo>
                    <a:pt x="129628" y="124650"/>
                  </a:lnTo>
                  <a:lnTo>
                    <a:pt x="129628" y="16433"/>
                  </a:lnTo>
                  <a:lnTo>
                    <a:pt x="129628" y="4254"/>
                  </a:lnTo>
                  <a:lnTo>
                    <a:pt x="128498" y="2286"/>
                  </a:lnTo>
                  <a:lnTo>
                    <a:pt x="124866" y="76"/>
                  </a:lnTo>
                  <a:lnTo>
                    <a:pt x="122593" y="0"/>
                  </a:lnTo>
                  <a:lnTo>
                    <a:pt x="117436" y="2692"/>
                  </a:lnTo>
                  <a:lnTo>
                    <a:pt x="117436" y="16433"/>
                  </a:lnTo>
                  <a:lnTo>
                    <a:pt x="117436" y="340461"/>
                  </a:lnTo>
                  <a:lnTo>
                    <a:pt x="12179" y="395262"/>
                  </a:lnTo>
                  <a:lnTo>
                    <a:pt x="12179" y="71247"/>
                  </a:lnTo>
                  <a:lnTo>
                    <a:pt x="117436" y="16433"/>
                  </a:lnTo>
                  <a:lnTo>
                    <a:pt x="117436" y="2692"/>
                  </a:lnTo>
                  <a:lnTo>
                    <a:pt x="1257" y="63195"/>
                  </a:lnTo>
                  <a:lnTo>
                    <a:pt x="0" y="65278"/>
                  </a:lnTo>
                  <a:lnTo>
                    <a:pt x="0" y="407441"/>
                  </a:lnTo>
                  <a:lnTo>
                    <a:pt x="1092" y="409422"/>
                  </a:lnTo>
                  <a:lnTo>
                    <a:pt x="3886" y="411111"/>
                  </a:lnTo>
                  <a:lnTo>
                    <a:pt x="4978" y="411416"/>
                  </a:lnTo>
                  <a:lnTo>
                    <a:pt x="7048" y="411416"/>
                  </a:lnTo>
                  <a:lnTo>
                    <a:pt x="8013" y="411175"/>
                  </a:lnTo>
                  <a:lnTo>
                    <a:pt x="38569" y="395262"/>
                  </a:lnTo>
                  <a:lnTo>
                    <a:pt x="128346" y="348513"/>
                  </a:lnTo>
                  <a:lnTo>
                    <a:pt x="129628" y="346430"/>
                  </a:lnTo>
                  <a:lnTo>
                    <a:pt x="129628" y="128003"/>
                  </a:lnTo>
                  <a:lnTo>
                    <a:pt x="130009" y="128587"/>
                  </a:lnTo>
                  <a:lnTo>
                    <a:pt x="130568" y="129057"/>
                  </a:lnTo>
                  <a:lnTo>
                    <a:pt x="137655" y="131051"/>
                  </a:lnTo>
                  <a:lnTo>
                    <a:pt x="143802" y="133324"/>
                  </a:lnTo>
                  <a:lnTo>
                    <a:pt x="149618" y="135966"/>
                  </a:lnTo>
                  <a:lnTo>
                    <a:pt x="149618" y="351447"/>
                  </a:lnTo>
                  <a:lnTo>
                    <a:pt x="150876" y="353542"/>
                  </a:lnTo>
                  <a:lnTo>
                    <a:pt x="271221" y="416191"/>
                  </a:lnTo>
                  <a:lnTo>
                    <a:pt x="272186" y="416420"/>
                  </a:lnTo>
                  <a:lnTo>
                    <a:pt x="274243" y="416420"/>
                  </a:lnTo>
                  <a:lnTo>
                    <a:pt x="275336" y="416128"/>
                  </a:lnTo>
                  <a:lnTo>
                    <a:pt x="278117" y="414451"/>
                  </a:lnTo>
                  <a:lnTo>
                    <a:pt x="279247" y="412457"/>
                  </a:lnTo>
                  <a:lnTo>
                    <a:pt x="279247" y="400291"/>
                  </a:lnTo>
                  <a:lnTo>
                    <a:pt x="279247" y="284480"/>
                  </a:lnTo>
                  <a:lnTo>
                    <a:pt x="281901" y="285559"/>
                  </a:lnTo>
                  <a:lnTo>
                    <a:pt x="284568" y="286512"/>
                  </a:lnTo>
                  <a:lnTo>
                    <a:pt x="287528" y="287324"/>
                  </a:lnTo>
                  <a:lnTo>
                    <a:pt x="287794" y="287350"/>
                  </a:lnTo>
                  <a:lnTo>
                    <a:pt x="289394" y="287350"/>
                  </a:lnTo>
                  <a:lnTo>
                    <a:pt x="290639" y="286448"/>
                  </a:lnTo>
                  <a:lnTo>
                    <a:pt x="291172" y="284480"/>
                  </a:lnTo>
                  <a:lnTo>
                    <a:pt x="291439" y="283464"/>
                  </a:lnTo>
                  <a:close/>
                </a:path>
                <a:path w="427990" h="416559">
                  <a:moveTo>
                    <a:pt x="383489" y="230454"/>
                  </a:moveTo>
                  <a:lnTo>
                    <a:pt x="382993" y="228600"/>
                  </a:lnTo>
                  <a:lnTo>
                    <a:pt x="380060" y="226936"/>
                  </a:lnTo>
                  <a:lnTo>
                    <a:pt x="378193" y="227457"/>
                  </a:lnTo>
                  <a:lnTo>
                    <a:pt x="376859" y="229806"/>
                  </a:lnTo>
                  <a:lnTo>
                    <a:pt x="376301" y="230644"/>
                  </a:lnTo>
                  <a:lnTo>
                    <a:pt x="373430" y="235546"/>
                  </a:lnTo>
                  <a:lnTo>
                    <a:pt x="371297" y="238861"/>
                  </a:lnTo>
                  <a:lnTo>
                    <a:pt x="371690" y="240753"/>
                  </a:lnTo>
                  <a:lnTo>
                    <a:pt x="373113" y="241668"/>
                  </a:lnTo>
                  <a:lnTo>
                    <a:pt x="373634" y="241985"/>
                  </a:lnTo>
                  <a:lnTo>
                    <a:pt x="374192" y="242138"/>
                  </a:lnTo>
                  <a:lnTo>
                    <a:pt x="375119" y="242138"/>
                  </a:lnTo>
                  <a:lnTo>
                    <a:pt x="376377" y="241668"/>
                  </a:lnTo>
                  <a:lnTo>
                    <a:pt x="376961" y="241338"/>
                  </a:lnTo>
                  <a:lnTo>
                    <a:pt x="379171" y="237909"/>
                  </a:lnTo>
                  <a:lnTo>
                    <a:pt x="380974" y="234924"/>
                  </a:lnTo>
                  <a:lnTo>
                    <a:pt x="383489" y="230454"/>
                  </a:lnTo>
                  <a:close/>
                </a:path>
                <a:path w="427990" h="416559">
                  <a:moveTo>
                    <a:pt x="427583" y="4267"/>
                  </a:moveTo>
                  <a:lnTo>
                    <a:pt x="426466" y="2286"/>
                  </a:lnTo>
                  <a:lnTo>
                    <a:pt x="422821" y="76"/>
                  </a:lnTo>
                  <a:lnTo>
                    <a:pt x="420560" y="0"/>
                  </a:lnTo>
                  <a:lnTo>
                    <a:pt x="415391" y="2692"/>
                  </a:lnTo>
                  <a:lnTo>
                    <a:pt x="415391" y="16433"/>
                  </a:lnTo>
                  <a:lnTo>
                    <a:pt x="415391" y="340461"/>
                  </a:lnTo>
                  <a:lnTo>
                    <a:pt x="310146" y="395262"/>
                  </a:lnTo>
                  <a:lnTo>
                    <a:pt x="310146" y="289179"/>
                  </a:lnTo>
                  <a:lnTo>
                    <a:pt x="315442" y="288671"/>
                  </a:lnTo>
                  <a:lnTo>
                    <a:pt x="320713" y="287502"/>
                  </a:lnTo>
                  <a:lnTo>
                    <a:pt x="332498" y="281559"/>
                  </a:lnTo>
                  <a:lnTo>
                    <a:pt x="331470" y="279171"/>
                  </a:lnTo>
                  <a:lnTo>
                    <a:pt x="330784" y="278612"/>
                  </a:lnTo>
                  <a:lnTo>
                    <a:pt x="329298" y="278130"/>
                  </a:lnTo>
                  <a:lnTo>
                    <a:pt x="328549" y="278104"/>
                  </a:lnTo>
                  <a:lnTo>
                    <a:pt x="327202" y="278688"/>
                  </a:lnTo>
                  <a:lnTo>
                    <a:pt x="326555" y="278892"/>
                  </a:lnTo>
                  <a:lnTo>
                    <a:pt x="320713" y="281178"/>
                  </a:lnTo>
                  <a:lnTo>
                    <a:pt x="315442" y="282486"/>
                  </a:lnTo>
                  <a:lnTo>
                    <a:pt x="310146" y="283044"/>
                  </a:lnTo>
                  <a:lnTo>
                    <a:pt x="310146" y="71247"/>
                  </a:lnTo>
                  <a:lnTo>
                    <a:pt x="415391" y="16433"/>
                  </a:lnTo>
                  <a:lnTo>
                    <a:pt x="415391" y="2692"/>
                  </a:lnTo>
                  <a:lnTo>
                    <a:pt x="299224" y="63195"/>
                  </a:lnTo>
                  <a:lnTo>
                    <a:pt x="297954" y="65278"/>
                  </a:lnTo>
                  <a:lnTo>
                    <a:pt x="297954" y="407441"/>
                  </a:lnTo>
                  <a:lnTo>
                    <a:pt x="299059" y="409422"/>
                  </a:lnTo>
                  <a:lnTo>
                    <a:pt x="301866" y="411111"/>
                  </a:lnTo>
                  <a:lnTo>
                    <a:pt x="302945" y="411416"/>
                  </a:lnTo>
                  <a:lnTo>
                    <a:pt x="305015" y="411416"/>
                  </a:lnTo>
                  <a:lnTo>
                    <a:pt x="305981" y="411175"/>
                  </a:lnTo>
                  <a:lnTo>
                    <a:pt x="336537" y="395262"/>
                  </a:lnTo>
                  <a:lnTo>
                    <a:pt x="426313" y="348513"/>
                  </a:lnTo>
                  <a:lnTo>
                    <a:pt x="427583" y="346430"/>
                  </a:lnTo>
                  <a:lnTo>
                    <a:pt x="427583" y="16433"/>
                  </a:lnTo>
                  <a:lnTo>
                    <a:pt x="427583" y="4267"/>
                  </a:lnTo>
                  <a:close/>
                </a:path>
              </a:pathLst>
            </a:custGeom>
            <a:solidFill>
              <a:srgbClr val="FFFFFF"/>
            </a:solidFill>
          </p:spPr>
          <p:txBody>
            <a:bodyPr wrap="square" lIns="0" tIns="0" rIns="0" bIns="0" rtlCol="0"/>
            <a:lstStyle/>
            <a:p>
              <a:endParaRPr sz="1092"/>
            </a:p>
          </p:txBody>
        </p:sp>
      </p:grpSp>
      <p:sp>
        <p:nvSpPr>
          <p:cNvPr id="44" name="object 43"/>
          <p:cNvSpPr/>
          <p:nvPr userDrawn="1"/>
        </p:nvSpPr>
        <p:spPr>
          <a:xfrm>
            <a:off x="11358358" y="3725428"/>
            <a:ext cx="228744" cy="236815"/>
          </a:xfrm>
          <a:custGeom>
            <a:avLst/>
            <a:gdLst/>
            <a:ahLst/>
            <a:cxnLst/>
            <a:rect l="l" t="t" r="r" b="b"/>
            <a:pathLst>
              <a:path w="377190" h="390525">
                <a:moveTo>
                  <a:pt x="154958" y="8251"/>
                </a:moveTo>
                <a:lnTo>
                  <a:pt x="145220" y="13811"/>
                </a:lnTo>
                <a:lnTo>
                  <a:pt x="143513" y="20009"/>
                </a:lnTo>
                <a:lnTo>
                  <a:pt x="176853" y="78563"/>
                </a:lnTo>
                <a:lnTo>
                  <a:pt x="169534" y="91410"/>
                </a:lnTo>
                <a:lnTo>
                  <a:pt x="20" y="378208"/>
                </a:lnTo>
                <a:lnTo>
                  <a:pt x="0" y="382103"/>
                </a:lnTo>
                <a:lnTo>
                  <a:pt x="3612" y="388438"/>
                </a:lnTo>
                <a:lnTo>
                  <a:pt x="6973" y="390396"/>
                </a:lnTo>
                <a:lnTo>
                  <a:pt x="369884" y="390396"/>
                </a:lnTo>
                <a:lnTo>
                  <a:pt x="373255" y="388438"/>
                </a:lnTo>
                <a:lnTo>
                  <a:pt x="376868" y="382103"/>
                </a:lnTo>
                <a:lnTo>
                  <a:pt x="376836" y="378208"/>
                </a:lnTo>
                <a:lnTo>
                  <a:pt x="372034" y="370082"/>
                </a:lnTo>
                <a:lnTo>
                  <a:pt x="28428" y="370082"/>
                </a:lnTo>
                <a:lnTo>
                  <a:pt x="178277" y="116540"/>
                </a:lnTo>
                <a:lnTo>
                  <a:pt x="222187" y="116540"/>
                </a:lnTo>
                <a:lnTo>
                  <a:pt x="213176" y="101295"/>
                </a:lnTo>
                <a:lnTo>
                  <a:pt x="200224" y="78563"/>
                </a:lnTo>
                <a:lnTo>
                  <a:pt x="211910" y="58040"/>
                </a:lnTo>
                <a:lnTo>
                  <a:pt x="188538" y="58040"/>
                </a:lnTo>
                <a:lnTo>
                  <a:pt x="161167" y="9957"/>
                </a:lnTo>
                <a:lnTo>
                  <a:pt x="154958" y="8251"/>
                </a:lnTo>
                <a:close/>
              </a:path>
              <a:path w="377190" h="390525">
                <a:moveTo>
                  <a:pt x="198590" y="116540"/>
                </a:moveTo>
                <a:lnTo>
                  <a:pt x="178277" y="116540"/>
                </a:lnTo>
                <a:lnTo>
                  <a:pt x="178277" y="231762"/>
                </a:lnTo>
                <a:lnTo>
                  <a:pt x="96520" y="370082"/>
                </a:lnTo>
                <a:lnTo>
                  <a:pt x="280337" y="370082"/>
                </a:lnTo>
                <a:lnTo>
                  <a:pt x="280256" y="369946"/>
                </a:lnTo>
                <a:lnTo>
                  <a:pt x="120195" y="369946"/>
                </a:lnTo>
                <a:lnTo>
                  <a:pt x="188434" y="254494"/>
                </a:lnTo>
                <a:lnTo>
                  <a:pt x="212025" y="254494"/>
                </a:lnTo>
                <a:lnTo>
                  <a:pt x="198590" y="231762"/>
                </a:lnTo>
                <a:lnTo>
                  <a:pt x="198590" y="116540"/>
                </a:lnTo>
                <a:close/>
              </a:path>
              <a:path w="377190" h="390525">
                <a:moveTo>
                  <a:pt x="222187" y="116540"/>
                </a:moveTo>
                <a:lnTo>
                  <a:pt x="198590" y="116540"/>
                </a:lnTo>
                <a:lnTo>
                  <a:pt x="348439" y="370082"/>
                </a:lnTo>
                <a:lnTo>
                  <a:pt x="372034" y="370082"/>
                </a:lnTo>
                <a:lnTo>
                  <a:pt x="222187" y="116540"/>
                </a:lnTo>
                <a:close/>
              </a:path>
              <a:path w="377190" h="390525">
                <a:moveTo>
                  <a:pt x="212025" y="254494"/>
                </a:moveTo>
                <a:lnTo>
                  <a:pt x="188434" y="254494"/>
                </a:lnTo>
                <a:lnTo>
                  <a:pt x="256672" y="369946"/>
                </a:lnTo>
                <a:lnTo>
                  <a:pt x="280256" y="369946"/>
                </a:lnTo>
                <a:lnTo>
                  <a:pt x="212025" y="254494"/>
                </a:lnTo>
                <a:close/>
              </a:path>
              <a:path w="377190" h="390525">
                <a:moveTo>
                  <a:pt x="226809" y="0"/>
                </a:moveTo>
                <a:lnTo>
                  <a:pt x="220611" y="1696"/>
                </a:lnTo>
                <a:lnTo>
                  <a:pt x="188538" y="58040"/>
                </a:lnTo>
                <a:lnTo>
                  <a:pt x="211910" y="58040"/>
                </a:lnTo>
                <a:lnTo>
                  <a:pt x="238264" y="11758"/>
                </a:lnTo>
                <a:lnTo>
                  <a:pt x="236558" y="5560"/>
                </a:lnTo>
                <a:lnTo>
                  <a:pt x="226809" y="0"/>
                </a:lnTo>
                <a:close/>
              </a:path>
            </a:pathLst>
          </a:custGeom>
          <a:solidFill>
            <a:srgbClr val="FFFFFF"/>
          </a:solidFill>
        </p:spPr>
        <p:txBody>
          <a:bodyPr wrap="square" lIns="0" tIns="0" rIns="0" bIns="0" rtlCol="0"/>
          <a:lstStyle/>
          <a:p>
            <a:endParaRPr sz="1092"/>
          </a:p>
        </p:txBody>
      </p:sp>
      <p:sp>
        <p:nvSpPr>
          <p:cNvPr id="45" name="object 44"/>
          <p:cNvSpPr/>
          <p:nvPr userDrawn="1"/>
        </p:nvSpPr>
        <p:spPr>
          <a:xfrm>
            <a:off x="9096239" y="4843249"/>
            <a:ext cx="247229" cy="278787"/>
          </a:xfrm>
          <a:custGeom>
            <a:avLst/>
            <a:gdLst/>
            <a:ahLst/>
            <a:cxnLst/>
            <a:rect l="l" t="t" r="r" b="b"/>
            <a:pathLst>
              <a:path w="407669" h="459740">
                <a:moveTo>
                  <a:pt x="130349" y="387422"/>
                </a:moveTo>
                <a:lnTo>
                  <a:pt x="51726" y="387422"/>
                </a:lnTo>
                <a:lnTo>
                  <a:pt x="64200" y="388055"/>
                </a:lnTo>
                <a:lnTo>
                  <a:pt x="95268" y="394820"/>
                </a:lnTo>
                <a:lnTo>
                  <a:pt x="136998" y="414896"/>
                </a:lnTo>
                <a:lnTo>
                  <a:pt x="181460" y="455462"/>
                </a:lnTo>
                <a:lnTo>
                  <a:pt x="183439" y="457902"/>
                </a:lnTo>
                <a:lnTo>
                  <a:pt x="186371" y="459211"/>
                </a:lnTo>
                <a:lnTo>
                  <a:pt x="190988" y="459211"/>
                </a:lnTo>
                <a:lnTo>
                  <a:pt x="192632" y="458823"/>
                </a:lnTo>
                <a:lnTo>
                  <a:pt x="198454" y="455692"/>
                </a:lnTo>
                <a:lnTo>
                  <a:pt x="200496" y="450645"/>
                </a:lnTo>
                <a:lnTo>
                  <a:pt x="188194" y="411736"/>
                </a:lnTo>
                <a:lnTo>
                  <a:pt x="166884" y="411736"/>
                </a:lnTo>
                <a:lnTo>
                  <a:pt x="148154" y="397806"/>
                </a:lnTo>
                <a:lnTo>
                  <a:pt x="130349" y="387422"/>
                </a:lnTo>
                <a:close/>
              </a:path>
              <a:path w="407669" h="459740">
                <a:moveTo>
                  <a:pt x="244128" y="255929"/>
                </a:moveTo>
                <a:lnTo>
                  <a:pt x="238223" y="257625"/>
                </a:lnTo>
                <a:lnTo>
                  <a:pt x="235490" y="262274"/>
                </a:lnTo>
                <a:lnTo>
                  <a:pt x="219047" y="287594"/>
                </a:lnTo>
                <a:lnTo>
                  <a:pt x="201830" y="310154"/>
                </a:lnTo>
                <a:lnTo>
                  <a:pt x="184720" y="330195"/>
                </a:lnTo>
                <a:lnTo>
                  <a:pt x="168602" y="347957"/>
                </a:lnTo>
                <a:lnTo>
                  <a:pt x="160005" y="357339"/>
                </a:lnTo>
                <a:lnTo>
                  <a:pt x="153848" y="364261"/>
                </a:lnTo>
                <a:lnTo>
                  <a:pt x="153052" y="367978"/>
                </a:lnTo>
                <a:lnTo>
                  <a:pt x="166884" y="411736"/>
                </a:lnTo>
                <a:lnTo>
                  <a:pt x="188194" y="411736"/>
                </a:lnTo>
                <a:lnTo>
                  <a:pt x="175251" y="370794"/>
                </a:lnTo>
                <a:lnTo>
                  <a:pt x="198465" y="345293"/>
                </a:lnTo>
                <a:lnTo>
                  <a:pt x="214790" y="326336"/>
                </a:lnTo>
                <a:lnTo>
                  <a:pt x="231611" y="304837"/>
                </a:lnTo>
                <a:lnTo>
                  <a:pt x="247992" y="280818"/>
                </a:lnTo>
                <a:lnTo>
                  <a:pt x="292030" y="280818"/>
                </a:lnTo>
                <a:lnTo>
                  <a:pt x="244128" y="255929"/>
                </a:lnTo>
                <a:close/>
              </a:path>
              <a:path w="407669" h="459740">
                <a:moveTo>
                  <a:pt x="93735" y="106185"/>
                </a:moveTo>
                <a:lnTo>
                  <a:pt x="67254" y="135744"/>
                </a:lnTo>
                <a:lnTo>
                  <a:pt x="66867" y="137639"/>
                </a:lnTo>
                <a:lnTo>
                  <a:pt x="6188" y="138278"/>
                </a:lnTo>
                <a:lnTo>
                  <a:pt x="2167" y="141493"/>
                </a:lnTo>
                <a:lnTo>
                  <a:pt x="0" y="150560"/>
                </a:lnTo>
                <a:lnTo>
                  <a:pt x="2146" y="155251"/>
                </a:lnTo>
                <a:lnTo>
                  <a:pt x="150246" y="232202"/>
                </a:lnTo>
                <a:lnTo>
                  <a:pt x="141811" y="255929"/>
                </a:lnTo>
                <a:lnTo>
                  <a:pt x="135761" y="278486"/>
                </a:lnTo>
                <a:lnTo>
                  <a:pt x="131321" y="299921"/>
                </a:lnTo>
                <a:lnTo>
                  <a:pt x="127880" y="319665"/>
                </a:lnTo>
                <a:lnTo>
                  <a:pt x="125074" y="336398"/>
                </a:lnTo>
                <a:lnTo>
                  <a:pt x="123525" y="343759"/>
                </a:lnTo>
                <a:lnTo>
                  <a:pt x="43265" y="369130"/>
                </a:lnTo>
                <a:lnTo>
                  <a:pt x="40291" y="374061"/>
                </a:lnTo>
                <a:lnTo>
                  <a:pt x="42113" y="384113"/>
                </a:lnTo>
                <a:lnTo>
                  <a:pt x="46658" y="387642"/>
                </a:lnTo>
                <a:lnTo>
                  <a:pt x="51726" y="387422"/>
                </a:lnTo>
                <a:lnTo>
                  <a:pt x="130349" y="387422"/>
                </a:lnTo>
                <a:lnTo>
                  <a:pt x="129818" y="387112"/>
                </a:lnTo>
                <a:lnTo>
                  <a:pt x="112330" y="379228"/>
                </a:lnTo>
                <a:lnTo>
                  <a:pt x="96143" y="373726"/>
                </a:lnTo>
                <a:lnTo>
                  <a:pt x="138624" y="360292"/>
                </a:lnTo>
                <a:lnTo>
                  <a:pt x="147911" y="323026"/>
                </a:lnTo>
                <a:lnTo>
                  <a:pt x="151636" y="301728"/>
                </a:lnTo>
                <a:lnTo>
                  <a:pt x="156425" y="279270"/>
                </a:lnTo>
                <a:lnTo>
                  <a:pt x="163155" y="255775"/>
                </a:lnTo>
                <a:lnTo>
                  <a:pt x="172549" y="231752"/>
                </a:lnTo>
                <a:lnTo>
                  <a:pt x="174790" y="226820"/>
                </a:lnTo>
                <a:lnTo>
                  <a:pt x="172790" y="221029"/>
                </a:lnTo>
                <a:lnTo>
                  <a:pt x="51715" y="158110"/>
                </a:lnTo>
                <a:lnTo>
                  <a:pt x="73652" y="157890"/>
                </a:lnTo>
                <a:lnTo>
                  <a:pt x="101506" y="157890"/>
                </a:lnTo>
                <a:lnTo>
                  <a:pt x="101839" y="157586"/>
                </a:lnTo>
                <a:lnTo>
                  <a:pt x="139775" y="157188"/>
                </a:lnTo>
                <a:lnTo>
                  <a:pt x="177499" y="157188"/>
                </a:lnTo>
                <a:lnTo>
                  <a:pt x="177701" y="156801"/>
                </a:lnTo>
                <a:lnTo>
                  <a:pt x="207700" y="156487"/>
                </a:lnTo>
                <a:lnTo>
                  <a:pt x="211061" y="154466"/>
                </a:lnTo>
                <a:lnTo>
                  <a:pt x="212063" y="152623"/>
                </a:lnTo>
                <a:lnTo>
                  <a:pt x="158843" y="152623"/>
                </a:lnTo>
                <a:lnTo>
                  <a:pt x="157492" y="152508"/>
                </a:lnTo>
                <a:lnTo>
                  <a:pt x="153869" y="150634"/>
                </a:lnTo>
                <a:lnTo>
                  <a:pt x="152906" y="147608"/>
                </a:lnTo>
                <a:lnTo>
                  <a:pt x="153183" y="147074"/>
                </a:lnTo>
                <a:lnTo>
                  <a:pt x="87808" y="147074"/>
                </a:lnTo>
                <a:lnTo>
                  <a:pt x="86458" y="146958"/>
                </a:lnTo>
                <a:lnTo>
                  <a:pt x="84102" y="145733"/>
                </a:lnTo>
                <a:lnTo>
                  <a:pt x="83212" y="144697"/>
                </a:lnTo>
                <a:lnTo>
                  <a:pt x="82416" y="142152"/>
                </a:lnTo>
                <a:lnTo>
                  <a:pt x="82531" y="140801"/>
                </a:lnTo>
                <a:lnTo>
                  <a:pt x="91180" y="124153"/>
                </a:lnTo>
                <a:lnTo>
                  <a:pt x="92929" y="123169"/>
                </a:lnTo>
                <a:lnTo>
                  <a:pt x="115057" y="123169"/>
                </a:lnTo>
                <a:lnTo>
                  <a:pt x="114810" y="121362"/>
                </a:lnTo>
                <a:lnTo>
                  <a:pt x="110936" y="114442"/>
                </a:lnTo>
                <a:lnTo>
                  <a:pt x="104520" y="109316"/>
                </a:lnTo>
                <a:lnTo>
                  <a:pt x="99483" y="106698"/>
                </a:lnTo>
                <a:lnTo>
                  <a:pt x="93735" y="106185"/>
                </a:lnTo>
                <a:close/>
              </a:path>
              <a:path w="407669" h="459740">
                <a:moveTo>
                  <a:pt x="292030" y="280818"/>
                </a:moveTo>
                <a:lnTo>
                  <a:pt x="247992" y="280818"/>
                </a:lnTo>
                <a:lnTo>
                  <a:pt x="396050" y="357748"/>
                </a:lnTo>
                <a:lnTo>
                  <a:pt x="401108" y="356816"/>
                </a:lnTo>
                <a:lnTo>
                  <a:pt x="407286" y="349832"/>
                </a:lnTo>
                <a:lnTo>
                  <a:pt x="407600" y="344680"/>
                </a:lnTo>
                <a:lnTo>
                  <a:pt x="389845" y="318838"/>
                </a:lnTo>
                <a:lnTo>
                  <a:pt x="365203" y="318838"/>
                </a:lnTo>
                <a:lnTo>
                  <a:pt x="292030" y="280818"/>
                </a:lnTo>
                <a:close/>
              </a:path>
              <a:path w="407669" h="459740">
                <a:moveTo>
                  <a:pt x="338671" y="244338"/>
                </a:moveTo>
                <a:lnTo>
                  <a:pt x="314021" y="244338"/>
                </a:lnTo>
                <a:lnTo>
                  <a:pt x="334157" y="273656"/>
                </a:lnTo>
                <a:lnTo>
                  <a:pt x="333267" y="277363"/>
                </a:lnTo>
                <a:lnTo>
                  <a:pt x="352031" y="299655"/>
                </a:lnTo>
                <a:lnTo>
                  <a:pt x="365203" y="318838"/>
                </a:lnTo>
                <a:lnTo>
                  <a:pt x="389845" y="318838"/>
                </a:lnTo>
                <a:lnTo>
                  <a:pt x="371329" y="291886"/>
                </a:lnTo>
                <a:lnTo>
                  <a:pt x="372187" y="290807"/>
                </a:lnTo>
                <a:lnTo>
                  <a:pt x="372951" y="289635"/>
                </a:lnTo>
                <a:lnTo>
                  <a:pt x="376016" y="283740"/>
                </a:lnTo>
                <a:lnTo>
                  <a:pt x="354983" y="283740"/>
                </a:lnTo>
                <a:lnTo>
                  <a:pt x="353633" y="283624"/>
                </a:lnTo>
                <a:lnTo>
                  <a:pt x="351266" y="282410"/>
                </a:lnTo>
                <a:lnTo>
                  <a:pt x="350397" y="281363"/>
                </a:lnTo>
                <a:lnTo>
                  <a:pt x="349601" y="278829"/>
                </a:lnTo>
                <a:lnTo>
                  <a:pt x="349706" y="277478"/>
                </a:lnTo>
                <a:lnTo>
                  <a:pt x="358083" y="261353"/>
                </a:lnTo>
                <a:lnTo>
                  <a:pt x="359130" y="260473"/>
                </a:lnTo>
                <a:lnTo>
                  <a:pt x="361674" y="259677"/>
                </a:lnTo>
                <a:lnTo>
                  <a:pt x="382555" y="259677"/>
                </a:lnTo>
                <a:lnTo>
                  <a:pt x="380449" y="253018"/>
                </a:lnTo>
                <a:lnTo>
                  <a:pt x="380281" y="252819"/>
                </a:lnTo>
                <a:lnTo>
                  <a:pt x="344502" y="252819"/>
                </a:lnTo>
                <a:lnTo>
                  <a:pt x="338671" y="244338"/>
                </a:lnTo>
                <a:close/>
              </a:path>
              <a:path w="407669" h="459740">
                <a:moveTo>
                  <a:pt x="382555" y="259677"/>
                </a:moveTo>
                <a:lnTo>
                  <a:pt x="361674" y="259677"/>
                </a:lnTo>
                <a:lnTo>
                  <a:pt x="363025" y="259793"/>
                </a:lnTo>
                <a:lnTo>
                  <a:pt x="365381" y="261018"/>
                </a:lnTo>
                <a:lnTo>
                  <a:pt x="366261" y="262054"/>
                </a:lnTo>
                <a:lnTo>
                  <a:pt x="366828" y="263845"/>
                </a:lnTo>
                <a:lnTo>
                  <a:pt x="366952" y="265950"/>
                </a:lnTo>
                <a:lnTo>
                  <a:pt x="358575" y="282075"/>
                </a:lnTo>
                <a:lnTo>
                  <a:pt x="357528" y="282954"/>
                </a:lnTo>
                <a:lnTo>
                  <a:pt x="354983" y="283740"/>
                </a:lnTo>
                <a:lnTo>
                  <a:pt x="376016" y="283740"/>
                </a:lnTo>
                <a:lnTo>
                  <a:pt x="383370" y="269593"/>
                </a:lnTo>
                <a:lnTo>
                  <a:pt x="383873" y="263845"/>
                </a:lnTo>
                <a:lnTo>
                  <a:pt x="382555" y="259677"/>
                </a:lnTo>
                <a:close/>
              </a:path>
              <a:path w="407669" h="459740">
                <a:moveTo>
                  <a:pt x="360900" y="242861"/>
                </a:moveTo>
                <a:lnTo>
                  <a:pt x="350942" y="246023"/>
                </a:lnTo>
                <a:lnTo>
                  <a:pt x="347162" y="248945"/>
                </a:lnTo>
                <a:lnTo>
                  <a:pt x="344502" y="252819"/>
                </a:lnTo>
                <a:lnTo>
                  <a:pt x="380281" y="252819"/>
                </a:lnTo>
                <a:lnTo>
                  <a:pt x="376731" y="248599"/>
                </a:lnTo>
                <a:lnTo>
                  <a:pt x="366658" y="243364"/>
                </a:lnTo>
                <a:lnTo>
                  <a:pt x="360900" y="242861"/>
                </a:lnTo>
                <a:close/>
              </a:path>
              <a:path w="407669" h="459740">
                <a:moveTo>
                  <a:pt x="343968" y="18261"/>
                </a:moveTo>
                <a:lnTo>
                  <a:pt x="325424" y="18261"/>
                </a:lnTo>
                <a:lnTo>
                  <a:pt x="326951" y="34927"/>
                </a:lnTo>
                <a:lnTo>
                  <a:pt x="321465" y="68851"/>
                </a:lnTo>
                <a:lnTo>
                  <a:pt x="306160" y="118677"/>
                </a:lnTo>
                <a:lnTo>
                  <a:pt x="278232" y="183052"/>
                </a:lnTo>
                <a:lnTo>
                  <a:pt x="276598" y="186350"/>
                </a:lnTo>
                <a:lnTo>
                  <a:pt x="276881" y="190266"/>
                </a:lnTo>
                <a:lnTo>
                  <a:pt x="291645" y="211752"/>
                </a:lnTo>
                <a:lnTo>
                  <a:pt x="287917" y="218904"/>
                </a:lnTo>
                <a:lnTo>
                  <a:pt x="287415" y="224652"/>
                </a:lnTo>
                <a:lnTo>
                  <a:pt x="290839" y="235469"/>
                </a:lnTo>
                <a:lnTo>
                  <a:pt x="294556" y="239898"/>
                </a:lnTo>
                <a:lnTo>
                  <a:pt x="302713" y="244128"/>
                </a:lnTo>
                <a:lnTo>
                  <a:pt x="306053" y="244903"/>
                </a:lnTo>
                <a:lnTo>
                  <a:pt x="310932" y="244903"/>
                </a:lnTo>
                <a:lnTo>
                  <a:pt x="312493" y="244673"/>
                </a:lnTo>
                <a:lnTo>
                  <a:pt x="314021" y="244338"/>
                </a:lnTo>
                <a:lnTo>
                  <a:pt x="338671" y="244338"/>
                </a:lnTo>
                <a:lnTo>
                  <a:pt x="329508" y="231008"/>
                </a:lnTo>
                <a:lnTo>
                  <a:pt x="330367" y="229354"/>
                </a:lnTo>
                <a:lnTo>
                  <a:pt x="309519" y="229354"/>
                </a:lnTo>
                <a:lnTo>
                  <a:pt x="304639" y="226820"/>
                </a:lnTo>
                <a:lnTo>
                  <a:pt x="303687" y="223794"/>
                </a:lnTo>
                <a:lnTo>
                  <a:pt x="312712" y="206423"/>
                </a:lnTo>
                <a:lnTo>
                  <a:pt x="313749" y="205543"/>
                </a:lnTo>
                <a:lnTo>
                  <a:pt x="315529" y="204988"/>
                </a:lnTo>
                <a:lnTo>
                  <a:pt x="316032" y="204915"/>
                </a:lnTo>
                <a:lnTo>
                  <a:pt x="337239" y="204915"/>
                </a:lnTo>
                <a:lnTo>
                  <a:pt x="335078" y="198088"/>
                </a:lnTo>
                <a:lnTo>
                  <a:pt x="331361" y="193669"/>
                </a:lnTo>
                <a:lnTo>
                  <a:pt x="330415" y="193177"/>
                </a:lnTo>
                <a:lnTo>
                  <a:pt x="303519" y="193177"/>
                </a:lnTo>
                <a:lnTo>
                  <a:pt x="299058" y="186685"/>
                </a:lnTo>
                <a:lnTo>
                  <a:pt x="325108" y="125619"/>
                </a:lnTo>
                <a:lnTo>
                  <a:pt x="342301" y="68691"/>
                </a:lnTo>
                <a:lnTo>
                  <a:pt x="346846" y="24089"/>
                </a:lnTo>
                <a:lnTo>
                  <a:pt x="343968" y="18261"/>
                </a:lnTo>
                <a:close/>
              </a:path>
              <a:path w="407669" h="459740">
                <a:moveTo>
                  <a:pt x="337239" y="204915"/>
                </a:moveTo>
                <a:lnTo>
                  <a:pt x="317330" y="204915"/>
                </a:lnTo>
                <a:lnTo>
                  <a:pt x="318115" y="205103"/>
                </a:lnTo>
                <a:lnTo>
                  <a:pt x="320021" y="206087"/>
                </a:lnTo>
                <a:lnTo>
                  <a:pt x="320901" y="207124"/>
                </a:lnTo>
                <a:lnTo>
                  <a:pt x="321455" y="208904"/>
                </a:lnTo>
                <a:lnTo>
                  <a:pt x="321581" y="211019"/>
                </a:lnTo>
                <a:lnTo>
                  <a:pt x="312545" y="228401"/>
                </a:lnTo>
                <a:lnTo>
                  <a:pt x="309519" y="229354"/>
                </a:lnTo>
                <a:lnTo>
                  <a:pt x="330367" y="229354"/>
                </a:lnTo>
                <a:lnTo>
                  <a:pt x="338000" y="214663"/>
                </a:lnTo>
                <a:lnTo>
                  <a:pt x="338502" y="208904"/>
                </a:lnTo>
                <a:lnTo>
                  <a:pt x="337239" y="204915"/>
                </a:lnTo>
                <a:close/>
              </a:path>
              <a:path w="407669" h="459740">
                <a:moveTo>
                  <a:pt x="315540" y="187941"/>
                </a:moveTo>
                <a:lnTo>
                  <a:pt x="307697" y="190423"/>
                </a:lnTo>
                <a:lnTo>
                  <a:pt x="305488" y="191648"/>
                </a:lnTo>
                <a:lnTo>
                  <a:pt x="303519" y="193177"/>
                </a:lnTo>
                <a:lnTo>
                  <a:pt x="330415" y="193177"/>
                </a:lnTo>
                <a:lnTo>
                  <a:pt x="321299" y="188434"/>
                </a:lnTo>
                <a:lnTo>
                  <a:pt x="315540" y="187941"/>
                </a:lnTo>
                <a:close/>
              </a:path>
              <a:path w="407669" h="459740">
                <a:moveTo>
                  <a:pt x="177499" y="157188"/>
                </a:moveTo>
                <a:lnTo>
                  <a:pt x="139775" y="157188"/>
                </a:lnTo>
                <a:lnTo>
                  <a:pt x="141723" y="160968"/>
                </a:lnTo>
                <a:lnTo>
                  <a:pt x="144770" y="164214"/>
                </a:lnTo>
                <a:lnTo>
                  <a:pt x="151880" y="167911"/>
                </a:lnTo>
                <a:lnTo>
                  <a:pt x="155220" y="168717"/>
                </a:lnTo>
                <a:lnTo>
                  <a:pt x="160738" y="168717"/>
                </a:lnTo>
                <a:lnTo>
                  <a:pt x="162895" y="168403"/>
                </a:lnTo>
                <a:lnTo>
                  <a:pt x="170424" y="166015"/>
                </a:lnTo>
                <a:lnTo>
                  <a:pt x="174842" y="162298"/>
                </a:lnTo>
                <a:lnTo>
                  <a:pt x="177499" y="157188"/>
                </a:lnTo>
                <a:close/>
              </a:path>
              <a:path w="407669" h="459740">
                <a:moveTo>
                  <a:pt x="101506" y="157890"/>
                </a:moveTo>
                <a:lnTo>
                  <a:pt x="73652" y="157890"/>
                </a:lnTo>
                <a:lnTo>
                  <a:pt x="74919" y="158979"/>
                </a:lnTo>
                <a:lnTo>
                  <a:pt x="76269" y="159984"/>
                </a:lnTo>
                <a:lnTo>
                  <a:pt x="80856" y="162361"/>
                </a:lnTo>
                <a:lnTo>
                  <a:pt x="84185" y="163167"/>
                </a:lnTo>
                <a:lnTo>
                  <a:pt x="89704" y="163167"/>
                </a:lnTo>
                <a:lnTo>
                  <a:pt x="91871" y="162843"/>
                </a:lnTo>
                <a:lnTo>
                  <a:pt x="96960" y="161230"/>
                </a:lnTo>
                <a:lnTo>
                  <a:pt x="99588" y="159639"/>
                </a:lnTo>
                <a:lnTo>
                  <a:pt x="101506" y="157890"/>
                </a:lnTo>
                <a:close/>
              </a:path>
              <a:path w="407669" h="459740">
                <a:moveTo>
                  <a:pt x="186458" y="128718"/>
                </a:moveTo>
                <a:lnTo>
                  <a:pt x="166539" y="128718"/>
                </a:lnTo>
                <a:lnTo>
                  <a:pt x="167324" y="128907"/>
                </a:lnTo>
                <a:lnTo>
                  <a:pt x="169240" y="129891"/>
                </a:lnTo>
                <a:lnTo>
                  <a:pt x="170110" y="130927"/>
                </a:lnTo>
                <a:lnTo>
                  <a:pt x="170883" y="133378"/>
                </a:lnTo>
                <a:lnTo>
                  <a:pt x="170801" y="134833"/>
                </a:lnTo>
                <a:lnTo>
                  <a:pt x="162424" y="150948"/>
                </a:lnTo>
                <a:lnTo>
                  <a:pt x="161387" y="151827"/>
                </a:lnTo>
                <a:lnTo>
                  <a:pt x="158843" y="152623"/>
                </a:lnTo>
                <a:lnTo>
                  <a:pt x="212063" y="152623"/>
                </a:lnTo>
                <a:lnTo>
                  <a:pt x="212820" y="151230"/>
                </a:lnTo>
                <a:lnTo>
                  <a:pt x="222064" y="136393"/>
                </a:lnTo>
                <a:lnTo>
                  <a:pt x="186769" y="136393"/>
                </a:lnTo>
                <a:lnTo>
                  <a:pt x="187156" y="133378"/>
                </a:lnTo>
                <a:lnTo>
                  <a:pt x="186957" y="130299"/>
                </a:lnTo>
                <a:lnTo>
                  <a:pt x="186458" y="128718"/>
                </a:lnTo>
                <a:close/>
              </a:path>
              <a:path w="407669" h="459740">
                <a:moveTo>
                  <a:pt x="115057" y="123169"/>
                </a:moveTo>
                <a:lnTo>
                  <a:pt x="95515" y="123169"/>
                </a:lnTo>
                <a:lnTo>
                  <a:pt x="96300" y="123347"/>
                </a:lnTo>
                <a:lnTo>
                  <a:pt x="99462" y="125001"/>
                </a:lnTo>
                <a:lnTo>
                  <a:pt x="100426" y="128017"/>
                </a:lnTo>
                <a:lnTo>
                  <a:pt x="91400" y="145398"/>
                </a:lnTo>
                <a:lnTo>
                  <a:pt x="90353" y="146278"/>
                </a:lnTo>
                <a:lnTo>
                  <a:pt x="87808" y="147074"/>
                </a:lnTo>
                <a:lnTo>
                  <a:pt x="153183" y="147074"/>
                </a:lnTo>
                <a:lnTo>
                  <a:pt x="158342" y="137147"/>
                </a:lnTo>
                <a:lnTo>
                  <a:pt x="113902" y="137147"/>
                </a:lnTo>
                <a:lnTo>
                  <a:pt x="115763" y="129702"/>
                </a:lnTo>
                <a:lnTo>
                  <a:pt x="115720" y="128017"/>
                </a:lnTo>
                <a:lnTo>
                  <a:pt x="115057" y="123169"/>
                </a:lnTo>
                <a:close/>
              </a:path>
              <a:path w="407669" h="459740">
                <a:moveTo>
                  <a:pt x="164759" y="111734"/>
                </a:moveTo>
                <a:lnTo>
                  <a:pt x="153932" y="115169"/>
                </a:lnTo>
                <a:lnTo>
                  <a:pt x="149524" y="118886"/>
                </a:lnTo>
                <a:lnTo>
                  <a:pt x="140173" y="136875"/>
                </a:lnTo>
                <a:lnTo>
                  <a:pt x="113902" y="137147"/>
                </a:lnTo>
                <a:lnTo>
                  <a:pt x="158342" y="137147"/>
                </a:lnTo>
                <a:lnTo>
                  <a:pt x="162214" y="129702"/>
                </a:lnTo>
                <a:lnTo>
                  <a:pt x="163953" y="128718"/>
                </a:lnTo>
                <a:lnTo>
                  <a:pt x="186458" y="128718"/>
                </a:lnTo>
                <a:lnTo>
                  <a:pt x="184308" y="121902"/>
                </a:lnTo>
                <a:lnTo>
                  <a:pt x="180580" y="117472"/>
                </a:lnTo>
                <a:lnTo>
                  <a:pt x="170518" y="112247"/>
                </a:lnTo>
                <a:lnTo>
                  <a:pt x="164759" y="111734"/>
                </a:lnTo>
                <a:close/>
              </a:path>
              <a:path w="407669" h="459740">
                <a:moveTo>
                  <a:pt x="334953" y="0"/>
                </a:moveTo>
                <a:lnTo>
                  <a:pt x="307649" y="3977"/>
                </a:lnTo>
                <a:lnTo>
                  <a:pt x="272177" y="33090"/>
                </a:lnTo>
                <a:lnTo>
                  <a:pt x="233826" y="79728"/>
                </a:lnTo>
                <a:lnTo>
                  <a:pt x="197889" y="136278"/>
                </a:lnTo>
                <a:lnTo>
                  <a:pt x="186769" y="136393"/>
                </a:lnTo>
                <a:lnTo>
                  <a:pt x="222064" y="136393"/>
                </a:lnTo>
                <a:lnTo>
                  <a:pt x="248881" y="93346"/>
                </a:lnTo>
                <a:lnTo>
                  <a:pt x="282241" y="51986"/>
                </a:lnTo>
                <a:lnTo>
                  <a:pt x="309042" y="27006"/>
                </a:lnTo>
                <a:lnTo>
                  <a:pt x="325424" y="18261"/>
                </a:lnTo>
                <a:lnTo>
                  <a:pt x="343968" y="18261"/>
                </a:lnTo>
                <a:lnTo>
                  <a:pt x="334953" y="0"/>
                </a:lnTo>
                <a:close/>
              </a:path>
            </a:pathLst>
          </a:custGeom>
          <a:solidFill>
            <a:srgbClr val="FFFFFF"/>
          </a:solidFill>
        </p:spPr>
        <p:txBody>
          <a:bodyPr wrap="square" lIns="0" tIns="0" rIns="0" bIns="0" rtlCol="0"/>
          <a:lstStyle/>
          <a:p>
            <a:endParaRPr sz="1092"/>
          </a:p>
        </p:txBody>
      </p:sp>
      <p:grpSp>
        <p:nvGrpSpPr>
          <p:cNvPr id="46" name="object 45"/>
          <p:cNvGrpSpPr/>
          <p:nvPr userDrawn="1"/>
        </p:nvGrpSpPr>
        <p:grpSpPr>
          <a:xfrm>
            <a:off x="9074738" y="4292769"/>
            <a:ext cx="290359" cy="240665"/>
            <a:chOff x="14963864" y="7079093"/>
            <a:chExt cx="478790" cy="396875"/>
          </a:xfrm>
        </p:grpSpPr>
        <p:sp>
          <p:nvSpPr>
            <p:cNvPr id="47" name="object 46"/>
            <p:cNvSpPr/>
            <p:nvPr/>
          </p:nvSpPr>
          <p:spPr>
            <a:xfrm>
              <a:off x="15171915" y="7079093"/>
              <a:ext cx="62230" cy="396875"/>
            </a:xfrm>
            <a:custGeom>
              <a:avLst/>
              <a:gdLst/>
              <a:ahLst/>
              <a:cxnLst/>
              <a:rect l="l" t="t" r="r" b="b"/>
              <a:pathLst>
                <a:path w="62230" h="396875">
                  <a:moveTo>
                    <a:pt x="57673" y="0"/>
                  </a:moveTo>
                  <a:lnTo>
                    <a:pt x="4544" y="0"/>
                  </a:lnTo>
                  <a:lnTo>
                    <a:pt x="0" y="4544"/>
                  </a:lnTo>
                  <a:lnTo>
                    <a:pt x="0" y="392207"/>
                  </a:lnTo>
                  <a:lnTo>
                    <a:pt x="4544" y="396762"/>
                  </a:lnTo>
                  <a:lnTo>
                    <a:pt x="57673" y="396762"/>
                  </a:lnTo>
                  <a:lnTo>
                    <a:pt x="62228" y="392207"/>
                  </a:lnTo>
                  <a:lnTo>
                    <a:pt x="62228" y="376449"/>
                  </a:lnTo>
                  <a:lnTo>
                    <a:pt x="20303" y="376449"/>
                  </a:lnTo>
                  <a:lnTo>
                    <a:pt x="20303" y="20313"/>
                  </a:lnTo>
                  <a:lnTo>
                    <a:pt x="62228" y="20313"/>
                  </a:lnTo>
                  <a:lnTo>
                    <a:pt x="62228" y="4544"/>
                  </a:lnTo>
                  <a:lnTo>
                    <a:pt x="57673" y="0"/>
                  </a:lnTo>
                  <a:close/>
                </a:path>
                <a:path w="62230" h="396875">
                  <a:moveTo>
                    <a:pt x="62228" y="20313"/>
                  </a:moveTo>
                  <a:lnTo>
                    <a:pt x="41904" y="20313"/>
                  </a:lnTo>
                  <a:lnTo>
                    <a:pt x="41904" y="376449"/>
                  </a:lnTo>
                  <a:lnTo>
                    <a:pt x="62228" y="376449"/>
                  </a:lnTo>
                  <a:lnTo>
                    <a:pt x="62228" y="20313"/>
                  </a:lnTo>
                  <a:close/>
                </a:path>
              </a:pathLst>
            </a:custGeom>
            <a:solidFill>
              <a:srgbClr val="FFFFFF"/>
            </a:solidFill>
          </p:spPr>
          <p:txBody>
            <a:bodyPr wrap="square" lIns="0" tIns="0" rIns="0" bIns="0" rtlCol="0"/>
            <a:lstStyle/>
            <a:p>
              <a:endParaRPr sz="1092"/>
            </a:p>
          </p:txBody>
        </p:sp>
        <p:pic>
          <p:nvPicPr>
            <p:cNvPr id="48" name="object 47"/>
            <p:cNvPicPr/>
            <p:nvPr/>
          </p:nvPicPr>
          <p:blipFill>
            <a:blip r:embed="rId12" cstate="print"/>
            <a:stretch>
              <a:fillRect/>
            </a:stretch>
          </p:blipFill>
          <p:spPr>
            <a:xfrm>
              <a:off x="15244289" y="7228045"/>
              <a:ext cx="198046" cy="83274"/>
            </a:xfrm>
            <a:prstGeom prst="rect">
              <a:avLst/>
            </a:prstGeom>
          </p:spPr>
        </p:pic>
        <p:pic>
          <p:nvPicPr>
            <p:cNvPr id="49" name="object 48"/>
            <p:cNvPicPr/>
            <p:nvPr/>
          </p:nvPicPr>
          <p:blipFill>
            <a:blip r:embed="rId13" cstate="print"/>
            <a:stretch>
              <a:fillRect/>
            </a:stretch>
          </p:blipFill>
          <p:spPr>
            <a:xfrm>
              <a:off x="15244289" y="7125140"/>
              <a:ext cx="198046" cy="83274"/>
            </a:xfrm>
            <a:prstGeom prst="rect">
              <a:avLst/>
            </a:prstGeom>
          </p:spPr>
        </p:pic>
        <p:pic>
          <p:nvPicPr>
            <p:cNvPr id="50" name="object 49"/>
            <p:cNvPicPr/>
            <p:nvPr/>
          </p:nvPicPr>
          <p:blipFill>
            <a:blip r:embed="rId14" cstate="print"/>
            <a:stretch>
              <a:fillRect/>
            </a:stretch>
          </p:blipFill>
          <p:spPr>
            <a:xfrm>
              <a:off x="14963864" y="7125132"/>
              <a:ext cx="198035" cy="83274"/>
            </a:xfrm>
            <a:prstGeom prst="rect">
              <a:avLst/>
            </a:prstGeom>
          </p:spPr>
        </p:pic>
      </p:grpSp>
      <p:grpSp>
        <p:nvGrpSpPr>
          <p:cNvPr id="51" name="object 50"/>
          <p:cNvGrpSpPr/>
          <p:nvPr userDrawn="1"/>
        </p:nvGrpSpPr>
        <p:grpSpPr>
          <a:xfrm>
            <a:off x="9667189" y="4282742"/>
            <a:ext cx="231825" cy="260689"/>
            <a:chOff x="15940792" y="7062559"/>
            <a:chExt cx="382270" cy="429895"/>
          </a:xfrm>
        </p:grpSpPr>
        <p:pic>
          <p:nvPicPr>
            <p:cNvPr id="52" name="object 51"/>
            <p:cNvPicPr/>
            <p:nvPr/>
          </p:nvPicPr>
          <p:blipFill>
            <a:blip r:embed="rId15" cstate="print"/>
            <a:stretch>
              <a:fillRect/>
            </a:stretch>
          </p:blipFill>
          <p:spPr>
            <a:xfrm>
              <a:off x="16141363" y="7099101"/>
              <a:ext cx="82949" cy="83521"/>
            </a:xfrm>
            <a:prstGeom prst="rect">
              <a:avLst/>
            </a:prstGeom>
          </p:spPr>
        </p:pic>
        <p:sp>
          <p:nvSpPr>
            <p:cNvPr id="53" name="object 52"/>
            <p:cNvSpPr/>
            <p:nvPr/>
          </p:nvSpPr>
          <p:spPr>
            <a:xfrm>
              <a:off x="15940792" y="7062559"/>
              <a:ext cx="382270" cy="429895"/>
            </a:xfrm>
            <a:custGeom>
              <a:avLst/>
              <a:gdLst/>
              <a:ahLst/>
              <a:cxnLst/>
              <a:rect l="l" t="t" r="r" b="b"/>
              <a:pathLst>
                <a:path w="382269" h="429895">
                  <a:moveTo>
                    <a:pt x="61369" y="200551"/>
                  </a:moveTo>
                  <a:lnTo>
                    <a:pt x="1560" y="243597"/>
                  </a:lnTo>
                  <a:lnTo>
                    <a:pt x="0" y="247775"/>
                  </a:lnTo>
                  <a:lnTo>
                    <a:pt x="1884" y="255764"/>
                  </a:lnTo>
                  <a:lnTo>
                    <a:pt x="5141" y="258811"/>
                  </a:lnTo>
                  <a:lnTo>
                    <a:pt x="44522" y="265219"/>
                  </a:lnTo>
                  <a:lnTo>
                    <a:pt x="46642" y="308400"/>
                  </a:lnTo>
                  <a:lnTo>
                    <a:pt x="60569" y="348342"/>
                  </a:lnTo>
                  <a:lnTo>
                    <a:pt x="84896" y="382745"/>
                  </a:lnTo>
                  <a:lnTo>
                    <a:pt x="118214" y="409310"/>
                  </a:lnTo>
                  <a:lnTo>
                    <a:pt x="159115" y="425738"/>
                  </a:lnTo>
                  <a:lnTo>
                    <a:pt x="194119" y="429884"/>
                  </a:lnTo>
                  <a:lnTo>
                    <a:pt x="238575" y="423104"/>
                  </a:lnTo>
                  <a:lnTo>
                    <a:pt x="266706" y="409539"/>
                  </a:lnTo>
                  <a:lnTo>
                    <a:pt x="194988" y="409539"/>
                  </a:lnTo>
                  <a:lnTo>
                    <a:pt x="196184" y="404545"/>
                  </a:lnTo>
                  <a:lnTo>
                    <a:pt x="175293" y="404545"/>
                  </a:lnTo>
                  <a:lnTo>
                    <a:pt x="154288" y="399519"/>
                  </a:lnTo>
                  <a:lnTo>
                    <a:pt x="155359" y="395048"/>
                  </a:lnTo>
                  <a:lnTo>
                    <a:pt x="134477" y="395048"/>
                  </a:lnTo>
                  <a:lnTo>
                    <a:pt x="103395" y="372589"/>
                  </a:lnTo>
                  <a:lnTo>
                    <a:pt x="80480" y="342533"/>
                  </a:lnTo>
                  <a:lnTo>
                    <a:pt x="67093" y="307094"/>
                  </a:lnTo>
                  <a:lnTo>
                    <a:pt x="64594" y="268486"/>
                  </a:lnTo>
                  <a:lnTo>
                    <a:pt x="109284" y="268486"/>
                  </a:lnTo>
                  <a:lnTo>
                    <a:pt x="110928" y="265826"/>
                  </a:lnTo>
                  <a:lnTo>
                    <a:pt x="110771" y="261387"/>
                  </a:lnTo>
                  <a:lnTo>
                    <a:pt x="102586" y="250015"/>
                  </a:lnTo>
                  <a:lnTo>
                    <a:pt x="77557" y="250015"/>
                  </a:lnTo>
                  <a:lnTo>
                    <a:pt x="36658" y="243356"/>
                  </a:lnTo>
                  <a:lnTo>
                    <a:pt x="60437" y="226236"/>
                  </a:lnTo>
                  <a:lnTo>
                    <a:pt x="85471" y="226236"/>
                  </a:lnTo>
                  <a:lnTo>
                    <a:pt x="67715" y="201566"/>
                  </a:lnTo>
                  <a:lnTo>
                    <a:pt x="61369" y="200551"/>
                  </a:lnTo>
                  <a:close/>
                </a:path>
                <a:path w="382269" h="429895">
                  <a:moveTo>
                    <a:pt x="342136" y="267303"/>
                  </a:moveTo>
                  <a:lnTo>
                    <a:pt x="276661" y="301103"/>
                  </a:lnTo>
                  <a:lnTo>
                    <a:pt x="274504" y="305008"/>
                  </a:lnTo>
                  <a:lnTo>
                    <a:pt x="275195" y="313197"/>
                  </a:lnTo>
                  <a:lnTo>
                    <a:pt x="277970" y="316673"/>
                  </a:lnTo>
                  <a:lnTo>
                    <a:pt x="314608" y="328358"/>
                  </a:lnTo>
                  <a:lnTo>
                    <a:pt x="294892" y="361650"/>
                  </a:lnTo>
                  <a:lnTo>
                    <a:pt x="266908" y="387180"/>
                  </a:lnTo>
                  <a:lnTo>
                    <a:pt x="232868" y="403594"/>
                  </a:lnTo>
                  <a:lnTo>
                    <a:pt x="194988" y="409539"/>
                  </a:lnTo>
                  <a:lnTo>
                    <a:pt x="266706" y="409539"/>
                  </a:lnTo>
                  <a:lnTo>
                    <a:pt x="278486" y="403859"/>
                  </a:lnTo>
                  <a:lnTo>
                    <a:pt x="311183" y="373792"/>
                  </a:lnTo>
                  <a:lnTo>
                    <a:pt x="334000" y="334547"/>
                  </a:lnTo>
                  <a:lnTo>
                    <a:pt x="381995" y="334547"/>
                  </a:lnTo>
                  <a:lnTo>
                    <a:pt x="373764" y="318610"/>
                  </a:lnTo>
                  <a:lnTo>
                    <a:pt x="350900" y="318610"/>
                  </a:lnTo>
                  <a:lnTo>
                    <a:pt x="311414" y="306024"/>
                  </a:lnTo>
                  <a:lnTo>
                    <a:pt x="337455" y="292569"/>
                  </a:lnTo>
                  <a:lnTo>
                    <a:pt x="360315" y="292569"/>
                  </a:lnTo>
                  <a:lnTo>
                    <a:pt x="348272" y="269250"/>
                  </a:lnTo>
                  <a:lnTo>
                    <a:pt x="342136" y="267303"/>
                  </a:lnTo>
                  <a:close/>
                </a:path>
                <a:path w="382269" h="429895">
                  <a:moveTo>
                    <a:pt x="293418" y="20300"/>
                  </a:moveTo>
                  <a:lnTo>
                    <a:pt x="244478" y="20300"/>
                  </a:lnTo>
                  <a:lnTo>
                    <a:pt x="255835" y="21876"/>
                  </a:lnTo>
                  <a:lnTo>
                    <a:pt x="266667" y="25617"/>
                  </a:lnTo>
                  <a:lnTo>
                    <a:pt x="296786" y="58256"/>
                  </a:lnTo>
                  <a:lnTo>
                    <a:pt x="300310" y="80450"/>
                  </a:lnTo>
                  <a:lnTo>
                    <a:pt x="298734" y="91800"/>
                  </a:lnTo>
                  <a:lnTo>
                    <a:pt x="264720" y="131820"/>
                  </a:lnTo>
                  <a:lnTo>
                    <a:pt x="242421" y="136448"/>
                  </a:lnTo>
                  <a:lnTo>
                    <a:pt x="238746" y="139589"/>
                  </a:lnTo>
                  <a:lnTo>
                    <a:pt x="175293" y="404545"/>
                  </a:lnTo>
                  <a:lnTo>
                    <a:pt x="196184" y="404545"/>
                  </a:lnTo>
                  <a:lnTo>
                    <a:pt x="255835" y="155432"/>
                  </a:lnTo>
                  <a:lnTo>
                    <a:pt x="277503" y="148305"/>
                  </a:lnTo>
                  <a:lnTo>
                    <a:pt x="295884" y="135500"/>
                  </a:lnTo>
                  <a:lnTo>
                    <a:pt x="309905" y="117937"/>
                  </a:lnTo>
                  <a:lnTo>
                    <a:pt x="318492" y="96533"/>
                  </a:lnTo>
                  <a:lnTo>
                    <a:pt x="319593" y="65473"/>
                  </a:lnTo>
                  <a:lnTo>
                    <a:pt x="309052" y="37345"/>
                  </a:lnTo>
                  <a:lnTo>
                    <a:pt x="293418" y="20300"/>
                  </a:lnTo>
                  <a:close/>
                </a:path>
                <a:path w="382269" h="429895">
                  <a:moveTo>
                    <a:pt x="245242" y="0"/>
                  </a:moveTo>
                  <a:lnTo>
                    <a:pt x="201365" y="11530"/>
                  </a:lnTo>
                  <a:lnTo>
                    <a:pt x="171203" y="45422"/>
                  </a:lnTo>
                  <a:lnTo>
                    <a:pt x="164110" y="83023"/>
                  </a:lnTo>
                  <a:lnTo>
                    <a:pt x="168651" y="105031"/>
                  </a:lnTo>
                  <a:lnTo>
                    <a:pt x="179236" y="124772"/>
                  </a:lnTo>
                  <a:lnTo>
                    <a:pt x="195323" y="140940"/>
                  </a:lnTo>
                  <a:lnTo>
                    <a:pt x="134477" y="395048"/>
                  </a:lnTo>
                  <a:lnTo>
                    <a:pt x="155359" y="395048"/>
                  </a:lnTo>
                  <a:lnTo>
                    <a:pt x="217742" y="134563"/>
                  </a:lnTo>
                  <a:lnTo>
                    <a:pt x="215888" y="130103"/>
                  </a:lnTo>
                  <a:lnTo>
                    <a:pt x="212119" y="127810"/>
                  </a:lnTo>
                  <a:lnTo>
                    <a:pt x="198101" y="115865"/>
                  </a:lnTo>
                  <a:lnTo>
                    <a:pt x="188723" y="100568"/>
                  </a:lnTo>
                  <a:lnTo>
                    <a:pt x="184491" y="83133"/>
                  </a:lnTo>
                  <a:lnTo>
                    <a:pt x="185910" y="64775"/>
                  </a:lnTo>
                  <a:lnTo>
                    <a:pt x="211983" y="28839"/>
                  </a:lnTo>
                  <a:lnTo>
                    <a:pt x="244478" y="20300"/>
                  </a:lnTo>
                  <a:lnTo>
                    <a:pt x="293418" y="20300"/>
                  </a:lnTo>
                  <a:lnTo>
                    <a:pt x="288747" y="15207"/>
                  </a:lnTo>
                  <a:lnTo>
                    <a:pt x="260557" y="2117"/>
                  </a:lnTo>
                  <a:lnTo>
                    <a:pt x="245242" y="0"/>
                  </a:lnTo>
                  <a:close/>
                </a:path>
                <a:path w="382269" h="429895">
                  <a:moveTo>
                    <a:pt x="381995" y="334547"/>
                  </a:moveTo>
                  <a:lnTo>
                    <a:pt x="334000" y="334547"/>
                  </a:lnTo>
                  <a:lnTo>
                    <a:pt x="369109" y="345740"/>
                  </a:lnTo>
                  <a:lnTo>
                    <a:pt x="370145" y="345897"/>
                  </a:lnTo>
                  <a:lnTo>
                    <a:pt x="374114" y="345897"/>
                  </a:lnTo>
                  <a:lnTo>
                    <a:pt x="376972" y="344620"/>
                  </a:lnTo>
                  <a:lnTo>
                    <a:pt x="381590" y="339154"/>
                  </a:lnTo>
                  <a:lnTo>
                    <a:pt x="382093" y="334735"/>
                  </a:lnTo>
                  <a:lnTo>
                    <a:pt x="381995" y="334547"/>
                  </a:lnTo>
                  <a:close/>
                </a:path>
                <a:path w="382269" h="429895">
                  <a:moveTo>
                    <a:pt x="360315" y="292569"/>
                  </a:moveTo>
                  <a:lnTo>
                    <a:pt x="337455" y="292569"/>
                  </a:lnTo>
                  <a:lnTo>
                    <a:pt x="350900" y="318610"/>
                  </a:lnTo>
                  <a:lnTo>
                    <a:pt x="373764" y="318610"/>
                  </a:lnTo>
                  <a:lnTo>
                    <a:pt x="360315" y="292569"/>
                  </a:lnTo>
                  <a:close/>
                </a:path>
                <a:path w="382269" h="429895">
                  <a:moveTo>
                    <a:pt x="109284" y="268486"/>
                  </a:moveTo>
                  <a:lnTo>
                    <a:pt x="64594" y="268486"/>
                  </a:lnTo>
                  <a:lnTo>
                    <a:pt x="99044" y="274098"/>
                  </a:lnTo>
                  <a:lnTo>
                    <a:pt x="99588" y="274140"/>
                  </a:lnTo>
                  <a:lnTo>
                    <a:pt x="103609" y="274140"/>
                  </a:lnTo>
                  <a:lnTo>
                    <a:pt x="106897" y="272350"/>
                  </a:lnTo>
                  <a:lnTo>
                    <a:pt x="109284" y="268486"/>
                  </a:lnTo>
                  <a:close/>
                </a:path>
                <a:path w="382269" h="429895">
                  <a:moveTo>
                    <a:pt x="85471" y="226236"/>
                  </a:moveTo>
                  <a:lnTo>
                    <a:pt x="60437" y="226236"/>
                  </a:lnTo>
                  <a:lnTo>
                    <a:pt x="77557" y="250015"/>
                  </a:lnTo>
                  <a:lnTo>
                    <a:pt x="102586" y="250015"/>
                  </a:lnTo>
                  <a:lnTo>
                    <a:pt x="85471" y="226236"/>
                  </a:lnTo>
                  <a:close/>
                </a:path>
              </a:pathLst>
            </a:custGeom>
            <a:solidFill>
              <a:srgbClr val="FFFFFF"/>
            </a:solidFill>
          </p:spPr>
          <p:txBody>
            <a:bodyPr wrap="square" lIns="0" tIns="0" rIns="0" bIns="0" rtlCol="0"/>
            <a:lstStyle/>
            <a:p>
              <a:endParaRPr sz="1092"/>
            </a:p>
          </p:txBody>
        </p:sp>
      </p:grpSp>
      <p:grpSp>
        <p:nvGrpSpPr>
          <p:cNvPr id="54" name="object 53"/>
          <p:cNvGrpSpPr/>
          <p:nvPr userDrawn="1"/>
        </p:nvGrpSpPr>
        <p:grpSpPr>
          <a:xfrm>
            <a:off x="10191564" y="4303558"/>
            <a:ext cx="309229" cy="219102"/>
            <a:chOff x="16805465" y="7096885"/>
            <a:chExt cx="509905" cy="361315"/>
          </a:xfrm>
        </p:grpSpPr>
        <p:sp>
          <p:nvSpPr>
            <p:cNvPr id="55" name="object 54"/>
            <p:cNvSpPr/>
            <p:nvPr/>
          </p:nvSpPr>
          <p:spPr>
            <a:xfrm>
              <a:off x="16977285" y="7200574"/>
              <a:ext cx="246379" cy="257810"/>
            </a:xfrm>
            <a:custGeom>
              <a:avLst/>
              <a:gdLst/>
              <a:ahLst/>
              <a:cxnLst/>
              <a:rect l="l" t="t" r="r" b="b"/>
              <a:pathLst>
                <a:path w="246380" h="257809">
                  <a:moveTo>
                    <a:pt x="118392" y="199543"/>
                  </a:moveTo>
                  <a:lnTo>
                    <a:pt x="89777" y="199543"/>
                  </a:lnTo>
                  <a:lnTo>
                    <a:pt x="146068" y="256295"/>
                  </a:lnTo>
                  <a:lnTo>
                    <a:pt x="148665" y="257353"/>
                  </a:lnTo>
                  <a:lnTo>
                    <a:pt x="152414" y="257353"/>
                  </a:lnTo>
                  <a:lnTo>
                    <a:pt x="153503" y="257185"/>
                  </a:lnTo>
                  <a:lnTo>
                    <a:pt x="158225" y="255604"/>
                  </a:lnTo>
                  <a:lnTo>
                    <a:pt x="160874" y="252400"/>
                  </a:lnTo>
                  <a:lnTo>
                    <a:pt x="164557" y="225427"/>
                  </a:lnTo>
                  <a:lnTo>
                    <a:pt x="144058" y="225427"/>
                  </a:lnTo>
                  <a:lnTo>
                    <a:pt x="118392" y="199543"/>
                  </a:lnTo>
                  <a:close/>
                </a:path>
                <a:path w="246380" h="257809">
                  <a:moveTo>
                    <a:pt x="162967" y="32731"/>
                  </a:moveTo>
                  <a:lnTo>
                    <a:pt x="142424" y="32731"/>
                  </a:lnTo>
                  <a:lnTo>
                    <a:pt x="152351" y="97253"/>
                  </a:lnTo>
                  <a:lnTo>
                    <a:pt x="154456" y="100091"/>
                  </a:lnTo>
                  <a:lnTo>
                    <a:pt x="213239" y="128488"/>
                  </a:lnTo>
                  <a:lnTo>
                    <a:pt x="154948" y="157869"/>
                  </a:lnTo>
                  <a:lnTo>
                    <a:pt x="152906" y="160749"/>
                  </a:lnTo>
                  <a:lnTo>
                    <a:pt x="144058" y="225427"/>
                  </a:lnTo>
                  <a:lnTo>
                    <a:pt x="164557" y="225427"/>
                  </a:lnTo>
                  <a:lnTo>
                    <a:pt x="171837" y="172109"/>
                  </a:lnTo>
                  <a:lnTo>
                    <a:pt x="244212" y="135618"/>
                  </a:lnTo>
                  <a:lnTo>
                    <a:pt x="246379" y="132069"/>
                  </a:lnTo>
                  <a:lnTo>
                    <a:pt x="246317" y="124341"/>
                  </a:lnTo>
                  <a:lnTo>
                    <a:pt x="244086" y="120834"/>
                  </a:lnTo>
                  <a:lnTo>
                    <a:pt x="171104" y="85578"/>
                  </a:lnTo>
                  <a:lnTo>
                    <a:pt x="162967" y="32731"/>
                  </a:lnTo>
                  <a:close/>
                </a:path>
                <a:path w="246380" h="257809">
                  <a:moveTo>
                    <a:pt x="8596" y="46532"/>
                  </a:moveTo>
                  <a:lnTo>
                    <a:pt x="4764" y="48124"/>
                  </a:lnTo>
                  <a:lnTo>
                    <a:pt x="272" y="54417"/>
                  </a:lnTo>
                  <a:lnTo>
                    <a:pt x="0" y="58563"/>
                  </a:lnTo>
                  <a:lnTo>
                    <a:pt x="38323" y="129975"/>
                  </a:lnTo>
                  <a:lnTo>
                    <a:pt x="1235" y="202025"/>
                  </a:lnTo>
                  <a:lnTo>
                    <a:pt x="1560" y="206171"/>
                  </a:lnTo>
                  <a:lnTo>
                    <a:pt x="6156" y="212380"/>
                  </a:lnTo>
                  <a:lnTo>
                    <a:pt x="10020" y="213930"/>
                  </a:lnTo>
                  <a:lnTo>
                    <a:pt x="89777" y="199543"/>
                  </a:lnTo>
                  <a:lnTo>
                    <a:pt x="118392" y="199543"/>
                  </a:lnTo>
                  <a:lnTo>
                    <a:pt x="108529" y="189596"/>
                  </a:lnTo>
                  <a:lnTo>
                    <a:pt x="30480" y="189596"/>
                  </a:lnTo>
                  <a:lnTo>
                    <a:pt x="60364" y="131556"/>
                  </a:lnTo>
                  <a:lnTo>
                    <a:pt x="60333" y="128017"/>
                  </a:lnTo>
                  <a:lnTo>
                    <a:pt x="29465" y="70500"/>
                  </a:lnTo>
                  <a:lnTo>
                    <a:pt x="106233" y="70500"/>
                  </a:lnTo>
                  <a:lnTo>
                    <a:pt x="116728" y="59547"/>
                  </a:lnTo>
                  <a:lnTo>
                    <a:pt x="88594" y="59547"/>
                  </a:lnTo>
                  <a:lnTo>
                    <a:pt x="8596" y="46532"/>
                  </a:lnTo>
                  <a:close/>
                </a:path>
                <a:path w="246380" h="257809">
                  <a:moveTo>
                    <a:pt x="95923" y="178444"/>
                  </a:moveTo>
                  <a:lnTo>
                    <a:pt x="92635" y="178444"/>
                  </a:lnTo>
                  <a:lnTo>
                    <a:pt x="92028" y="178497"/>
                  </a:lnTo>
                  <a:lnTo>
                    <a:pt x="30480" y="189596"/>
                  </a:lnTo>
                  <a:lnTo>
                    <a:pt x="108529" y="189596"/>
                  </a:lnTo>
                  <a:lnTo>
                    <a:pt x="98531" y="179512"/>
                  </a:lnTo>
                  <a:lnTo>
                    <a:pt x="95923" y="178444"/>
                  </a:lnTo>
                  <a:close/>
                </a:path>
                <a:path w="246380" h="257809">
                  <a:moveTo>
                    <a:pt x="106233" y="70500"/>
                  </a:moveTo>
                  <a:lnTo>
                    <a:pt x="29465" y="70500"/>
                  </a:lnTo>
                  <a:lnTo>
                    <a:pt x="93892" y="80981"/>
                  </a:lnTo>
                  <a:lnTo>
                    <a:pt x="97253" y="79871"/>
                  </a:lnTo>
                  <a:lnTo>
                    <a:pt x="106233" y="70500"/>
                  </a:lnTo>
                  <a:close/>
                </a:path>
                <a:path w="246380" h="257809">
                  <a:moveTo>
                    <a:pt x="148697" y="0"/>
                  </a:moveTo>
                  <a:lnTo>
                    <a:pt x="144665" y="1026"/>
                  </a:lnTo>
                  <a:lnTo>
                    <a:pt x="88594" y="59547"/>
                  </a:lnTo>
                  <a:lnTo>
                    <a:pt x="116728" y="59547"/>
                  </a:lnTo>
                  <a:lnTo>
                    <a:pt x="142424" y="32731"/>
                  </a:lnTo>
                  <a:lnTo>
                    <a:pt x="162967" y="32731"/>
                  </a:lnTo>
                  <a:lnTo>
                    <a:pt x="158770" y="5476"/>
                  </a:lnTo>
                  <a:lnTo>
                    <a:pt x="156068" y="2324"/>
                  </a:lnTo>
                  <a:lnTo>
                    <a:pt x="148697" y="0"/>
                  </a:lnTo>
                  <a:close/>
                </a:path>
              </a:pathLst>
            </a:custGeom>
            <a:solidFill>
              <a:srgbClr val="FFFFFF"/>
            </a:solidFill>
          </p:spPr>
          <p:txBody>
            <a:bodyPr wrap="square" lIns="0" tIns="0" rIns="0" bIns="0" rtlCol="0"/>
            <a:lstStyle/>
            <a:p>
              <a:endParaRPr sz="1092"/>
            </a:p>
          </p:txBody>
        </p:sp>
        <p:pic>
          <p:nvPicPr>
            <p:cNvPr id="56" name="object 55"/>
            <p:cNvPicPr/>
            <p:nvPr/>
          </p:nvPicPr>
          <p:blipFill>
            <a:blip r:embed="rId16" cstate="print"/>
            <a:stretch>
              <a:fillRect/>
            </a:stretch>
          </p:blipFill>
          <p:spPr>
            <a:xfrm>
              <a:off x="17199032" y="7151941"/>
              <a:ext cx="116038" cy="118331"/>
            </a:xfrm>
            <a:prstGeom prst="rect">
              <a:avLst/>
            </a:prstGeom>
          </p:spPr>
        </p:pic>
        <p:pic>
          <p:nvPicPr>
            <p:cNvPr id="57" name="object 56"/>
            <p:cNvPicPr/>
            <p:nvPr/>
          </p:nvPicPr>
          <p:blipFill>
            <a:blip r:embed="rId17" cstate="print"/>
            <a:stretch>
              <a:fillRect/>
            </a:stretch>
          </p:blipFill>
          <p:spPr>
            <a:xfrm>
              <a:off x="16805465" y="7096885"/>
              <a:ext cx="180570" cy="173387"/>
            </a:xfrm>
            <a:prstGeom prst="rect">
              <a:avLst/>
            </a:prstGeom>
          </p:spPr>
        </p:pic>
      </p:grpSp>
      <p:grpSp>
        <p:nvGrpSpPr>
          <p:cNvPr id="58" name="object 57"/>
          <p:cNvGrpSpPr/>
          <p:nvPr userDrawn="1"/>
        </p:nvGrpSpPr>
        <p:grpSpPr>
          <a:xfrm>
            <a:off x="11300410" y="4272112"/>
            <a:ext cx="344657" cy="282252"/>
            <a:chOff x="18633904" y="7045028"/>
            <a:chExt cx="568325" cy="465455"/>
          </a:xfrm>
        </p:grpSpPr>
        <p:sp>
          <p:nvSpPr>
            <p:cNvPr id="59" name="object 58"/>
            <p:cNvSpPr/>
            <p:nvPr/>
          </p:nvSpPr>
          <p:spPr>
            <a:xfrm>
              <a:off x="18633904" y="7168698"/>
              <a:ext cx="568325" cy="341630"/>
            </a:xfrm>
            <a:custGeom>
              <a:avLst/>
              <a:gdLst/>
              <a:ahLst/>
              <a:cxnLst/>
              <a:rect l="l" t="t" r="r" b="b"/>
              <a:pathLst>
                <a:path w="568325" h="341629">
                  <a:moveTo>
                    <a:pt x="464435" y="244338"/>
                  </a:moveTo>
                  <a:lnTo>
                    <a:pt x="443860" y="244338"/>
                  </a:lnTo>
                  <a:lnTo>
                    <a:pt x="443488" y="272361"/>
                  </a:lnTo>
                  <a:lnTo>
                    <a:pt x="452901" y="324871"/>
                  </a:lnTo>
                  <a:lnTo>
                    <a:pt x="465996" y="341413"/>
                  </a:lnTo>
                  <a:lnTo>
                    <a:pt x="470247" y="341413"/>
                  </a:lnTo>
                  <a:lnTo>
                    <a:pt x="471818" y="341089"/>
                  </a:lnTo>
                  <a:lnTo>
                    <a:pt x="480299" y="337424"/>
                  </a:lnTo>
                  <a:lnTo>
                    <a:pt x="482393" y="329434"/>
                  </a:lnTo>
                  <a:lnTo>
                    <a:pt x="483482" y="317173"/>
                  </a:lnTo>
                  <a:lnTo>
                    <a:pt x="484627" y="305042"/>
                  </a:lnTo>
                  <a:lnTo>
                    <a:pt x="485953" y="295131"/>
                  </a:lnTo>
                  <a:lnTo>
                    <a:pt x="486751" y="291991"/>
                  </a:lnTo>
                  <a:lnTo>
                    <a:pt x="465881" y="291991"/>
                  </a:lnTo>
                  <a:lnTo>
                    <a:pt x="464282" y="279165"/>
                  </a:lnTo>
                  <a:lnTo>
                    <a:pt x="463558" y="267709"/>
                  </a:lnTo>
                  <a:lnTo>
                    <a:pt x="463614" y="251839"/>
                  </a:lnTo>
                  <a:lnTo>
                    <a:pt x="464435" y="244338"/>
                  </a:lnTo>
                  <a:close/>
                </a:path>
                <a:path w="568325" h="341629">
                  <a:moveTo>
                    <a:pt x="499047" y="260701"/>
                  </a:moveTo>
                  <a:lnTo>
                    <a:pt x="467565" y="284364"/>
                  </a:lnTo>
                  <a:lnTo>
                    <a:pt x="465881" y="291991"/>
                  </a:lnTo>
                  <a:lnTo>
                    <a:pt x="486751" y="291991"/>
                  </a:lnTo>
                  <a:lnTo>
                    <a:pt x="487805" y="287840"/>
                  </a:lnTo>
                  <a:lnTo>
                    <a:pt x="490529" y="283572"/>
                  </a:lnTo>
                  <a:lnTo>
                    <a:pt x="497532" y="281258"/>
                  </a:lnTo>
                  <a:lnTo>
                    <a:pt x="508665" y="280954"/>
                  </a:lnTo>
                  <a:lnTo>
                    <a:pt x="562763" y="280954"/>
                  </a:lnTo>
                  <a:lnTo>
                    <a:pt x="567312" y="274871"/>
                  </a:lnTo>
                  <a:lnTo>
                    <a:pt x="568007" y="268777"/>
                  </a:lnTo>
                  <a:lnTo>
                    <a:pt x="564727" y="263101"/>
                  </a:lnTo>
                  <a:lnTo>
                    <a:pt x="535240" y="263101"/>
                  </a:lnTo>
                  <a:lnTo>
                    <a:pt x="514818" y="260950"/>
                  </a:lnTo>
                  <a:lnTo>
                    <a:pt x="499047" y="260701"/>
                  </a:lnTo>
                  <a:close/>
                </a:path>
                <a:path w="568325" h="341629">
                  <a:moveTo>
                    <a:pt x="562763" y="280954"/>
                  </a:moveTo>
                  <a:lnTo>
                    <a:pt x="508665" y="280954"/>
                  </a:lnTo>
                  <a:lnTo>
                    <a:pt x="522326" y="282017"/>
                  </a:lnTo>
                  <a:lnTo>
                    <a:pt x="536915" y="283802"/>
                  </a:lnTo>
                  <a:lnTo>
                    <a:pt x="545017" y="284680"/>
                  </a:lnTo>
                  <a:lnTo>
                    <a:pt x="554112" y="284473"/>
                  </a:lnTo>
                  <a:lnTo>
                    <a:pt x="562208" y="281697"/>
                  </a:lnTo>
                  <a:lnTo>
                    <a:pt x="562763" y="280954"/>
                  </a:lnTo>
                  <a:close/>
                </a:path>
                <a:path w="568325" h="341629">
                  <a:moveTo>
                    <a:pt x="320453" y="20530"/>
                  </a:moveTo>
                  <a:lnTo>
                    <a:pt x="195715" y="20530"/>
                  </a:lnTo>
                  <a:lnTo>
                    <a:pt x="252473" y="23098"/>
                  </a:lnTo>
                  <a:lnTo>
                    <a:pt x="296647" y="32951"/>
                  </a:lnTo>
                  <a:lnTo>
                    <a:pt x="337364" y="49545"/>
                  </a:lnTo>
                  <a:lnTo>
                    <a:pt x="374590" y="72843"/>
                  </a:lnTo>
                  <a:lnTo>
                    <a:pt x="408287" y="102809"/>
                  </a:lnTo>
                  <a:lnTo>
                    <a:pt x="438436" y="139435"/>
                  </a:lnTo>
                  <a:lnTo>
                    <a:pt x="464949" y="182601"/>
                  </a:lnTo>
                  <a:lnTo>
                    <a:pt x="481482" y="216978"/>
                  </a:lnTo>
                  <a:lnTo>
                    <a:pt x="489095" y="235427"/>
                  </a:lnTo>
                  <a:lnTo>
                    <a:pt x="490791" y="237301"/>
                  </a:lnTo>
                  <a:lnTo>
                    <a:pt x="526029" y="257150"/>
                  </a:lnTo>
                  <a:lnTo>
                    <a:pt x="535240" y="263101"/>
                  </a:lnTo>
                  <a:lnTo>
                    <a:pt x="564727" y="263101"/>
                  </a:lnTo>
                  <a:lnTo>
                    <a:pt x="562465" y="259189"/>
                  </a:lnTo>
                  <a:lnTo>
                    <a:pt x="543937" y="244260"/>
                  </a:lnTo>
                  <a:lnTo>
                    <a:pt x="505670" y="222139"/>
                  </a:lnTo>
                  <a:lnTo>
                    <a:pt x="475489" y="159894"/>
                  </a:lnTo>
                  <a:lnTo>
                    <a:pt x="441394" y="110231"/>
                  </a:lnTo>
                  <a:lnTo>
                    <a:pt x="404617" y="71789"/>
                  </a:lnTo>
                  <a:lnTo>
                    <a:pt x="366388" y="43206"/>
                  </a:lnTo>
                  <a:lnTo>
                    <a:pt x="327877" y="23098"/>
                  </a:lnTo>
                  <a:lnTo>
                    <a:pt x="320453" y="20530"/>
                  </a:lnTo>
                  <a:close/>
                </a:path>
                <a:path w="568325" h="341629">
                  <a:moveTo>
                    <a:pt x="133541" y="209040"/>
                  </a:moveTo>
                  <a:lnTo>
                    <a:pt x="85191" y="209040"/>
                  </a:lnTo>
                  <a:lnTo>
                    <a:pt x="127493" y="228986"/>
                  </a:lnTo>
                  <a:lnTo>
                    <a:pt x="177408" y="243259"/>
                  </a:lnTo>
                  <a:lnTo>
                    <a:pt x="234885" y="251839"/>
                  </a:lnTo>
                  <a:lnTo>
                    <a:pt x="299875" y="254704"/>
                  </a:lnTo>
                  <a:lnTo>
                    <a:pt x="333363" y="254053"/>
                  </a:lnTo>
                  <a:lnTo>
                    <a:pt x="368538" y="252104"/>
                  </a:lnTo>
                  <a:lnTo>
                    <a:pt x="405378" y="248864"/>
                  </a:lnTo>
                  <a:lnTo>
                    <a:pt x="443860" y="244338"/>
                  </a:lnTo>
                  <a:lnTo>
                    <a:pt x="464435" y="244338"/>
                  </a:lnTo>
                  <a:lnTo>
                    <a:pt x="464991" y="239270"/>
                  </a:lnTo>
                  <a:lnTo>
                    <a:pt x="465535" y="236087"/>
                  </a:lnTo>
                  <a:lnTo>
                    <a:pt x="464776" y="233732"/>
                  </a:lnTo>
                  <a:lnTo>
                    <a:pt x="326523" y="233732"/>
                  </a:lnTo>
                  <a:lnTo>
                    <a:pt x="276474" y="233685"/>
                  </a:lnTo>
                  <a:lnTo>
                    <a:pt x="227318" y="230244"/>
                  </a:lnTo>
                  <a:lnTo>
                    <a:pt x="180464" y="222776"/>
                  </a:lnTo>
                  <a:lnTo>
                    <a:pt x="136981" y="210595"/>
                  </a:lnTo>
                  <a:lnTo>
                    <a:pt x="133541" y="209040"/>
                  </a:lnTo>
                  <a:close/>
                </a:path>
                <a:path w="568325" h="341629">
                  <a:moveTo>
                    <a:pt x="398390" y="186790"/>
                  </a:moveTo>
                  <a:lnTo>
                    <a:pt x="324869" y="186790"/>
                  </a:lnTo>
                  <a:lnTo>
                    <a:pt x="352932" y="190670"/>
                  </a:lnTo>
                  <a:lnTo>
                    <a:pt x="379861" y="200274"/>
                  </a:lnTo>
                  <a:lnTo>
                    <a:pt x="404204" y="213014"/>
                  </a:lnTo>
                  <a:lnTo>
                    <a:pt x="424510" y="226307"/>
                  </a:lnTo>
                  <a:lnTo>
                    <a:pt x="376281" y="231053"/>
                  </a:lnTo>
                  <a:lnTo>
                    <a:pt x="326523" y="233732"/>
                  </a:lnTo>
                  <a:lnTo>
                    <a:pt x="464776" y="233732"/>
                  </a:lnTo>
                  <a:lnTo>
                    <a:pt x="464498" y="232872"/>
                  </a:lnTo>
                  <a:lnTo>
                    <a:pt x="462132" y="230422"/>
                  </a:lnTo>
                  <a:lnTo>
                    <a:pt x="462038" y="230244"/>
                  </a:lnTo>
                  <a:lnTo>
                    <a:pt x="423824" y="201166"/>
                  </a:lnTo>
                  <a:lnTo>
                    <a:pt x="398390" y="186790"/>
                  </a:lnTo>
                  <a:close/>
                </a:path>
                <a:path w="568325" h="341629">
                  <a:moveTo>
                    <a:pt x="84016" y="17615"/>
                  </a:moveTo>
                  <a:lnTo>
                    <a:pt x="33107" y="26435"/>
                  </a:lnTo>
                  <a:lnTo>
                    <a:pt x="2319" y="53892"/>
                  </a:lnTo>
                  <a:lnTo>
                    <a:pt x="0" y="70332"/>
                  </a:lnTo>
                  <a:lnTo>
                    <a:pt x="117" y="83541"/>
                  </a:lnTo>
                  <a:lnTo>
                    <a:pt x="4642" y="109703"/>
                  </a:lnTo>
                  <a:lnTo>
                    <a:pt x="18675" y="143726"/>
                  </a:lnTo>
                  <a:lnTo>
                    <a:pt x="47317" y="180518"/>
                  </a:lnTo>
                  <a:lnTo>
                    <a:pt x="43333" y="195734"/>
                  </a:lnTo>
                  <a:lnTo>
                    <a:pt x="41378" y="209040"/>
                  </a:lnTo>
                  <a:lnTo>
                    <a:pt x="41318" y="210595"/>
                  </a:lnTo>
                  <a:lnTo>
                    <a:pt x="41968" y="221354"/>
                  </a:lnTo>
                  <a:lnTo>
                    <a:pt x="46270" y="229155"/>
                  </a:lnTo>
                  <a:lnTo>
                    <a:pt x="49194" y="231053"/>
                  </a:lnTo>
                  <a:lnTo>
                    <a:pt x="53778" y="232256"/>
                  </a:lnTo>
                  <a:lnTo>
                    <a:pt x="59944" y="231303"/>
                  </a:lnTo>
                  <a:lnTo>
                    <a:pt x="67568" y="226726"/>
                  </a:lnTo>
                  <a:lnTo>
                    <a:pt x="73338" y="221940"/>
                  </a:lnTo>
                  <a:lnTo>
                    <a:pt x="79337" y="215752"/>
                  </a:lnTo>
                  <a:lnTo>
                    <a:pt x="85191" y="209040"/>
                  </a:lnTo>
                  <a:lnTo>
                    <a:pt x="133541" y="209040"/>
                  </a:lnTo>
                  <a:lnTo>
                    <a:pt x="122050" y="203847"/>
                  </a:lnTo>
                  <a:lnTo>
                    <a:pt x="62416" y="203847"/>
                  </a:lnTo>
                  <a:lnTo>
                    <a:pt x="62953" y="201166"/>
                  </a:lnTo>
                  <a:lnTo>
                    <a:pt x="76291" y="159052"/>
                  </a:lnTo>
                  <a:lnTo>
                    <a:pt x="54783" y="159052"/>
                  </a:lnTo>
                  <a:lnTo>
                    <a:pt x="46574" y="149215"/>
                  </a:lnTo>
                  <a:lnTo>
                    <a:pt x="39750" y="139407"/>
                  </a:lnTo>
                  <a:lnTo>
                    <a:pt x="34219" y="129814"/>
                  </a:lnTo>
                  <a:lnTo>
                    <a:pt x="29831" y="120540"/>
                  </a:lnTo>
                  <a:lnTo>
                    <a:pt x="88816" y="120540"/>
                  </a:lnTo>
                  <a:lnTo>
                    <a:pt x="86876" y="117420"/>
                  </a:lnTo>
                  <a:lnTo>
                    <a:pt x="86130" y="116781"/>
                  </a:lnTo>
                  <a:lnTo>
                    <a:pt x="72825" y="116781"/>
                  </a:lnTo>
                  <a:lnTo>
                    <a:pt x="60508" y="113419"/>
                  </a:lnTo>
                  <a:lnTo>
                    <a:pt x="44395" y="105970"/>
                  </a:lnTo>
                  <a:lnTo>
                    <a:pt x="29497" y="93110"/>
                  </a:lnTo>
                  <a:lnTo>
                    <a:pt x="20826" y="73516"/>
                  </a:lnTo>
                  <a:lnTo>
                    <a:pt x="20627" y="72301"/>
                  </a:lnTo>
                  <a:lnTo>
                    <a:pt x="20376" y="71118"/>
                  </a:lnTo>
                  <a:lnTo>
                    <a:pt x="63395" y="39764"/>
                  </a:lnTo>
                  <a:lnTo>
                    <a:pt x="84824" y="37941"/>
                  </a:lnTo>
                  <a:lnTo>
                    <a:pt x="103938" y="37941"/>
                  </a:lnTo>
                  <a:lnTo>
                    <a:pt x="105242" y="37433"/>
                  </a:lnTo>
                  <a:lnTo>
                    <a:pt x="117243" y="33492"/>
                  </a:lnTo>
                  <a:lnTo>
                    <a:pt x="149020" y="25927"/>
                  </a:lnTo>
                  <a:lnTo>
                    <a:pt x="195715" y="20530"/>
                  </a:lnTo>
                  <a:lnTo>
                    <a:pt x="320453" y="20530"/>
                  </a:lnTo>
                  <a:lnTo>
                    <a:pt x="312318" y="17716"/>
                  </a:lnTo>
                  <a:lnTo>
                    <a:pt x="99996" y="17716"/>
                  </a:lnTo>
                  <a:lnTo>
                    <a:pt x="84016" y="17615"/>
                  </a:lnTo>
                  <a:close/>
                </a:path>
                <a:path w="568325" h="341629">
                  <a:moveTo>
                    <a:pt x="116216" y="138257"/>
                  </a:moveTo>
                  <a:lnTo>
                    <a:pt x="109996" y="139754"/>
                  </a:lnTo>
                  <a:lnTo>
                    <a:pt x="107064" y="144508"/>
                  </a:lnTo>
                  <a:lnTo>
                    <a:pt x="104919" y="147890"/>
                  </a:lnTo>
                  <a:lnTo>
                    <a:pt x="80981" y="182078"/>
                  </a:lnTo>
                  <a:lnTo>
                    <a:pt x="62416" y="203847"/>
                  </a:lnTo>
                  <a:lnTo>
                    <a:pt x="122050" y="203847"/>
                  </a:lnTo>
                  <a:lnTo>
                    <a:pt x="98164" y="193051"/>
                  </a:lnTo>
                  <a:lnTo>
                    <a:pt x="104390" y="184693"/>
                  </a:lnTo>
                  <a:lnTo>
                    <a:pt x="110039" y="176769"/>
                  </a:lnTo>
                  <a:lnTo>
                    <a:pt x="114960" y="169607"/>
                  </a:lnTo>
                  <a:lnTo>
                    <a:pt x="119001" y="163534"/>
                  </a:lnTo>
                  <a:lnTo>
                    <a:pt x="172118" y="163534"/>
                  </a:lnTo>
                  <a:lnTo>
                    <a:pt x="163662" y="161598"/>
                  </a:lnTo>
                  <a:lnTo>
                    <a:pt x="121001" y="141178"/>
                  </a:lnTo>
                  <a:lnTo>
                    <a:pt x="116216" y="138257"/>
                  </a:lnTo>
                  <a:close/>
                </a:path>
                <a:path w="568325" h="341629">
                  <a:moveTo>
                    <a:pt x="172118" y="163534"/>
                  </a:moveTo>
                  <a:lnTo>
                    <a:pt x="119001" y="163534"/>
                  </a:lnTo>
                  <a:lnTo>
                    <a:pt x="163130" y="182790"/>
                  </a:lnTo>
                  <a:lnTo>
                    <a:pt x="203738" y="191081"/>
                  </a:lnTo>
                  <a:lnTo>
                    <a:pt x="241803" y="192083"/>
                  </a:lnTo>
                  <a:lnTo>
                    <a:pt x="278305" y="189470"/>
                  </a:lnTo>
                  <a:lnTo>
                    <a:pt x="290168" y="188427"/>
                  </a:lnTo>
                  <a:lnTo>
                    <a:pt x="301819" y="187541"/>
                  </a:lnTo>
                  <a:lnTo>
                    <a:pt x="313354" y="186949"/>
                  </a:lnTo>
                  <a:lnTo>
                    <a:pt x="324869" y="186790"/>
                  </a:lnTo>
                  <a:lnTo>
                    <a:pt x="398390" y="186790"/>
                  </a:lnTo>
                  <a:lnTo>
                    <a:pt x="394797" y="184769"/>
                  </a:lnTo>
                  <a:lnTo>
                    <a:pt x="361198" y="171845"/>
                  </a:lnTo>
                  <a:lnTo>
                    <a:pt x="239893" y="171834"/>
                  </a:lnTo>
                  <a:lnTo>
                    <a:pt x="202785" y="170553"/>
                  </a:lnTo>
                  <a:lnTo>
                    <a:pt x="172118" y="163534"/>
                  </a:lnTo>
                  <a:close/>
                </a:path>
                <a:path w="568325" h="341629">
                  <a:moveTo>
                    <a:pt x="324995" y="166466"/>
                  </a:moveTo>
                  <a:lnTo>
                    <a:pt x="323424" y="166466"/>
                  </a:lnTo>
                  <a:lnTo>
                    <a:pt x="311533" y="166706"/>
                  </a:lnTo>
                  <a:lnTo>
                    <a:pt x="299725" y="167337"/>
                  </a:lnTo>
                  <a:lnTo>
                    <a:pt x="288036" y="168224"/>
                  </a:lnTo>
                  <a:lnTo>
                    <a:pt x="276504" y="169230"/>
                  </a:lnTo>
                  <a:lnTo>
                    <a:pt x="239893" y="171834"/>
                  </a:lnTo>
                  <a:lnTo>
                    <a:pt x="361120" y="171834"/>
                  </a:lnTo>
                  <a:lnTo>
                    <a:pt x="324995" y="166466"/>
                  </a:lnTo>
                  <a:close/>
                </a:path>
                <a:path w="568325" h="341629">
                  <a:moveTo>
                    <a:pt x="88816" y="120540"/>
                  </a:moveTo>
                  <a:lnTo>
                    <a:pt x="29831" y="120540"/>
                  </a:lnTo>
                  <a:lnTo>
                    <a:pt x="38583" y="125897"/>
                  </a:lnTo>
                  <a:lnTo>
                    <a:pt x="47531" y="130194"/>
                  </a:lnTo>
                  <a:lnTo>
                    <a:pt x="56343" y="133495"/>
                  </a:lnTo>
                  <a:lnTo>
                    <a:pt x="64689" y="135859"/>
                  </a:lnTo>
                  <a:lnTo>
                    <a:pt x="62479" y="140456"/>
                  </a:lnTo>
                  <a:lnTo>
                    <a:pt x="58678" y="148948"/>
                  </a:lnTo>
                  <a:lnTo>
                    <a:pt x="54783" y="159052"/>
                  </a:lnTo>
                  <a:lnTo>
                    <a:pt x="76291" y="159052"/>
                  </a:lnTo>
                  <a:lnTo>
                    <a:pt x="77323" y="156420"/>
                  </a:lnTo>
                  <a:lnTo>
                    <a:pt x="80672" y="148889"/>
                  </a:lnTo>
                  <a:lnTo>
                    <a:pt x="83861" y="142875"/>
                  </a:lnTo>
                  <a:lnTo>
                    <a:pt x="87446" y="136572"/>
                  </a:lnTo>
                  <a:lnTo>
                    <a:pt x="90163" y="129814"/>
                  </a:lnTo>
                  <a:lnTo>
                    <a:pt x="90483" y="123222"/>
                  </a:lnTo>
                  <a:lnTo>
                    <a:pt x="88816" y="120540"/>
                  </a:lnTo>
                  <a:close/>
                </a:path>
                <a:path w="568325" h="341629">
                  <a:moveTo>
                    <a:pt x="79735" y="112959"/>
                  </a:moveTo>
                  <a:lnTo>
                    <a:pt x="72825" y="116781"/>
                  </a:lnTo>
                  <a:lnTo>
                    <a:pt x="86130" y="116781"/>
                  </a:lnTo>
                  <a:lnTo>
                    <a:pt x="84479" y="115368"/>
                  </a:lnTo>
                  <a:lnTo>
                    <a:pt x="79735" y="112959"/>
                  </a:lnTo>
                  <a:close/>
                </a:path>
                <a:path w="568325" h="341629">
                  <a:moveTo>
                    <a:pt x="103938" y="37941"/>
                  </a:moveTo>
                  <a:lnTo>
                    <a:pt x="84824" y="37941"/>
                  </a:lnTo>
                  <a:lnTo>
                    <a:pt x="100907" y="38103"/>
                  </a:lnTo>
                  <a:lnTo>
                    <a:pt x="102394" y="38187"/>
                  </a:lnTo>
                  <a:lnTo>
                    <a:pt x="103871" y="37967"/>
                  </a:lnTo>
                  <a:close/>
                </a:path>
                <a:path w="568325" h="341629">
                  <a:moveTo>
                    <a:pt x="199819" y="0"/>
                  </a:moveTo>
                  <a:lnTo>
                    <a:pt x="153046" y="4512"/>
                  </a:lnTo>
                  <a:lnTo>
                    <a:pt x="118576" y="11947"/>
                  </a:lnTo>
                  <a:lnTo>
                    <a:pt x="99996" y="17716"/>
                  </a:lnTo>
                  <a:lnTo>
                    <a:pt x="312318" y="17716"/>
                  </a:lnTo>
                  <a:lnTo>
                    <a:pt x="290504" y="10170"/>
                  </a:lnTo>
                  <a:lnTo>
                    <a:pt x="255311" y="2994"/>
                  </a:lnTo>
                  <a:lnTo>
                    <a:pt x="199819" y="0"/>
                  </a:lnTo>
                  <a:close/>
                </a:path>
              </a:pathLst>
            </a:custGeom>
            <a:solidFill>
              <a:srgbClr val="FFFFFF"/>
            </a:solidFill>
          </p:spPr>
          <p:txBody>
            <a:bodyPr wrap="square" lIns="0" tIns="0" rIns="0" bIns="0" rtlCol="0"/>
            <a:lstStyle/>
            <a:p>
              <a:endParaRPr sz="1092"/>
            </a:p>
          </p:txBody>
        </p:sp>
        <p:pic>
          <p:nvPicPr>
            <p:cNvPr id="60" name="object 59"/>
            <p:cNvPicPr/>
            <p:nvPr/>
          </p:nvPicPr>
          <p:blipFill>
            <a:blip r:embed="rId18" cstate="print"/>
            <a:stretch>
              <a:fillRect/>
            </a:stretch>
          </p:blipFill>
          <p:spPr>
            <a:xfrm>
              <a:off x="18803685" y="7045028"/>
              <a:ext cx="141117" cy="120212"/>
            </a:xfrm>
            <a:prstGeom prst="rect">
              <a:avLst/>
            </a:prstGeom>
          </p:spPr>
        </p:pic>
      </p:grpSp>
      <p:grpSp>
        <p:nvGrpSpPr>
          <p:cNvPr id="61" name="object 60"/>
          <p:cNvGrpSpPr/>
          <p:nvPr userDrawn="1"/>
        </p:nvGrpSpPr>
        <p:grpSpPr>
          <a:xfrm>
            <a:off x="10769311" y="4266880"/>
            <a:ext cx="280347" cy="292649"/>
            <a:chOff x="17758145" y="7036401"/>
            <a:chExt cx="462280" cy="482600"/>
          </a:xfrm>
        </p:grpSpPr>
        <p:sp>
          <p:nvSpPr>
            <p:cNvPr id="62" name="object 61"/>
            <p:cNvSpPr/>
            <p:nvPr/>
          </p:nvSpPr>
          <p:spPr>
            <a:xfrm>
              <a:off x="17758145" y="7036401"/>
              <a:ext cx="462280" cy="482600"/>
            </a:xfrm>
            <a:custGeom>
              <a:avLst/>
              <a:gdLst/>
              <a:ahLst/>
              <a:cxnLst/>
              <a:rect l="l" t="t" r="r" b="b"/>
              <a:pathLst>
                <a:path w="462280" h="482600">
                  <a:moveTo>
                    <a:pt x="99117" y="422112"/>
                  </a:moveTo>
                  <a:lnTo>
                    <a:pt x="82866" y="422112"/>
                  </a:lnTo>
                  <a:lnTo>
                    <a:pt x="82866" y="449598"/>
                  </a:lnTo>
                  <a:lnTo>
                    <a:pt x="86246" y="462383"/>
                  </a:lnTo>
                  <a:lnTo>
                    <a:pt x="95519" y="472714"/>
                  </a:lnTo>
                  <a:lnTo>
                    <a:pt x="109384" y="479623"/>
                  </a:lnTo>
                  <a:lnTo>
                    <a:pt x="126540" y="482142"/>
                  </a:lnTo>
                  <a:lnTo>
                    <a:pt x="143690" y="479623"/>
                  </a:lnTo>
                  <a:lnTo>
                    <a:pt x="157552" y="472714"/>
                  </a:lnTo>
                  <a:lnTo>
                    <a:pt x="163676" y="465891"/>
                  </a:lnTo>
                  <a:lnTo>
                    <a:pt x="126540" y="465891"/>
                  </a:lnTo>
                  <a:lnTo>
                    <a:pt x="115435" y="464431"/>
                  </a:lnTo>
                  <a:lnTo>
                    <a:pt x="106766" y="460639"/>
                  </a:lnTo>
                  <a:lnTo>
                    <a:pt x="101128" y="455400"/>
                  </a:lnTo>
                  <a:lnTo>
                    <a:pt x="99117" y="449598"/>
                  </a:lnTo>
                  <a:lnTo>
                    <a:pt x="99117" y="422112"/>
                  </a:lnTo>
                  <a:close/>
                </a:path>
                <a:path w="462280" h="482600">
                  <a:moveTo>
                    <a:pt x="305477" y="422112"/>
                  </a:moveTo>
                  <a:lnTo>
                    <a:pt x="289237" y="422112"/>
                  </a:lnTo>
                  <a:lnTo>
                    <a:pt x="289237" y="449598"/>
                  </a:lnTo>
                  <a:lnTo>
                    <a:pt x="292617" y="462383"/>
                  </a:lnTo>
                  <a:lnTo>
                    <a:pt x="301890" y="472714"/>
                  </a:lnTo>
                  <a:lnTo>
                    <a:pt x="315754" y="479623"/>
                  </a:lnTo>
                  <a:lnTo>
                    <a:pt x="332911" y="482142"/>
                  </a:lnTo>
                  <a:lnTo>
                    <a:pt x="350061" y="479623"/>
                  </a:lnTo>
                  <a:lnTo>
                    <a:pt x="363923" y="472714"/>
                  </a:lnTo>
                  <a:lnTo>
                    <a:pt x="370046" y="465891"/>
                  </a:lnTo>
                  <a:lnTo>
                    <a:pt x="332911" y="465891"/>
                  </a:lnTo>
                  <a:lnTo>
                    <a:pt x="321804" y="464431"/>
                  </a:lnTo>
                  <a:lnTo>
                    <a:pt x="313131" y="460639"/>
                  </a:lnTo>
                  <a:lnTo>
                    <a:pt x="307490" y="455400"/>
                  </a:lnTo>
                  <a:lnTo>
                    <a:pt x="305477" y="449598"/>
                  </a:lnTo>
                  <a:lnTo>
                    <a:pt x="305477" y="422112"/>
                  </a:lnTo>
                  <a:close/>
                </a:path>
                <a:path w="462280" h="482600">
                  <a:moveTo>
                    <a:pt x="170204" y="422112"/>
                  </a:moveTo>
                  <a:lnTo>
                    <a:pt x="153963" y="422112"/>
                  </a:lnTo>
                  <a:lnTo>
                    <a:pt x="153963" y="449598"/>
                  </a:lnTo>
                  <a:lnTo>
                    <a:pt x="151951" y="455400"/>
                  </a:lnTo>
                  <a:lnTo>
                    <a:pt x="146310" y="460639"/>
                  </a:lnTo>
                  <a:lnTo>
                    <a:pt x="137641" y="464431"/>
                  </a:lnTo>
                  <a:lnTo>
                    <a:pt x="126540" y="465891"/>
                  </a:lnTo>
                  <a:lnTo>
                    <a:pt x="163676" y="465891"/>
                  </a:lnTo>
                  <a:lnTo>
                    <a:pt x="166824" y="462383"/>
                  </a:lnTo>
                  <a:lnTo>
                    <a:pt x="170204" y="449598"/>
                  </a:lnTo>
                  <a:lnTo>
                    <a:pt x="170204" y="422112"/>
                  </a:lnTo>
                  <a:close/>
                </a:path>
                <a:path w="462280" h="482600">
                  <a:moveTo>
                    <a:pt x="376574" y="422112"/>
                  </a:moveTo>
                  <a:lnTo>
                    <a:pt x="360334" y="422112"/>
                  </a:lnTo>
                  <a:lnTo>
                    <a:pt x="360334" y="449598"/>
                  </a:lnTo>
                  <a:lnTo>
                    <a:pt x="358321" y="455400"/>
                  </a:lnTo>
                  <a:lnTo>
                    <a:pt x="352681" y="460639"/>
                  </a:lnTo>
                  <a:lnTo>
                    <a:pt x="344012" y="464431"/>
                  </a:lnTo>
                  <a:lnTo>
                    <a:pt x="332911" y="465891"/>
                  </a:lnTo>
                  <a:lnTo>
                    <a:pt x="370046" y="465891"/>
                  </a:lnTo>
                  <a:lnTo>
                    <a:pt x="373195" y="462383"/>
                  </a:lnTo>
                  <a:lnTo>
                    <a:pt x="376574" y="449598"/>
                  </a:lnTo>
                  <a:lnTo>
                    <a:pt x="376574" y="422112"/>
                  </a:lnTo>
                  <a:close/>
                </a:path>
                <a:path w="462280" h="482600">
                  <a:moveTo>
                    <a:pt x="269771" y="37873"/>
                  </a:moveTo>
                  <a:lnTo>
                    <a:pt x="154079" y="37873"/>
                  </a:lnTo>
                  <a:lnTo>
                    <a:pt x="151346" y="40606"/>
                  </a:lnTo>
                  <a:lnTo>
                    <a:pt x="151346" y="84824"/>
                  </a:lnTo>
                  <a:lnTo>
                    <a:pt x="110740" y="84824"/>
                  </a:lnTo>
                  <a:lnTo>
                    <a:pt x="107316" y="87777"/>
                  </a:lnTo>
                  <a:lnTo>
                    <a:pt x="89714" y="206297"/>
                  </a:lnTo>
                  <a:lnTo>
                    <a:pt x="66155" y="206297"/>
                  </a:lnTo>
                  <a:lnTo>
                    <a:pt x="62521" y="209930"/>
                  </a:lnTo>
                  <a:lnTo>
                    <a:pt x="62521" y="218914"/>
                  </a:lnTo>
                  <a:lnTo>
                    <a:pt x="66155" y="222548"/>
                  </a:lnTo>
                  <a:lnTo>
                    <a:pt x="87306" y="222548"/>
                  </a:lnTo>
                  <a:lnTo>
                    <a:pt x="84290" y="242872"/>
                  </a:lnTo>
                  <a:lnTo>
                    <a:pt x="56637" y="242872"/>
                  </a:lnTo>
                  <a:lnTo>
                    <a:pt x="55527" y="243102"/>
                  </a:lnTo>
                  <a:lnTo>
                    <a:pt x="25681" y="272869"/>
                  </a:lnTo>
                  <a:lnTo>
                    <a:pt x="10285" y="328069"/>
                  </a:lnTo>
                  <a:lnTo>
                    <a:pt x="5036" y="377737"/>
                  </a:lnTo>
                  <a:lnTo>
                    <a:pt x="1874" y="382323"/>
                  </a:lnTo>
                  <a:lnTo>
                    <a:pt x="0" y="387893"/>
                  </a:lnTo>
                  <a:lnTo>
                    <a:pt x="0" y="393904"/>
                  </a:lnTo>
                  <a:lnTo>
                    <a:pt x="2178" y="404871"/>
                  </a:lnTo>
                  <a:lnTo>
                    <a:pt x="8117" y="413839"/>
                  </a:lnTo>
                  <a:lnTo>
                    <a:pt x="16918" y="419891"/>
                  </a:lnTo>
                  <a:lnTo>
                    <a:pt x="27685" y="422112"/>
                  </a:lnTo>
                  <a:lnTo>
                    <a:pt x="434405" y="422112"/>
                  </a:lnTo>
                  <a:lnTo>
                    <a:pt x="445171" y="419891"/>
                  </a:lnTo>
                  <a:lnTo>
                    <a:pt x="453973" y="413839"/>
                  </a:lnTo>
                  <a:lnTo>
                    <a:pt x="459255" y="405861"/>
                  </a:lnTo>
                  <a:lnTo>
                    <a:pt x="21381" y="405861"/>
                  </a:lnTo>
                  <a:lnTo>
                    <a:pt x="16250" y="400500"/>
                  </a:lnTo>
                  <a:lnTo>
                    <a:pt x="16250" y="387307"/>
                  </a:lnTo>
                  <a:lnTo>
                    <a:pt x="21381" y="381946"/>
                  </a:lnTo>
                  <a:lnTo>
                    <a:pt x="460324" y="381946"/>
                  </a:lnTo>
                  <a:lnTo>
                    <a:pt x="458572" y="378260"/>
                  </a:lnTo>
                  <a:lnTo>
                    <a:pt x="453022" y="373098"/>
                  </a:lnTo>
                  <a:lnTo>
                    <a:pt x="452761" y="366439"/>
                  </a:lnTo>
                  <a:lnTo>
                    <a:pt x="21486" y="366439"/>
                  </a:lnTo>
                  <a:lnTo>
                    <a:pt x="27228" y="326179"/>
                  </a:lnTo>
                  <a:lnTo>
                    <a:pt x="38276" y="283907"/>
                  </a:lnTo>
                  <a:lnTo>
                    <a:pt x="59715" y="259123"/>
                  </a:lnTo>
                  <a:lnTo>
                    <a:pt x="95316" y="259123"/>
                  </a:lnTo>
                  <a:lnTo>
                    <a:pt x="98740" y="256170"/>
                  </a:lnTo>
                  <a:lnTo>
                    <a:pt x="121765" y="101075"/>
                  </a:lnTo>
                  <a:lnTo>
                    <a:pt x="352769" y="101075"/>
                  </a:lnTo>
                  <a:lnTo>
                    <a:pt x="350812" y="87892"/>
                  </a:lnTo>
                  <a:lnTo>
                    <a:pt x="272494" y="87892"/>
                  </a:lnTo>
                  <a:lnTo>
                    <a:pt x="272494" y="85819"/>
                  </a:lnTo>
                  <a:lnTo>
                    <a:pt x="163534" y="85819"/>
                  </a:lnTo>
                  <a:lnTo>
                    <a:pt x="163534" y="50061"/>
                  </a:lnTo>
                  <a:lnTo>
                    <a:pt x="272494" y="50061"/>
                  </a:lnTo>
                  <a:lnTo>
                    <a:pt x="272494" y="40606"/>
                  </a:lnTo>
                  <a:lnTo>
                    <a:pt x="269771" y="37873"/>
                  </a:lnTo>
                  <a:close/>
                </a:path>
                <a:path w="462280" h="482600">
                  <a:moveTo>
                    <a:pt x="460324" y="381946"/>
                  </a:moveTo>
                  <a:lnTo>
                    <a:pt x="440709" y="381946"/>
                  </a:lnTo>
                  <a:lnTo>
                    <a:pt x="445839" y="387307"/>
                  </a:lnTo>
                  <a:lnTo>
                    <a:pt x="445839" y="400500"/>
                  </a:lnTo>
                  <a:lnTo>
                    <a:pt x="440709" y="405861"/>
                  </a:lnTo>
                  <a:lnTo>
                    <a:pt x="459255" y="405861"/>
                  </a:lnTo>
                  <a:lnTo>
                    <a:pt x="459911" y="404871"/>
                  </a:lnTo>
                  <a:lnTo>
                    <a:pt x="462090" y="393904"/>
                  </a:lnTo>
                  <a:lnTo>
                    <a:pt x="462090" y="385663"/>
                  </a:lnTo>
                  <a:lnTo>
                    <a:pt x="460324" y="381946"/>
                  </a:lnTo>
                  <a:close/>
                </a:path>
                <a:path w="462280" h="482600">
                  <a:moveTo>
                    <a:pt x="435138" y="365695"/>
                  </a:moveTo>
                  <a:lnTo>
                    <a:pt x="25559" y="365695"/>
                  </a:lnTo>
                  <a:lnTo>
                    <a:pt x="23486" y="365967"/>
                  </a:lnTo>
                  <a:lnTo>
                    <a:pt x="21486" y="366439"/>
                  </a:lnTo>
                  <a:lnTo>
                    <a:pt x="452761" y="366439"/>
                  </a:lnTo>
                  <a:lnTo>
                    <a:pt x="452736" y="365810"/>
                  </a:lnTo>
                  <a:lnTo>
                    <a:pt x="436594" y="365810"/>
                  </a:lnTo>
                  <a:lnTo>
                    <a:pt x="435138" y="365695"/>
                  </a:lnTo>
                  <a:close/>
                </a:path>
                <a:path w="462280" h="482600">
                  <a:moveTo>
                    <a:pt x="352769" y="101075"/>
                  </a:moveTo>
                  <a:lnTo>
                    <a:pt x="336335" y="101075"/>
                  </a:lnTo>
                  <a:lnTo>
                    <a:pt x="359371" y="256170"/>
                  </a:lnTo>
                  <a:lnTo>
                    <a:pt x="362784" y="259123"/>
                  </a:lnTo>
                  <a:lnTo>
                    <a:pt x="398396" y="259123"/>
                  </a:lnTo>
                  <a:lnTo>
                    <a:pt x="403893" y="262955"/>
                  </a:lnTo>
                  <a:lnTo>
                    <a:pt x="426070" y="302828"/>
                  </a:lnTo>
                  <a:lnTo>
                    <a:pt x="433986" y="342506"/>
                  </a:lnTo>
                  <a:lnTo>
                    <a:pt x="436594" y="365810"/>
                  </a:lnTo>
                  <a:lnTo>
                    <a:pt x="452736" y="365810"/>
                  </a:lnTo>
                  <a:lnTo>
                    <a:pt x="447433" y="326179"/>
                  </a:lnTo>
                  <a:lnTo>
                    <a:pt x="432415" y="272869"/>
                  </a:lnTo>
                  <a:lnTo>
                    <a:pt x="403600" y="243542"/>
                  </a:lnTo>
                  <a:lnTo>
                    <a:pt x="401464" y="242872"/>
                  </a:lnTo>
                  <a:lnTo>
                    <a:pt x="373821" y="242872"/>
                  </a:lnTo>
                  <a:lnTo>
                    <a:pt x="371109" y="224579"/>
                  </a:lnTo>
                  <a:lnTo>
                    <a:pt x="390009" y="224579"/>
                  </a:lnTo>
                  <a:lnTo>
                    <a:pt x="394553" y="220035"/>
                  </a:lnTo>
                  <a:lnTo>
                    <a:pt x="394553" y="208810"/>
                  </a:lnTo>
                  <a:lnTo>
                    <a:pt x="390009" y="204266"/>
                  </a:lnTo>
                  <a:lnTo>
                    <a:pt x="368083" y="204266"/>
                  </a:lnTo>
                  <a:lnTo>
                    <a:pt x="352769" y="101075"/>
                  </a:lnTo>
                  <a:close/>
                </a:path>
                <a:path w="462280" h="482600">
                  <a:moveTo>
                    <a:pt x="318084" y="12188"/>
                  </a:moveTo>
                  <a:lnTo>
                    <a:pt x="305896" y="12188"/>
                  </a:lnTo>
                  <a:lnTo>
                    <a:pt x="305896" y="87892"/>
                  </a:lnTo>
                  <a:lnTo>
                    <a:pt x="350812" y="87892"/>
                  </a:lnTo>
                  <a:lnTo>
                    <a:pt x="347371" y="84824"/>
                  </a:lnTo>
                  <a:lnTo>
                    <a:pt x="318084" y="84824"/>
                  </a:lnTo>
                  <a:lnTo>
                    <a:pt x="318084" y="12188"/>
                  </a:lnTo>
                  <a:close/>
                </a:path>
                <a:path w="462280" h="482600">
                  <a:moveTo>
                    <a:pt x="272494" y="50061"/>
                  </a:moveTo>
                  <a:lnTo>
                    <a:pt x="260306" y="50061"/>
                  </a:lnTo>
                  <a:lnTo>
                    <a:pt x="260306" y="85819"/>
                  </a:lnTo>
                  <a:lnTo>
                    <a:pt x="272494" y="85819"/>
                  </a:lnTo>
                  <a:lnTo>
                    <a:pt x="272494" y="50061"/>
                  </a:lnTo>
                  <a:close/>
                </a:path>
                <a:path w="462280" h="482600">
                  <a:moveTo>
                    <a:pt x="315362" y="0"/>
                  </a:moveTo>
                  <a:lnTo>
                    <a:pt x="203543" y="0"/>
                  </a:lnTo>
                  <a:lnTo>
                    <a:pt x="200821" y="2722"/>
                  </a:lnTo>
                  <a:lnTo>
                    <a:pt x="200821" y="37873"/>
                  </a:lnTo>
                  <a:lnTo>
                    <a:pt x="212998" y="37873"/>
                  </a:lnTo>
                  <a:lnTo>
                    <a:pt x="212998" y="12188"/>
                  </a:lnTo>
                  <a:lnTo>
                    <a:pt x="318084" y="12188"/>
                  </a:lnTo>
                  <a:lnTo>
                    <a:pt x="318084" y="2722"/>
                  </a:lnTo>
                  <a:lnTo>
                    <a:pt x="315362" y="0"/>
                  </a:lnTo>
                  <a:close/>
                </a:path>
              </a:pathLst>
            </a:custGeom>
            <a:solidFill>
              <a:srgbClr val="FFFFFF"/>
            </a:solidFill>
          </p:spPr>
          <p:txBody>
            <a:bodyPr wrap="square" lIns="0" tIns="0" rIns="0" bIns="0" rtlCol="0"/>
            <a:lstStyle/>
            <a:p>
              <a:endParaRPr sz="1092"/>
            </a:p>
          </p:txBody>
        </p:sp>
        <p:pic>
          <p:nvPicPr>
            <p:cNvPr id="63" name="object 62"/>
            <p:cNvPicPr/>
            <p:nvPr/>
          </p:nvPicPr>
          <p:blipFill>
            <a:blip r:embed="rId19" cstate="print"/>
            <a:stretch>
              <a:fillRect/>
            </a:stretch>
          </p:blipFill>
          <p:spPr>
            <a:xfrm>
              <a:off x="17878796" y="7157689"/>
              <a:ext cx="218757" cy="126781"/>
            </a:xfrm>
            <a:prstGeom prst="rect">
              <a:avLst/>
            </a:prstGeom>
          </p:spPr>
        </p:pic>
        <p:pic>
          <p:nvPicPr>
            <p:cNvPr id="64" name="object 63"/>
            <p:cNvPicPr/>
            <p:nvPr/>
          </p:nvPicPr>
          <p:blipFill>
            <a:blip r:embed="rId20" cstate="print"/>
            <a:stretch>
              <a:fillRect/>
            </a:stretch>
          </p:blipFill>
          <p:spPr>
            <a:xfrm>
              <a:off x="18062014" y="7306311"/>
              <a:ext cx="81892" cy="81892"/>
            </a:xfrm>
            <a:prstGeom prst="rect">
              <a:avLst/>
            </a:prstGeom>
          </p:spPr>
        </p:pic>
        <p:pic>
          <p:nvPicPr>
            <p:cNvPr id="65" name="object 64"/>
            <p:cNvPicPr/>
            <p:nvPr/>
          </p:nvPicPr>
          <p:blipFill>
            <a:blip r:embed="rId21" cstate="print"/>
            <a:stretch>
              <a:fillRect/>
            </a:stretch>
          </p:blipFill>
          <p:spPr>
            <a:xfrm>
              <a:off x="17839676" y="7306314"/>
              <a:ext cx="81892" cy="81892"/>
            </a:xfrm>
            <a:prstGeom prst="rect">
              <a:avLst/>
            </a:prstGeom>
          </p:spPr>
        </p:pic>
      </p:grpSp>
      <p:sp>
        <p:nvSpPr>
          <p:cNvPr id="66" name="object 65"/>
          <p:cNvSpPr/>
          <p:nvPr userDrawn="1"/>
        </p:nvSpPr>
        <p:spPr>
          <a:xfrm>
            <a:off x="9662528" y="4814862"/>
            <a:ext cx="241067" cy="169043"/>
          </a:xfrm>
          <a:custGeom>
            <a:avLst/>
            <a:gdLst/>
            <a:ahLst/>
            <a:cxnLst/>
            <a:rect l="l" t="t" r="r" b="b"/>
            <a:pathLst>
              <a:path w="397509" h="278765">
                <a:moveTo>
                  <a:pt x="89166" y="2691"/>
                </a:moveTo>
                <a:lnTo>
                  <a:pt x="83544" y="2785"/>
                </a:lnTo>
                <a:lnTo>
                  <a:pt x="79062" y="7371"/>
                </a:lnTo>
                <a:lnTo>
                  <a:pt x="80444" y="116174"/>
                </a:lnTo>
                <a:lnTo>
                  <a:pt x="73523" y="118808"/>
                </a:lnTo>
                <a:lnTo>
                  <a:pt x="5755" y="218412"/>
                </a:lnTo>
                <a:lnTo>
                  <a:pt x="0" y="239238"/>
                </a:lnTo>
                <a:lnTo>
                  <a:pt x="1152" y="248762"/>
                </a:lnTo>
                <a:lnTo>
                  <a:pt x="29145" y="277291"/>
                </a:lnTo>
                <a:lnTo>
                  <a:pt x="39586" y="278651"/>
                </a:lnTo>
                <a:lnTo>
                  <a:pt x="145185" y="277310"/>
                </a:lnTo>
                <a:lnTo>
                  <a:pt x="155471" y="275856"/>
                </a:lnTo>
                <a:lnTo>
                  <a:pt x="164765" y="271910"/>
                </a:lnTo>
                <a:lnTo>
                  <a:pt x="172713" y="265699"/>
                </a:lnTo>
                <a:lnTo>
                  <a:pt x="175212" y="262400"/>
                </a:lnTo>
                <a:lnTo>
                  <a:pt x="31105" y="262400"/>
                </a:lnTo>
                <a:lnTo>
                  <a:pt x="23524" y="258002"/>
                </a:lnTo>
                <a:lnTo>
                  <a:pt x="16760" y="246139"/>
                </a:lnTo>
                <a:lnTo>
                  <a:pt x="15807" y="241175"/>
                </a:lnTo>
                <a:lnTo>
                  <a:pt x="16760" y="233060"/>
                </a:lnTo>
                <a:lnTo>
                  <a:pt x="17818" y="229835"/>
                </a:lnTo>
                <a:lnTo>
                  <a:pt x="75324" y="135283"/>
                </a:lnTo>
                <a:lnTo>
                  <a:pt x="82674" y="131085"/>
                </a:lnTo>
                <a:lnTo>
                  <a:pt x="90789" y="130980"/>
                </a:lnTo>
                <a:lnTo>
                  <a:pt x="122891" y="130980"/>
                </a:lnTo>
                <a:lnTo>
                  <a:pt x="119735" y="126965"/>
                </a:lnTo>
                <a:lnTo>
                  <a:pt x="114121" y="122090"/>
                </a:lnTo>
                <a:lnTo>
                  <a:pt x="107741" y="118385"/>
                </a:lnTo>
                <a:lnTo>
                  <a:pt x="100757" y="115933"/>
                </a:lnTo>
                <a:lnTo>
                  <a:pt x="99375" y="7120"/>
                </a:lnTo>
                <a:lnTo>
                  <a:pt x="94737" y="2785"/>
                </a:lnTo>
                <a:lnTo>
                  <a:pt x="89166" y="2691"/>
                </a:lnTo>
                <a:close/>
              </a:path>
              <a:path w="397509" h="278765">
                <a:moveTo>
                  <a:pt x="238878" y="256620"/>
                </a:moveTo>
                <a:lnTo>
                  <a:pt x="218701" y="256620"/>
                </a:lnTo>
                <a:lnTo>
                  <a:pt x="225072" y="264756"/>
                </a:lnTo>
                <a:lnTo>
                  <a:pt x="233092" y="270832"/>
                </a:lnTo>
                <a:lnTo>
                  <a:pt x="242407" y="274634"/>
                </a:lnTo>
                <a:lnTo>
                  <a:pt x="252659" y="275949"/>
                </a:lnTo>
                <a:lnTo>
                  <a:pt x="358257" y="274619"/>
                </a:lnTo>
                <a:lnTo>
                  <a:pt x="368827" y="273090"/>
                </a:lnTo>
                <a:lnTo>
                  <a:pt x="378348" y="268943"/>
                </a:lnTo>
                <a:lnTo>
                  <a:pt x="386439" y="262400"/>
                </a:lnTo>
                <a:lnTo>
                  <a:pt x="388384" y="259698"/>
                </a:lnTo>
                <a:lnTo>
                  <a:pt x="244177" y="259698"/>
                </a:lnTo>
                <a:lnTo>
                  <a:pt x="238878" y="256620"/>
                </a:lnTo>
                <a:close/>
              </a:path>
              <a:path w="397509" h="278765">
                <a:moveTo>
                  <a:pt x="122891" y="130980"/>
                </a:moveTo>
                <a:lnTo>
                  <a:pt x="99082" y="130980"/>
                </a:lnTo>
                <a:lnTo>
                  <a:pt x="106422" y="134980"/>
                </a:lnTo>
                <a:lnTo>
                  <a:pt x="166242" y="227951"/>
                </a:lnTo>
                <a:lnTo>
                  <a:pt x="167384" y="231144"/>
                </a:lnTo>
                <a:lnTo>
                  <a:pt x="168546" y="239238"/>
                </a:lnTo>
                <a:lnTo>
                  <a:pt x="167719" y="244222"/>
                </a:lnTo>
                <a:lnTo>
                  <a:pt x="161195" y="256348"/>
                </a:lnTo>
                <a:lnTo>
                  <a:pt x="153614" y="260965"/>
                </a:lnTo>
                <a:lnTo>
                  <a:pt x="39922" y="262400"/>
                </a:lnTo>
                <a:lnTo>
                  <a:pt x="175212" y="262400"/>
                </a:lnTo>
                <a:lnTo>
                  <a:pt x="178964" y="257447"/>
                </a:lnTo>
                <a:lnTo>
                  <a:pt x="192510" y="257447"/>
                </a:lnTo>
                <a:lnTo>
                  <a:pt x="216754" y="257144"/>
                </a:lnTo>
                <a:lnTo>
                  <a:pt x="217749" y="256934"/>
                </a:lnTo>
                <a:lnTo>
                  <a:pt x="218701" y="256620"/>
                </a:lnTo>
                <a:lnTo>
                  <a:pt x="238878" y="256620"/>
                </a:lnTo>
                <a:lnTo>
                  <a:pt x="236607" y="255301"/>
                </a:lnTo>
                <a:lnTo>
                  <a:pt x="229832" y="243437"/>
                </a:lnTo>
                <a:lnTo>
                  <a:pt x="228882" y="238453"/>
                </a:lnTo>
                <a:lnTo>
                  <a:pt x="229024" y="237238"/>
                </a:lnTo>
                <a:lnTo>
                  <a:pt x="184336" y="237238"/>
                </a:lnTo>
                <a:lnTo>
                  <a:pt x="184230" y="229835"/>
                </a:lnTo>
                <a:lnTo>
                  <a:pt x="182189" y="222715"/>
                </a:lnTo>
                <a:lnTo>
                  <a:pt x="124422" y="132927"/>
                </a:lnTo>
                <a:lnTo>
                  <a:pt x="122891" y="130980"/>
                </a:lnTo>
                <a:close/>
              </a:path>
              <a:path w="397509" h="278765">
                <a:moveTo>
                  <a:pt x="335966" y="128278"/>
                </a:moveTo>
                <a:lnTo>
                  <a:pt x="312165" y="128278"/>
                </a:lnTo>
                <a:lnTo>
                  <a:pt x="319494" y="132278"/>
                </a:lnTo>
                <a:lnTo>
                  <a:pt x="379314" y="225249"/>
                </a:lnTo>
                <a:lnTo>
                  <a:pt x="380466" y="228453"/>
                </a:lnTo>
                <a:lnTo>
                  <a:pt x="381590" y="236338"/>
                </a:lnTo>
                <a:lnTo>
                  <a:pt x="381502" y="237238"/>
                </a:lnTo>
                <a:lnTo>
                  <a:pt x="380791" y="241521"/>
                </a:lnTo>
                <a:lnTo>
                  <a:pt x="374267" y="253646"/>
                </a:lnTo>
                <a:lnTo>
                  <a:pt x="366676" y="258253"/>
                </a:lnTo>
                <a:lnTo>
                  <a:pt x="252889" y="259698"/>
                </a:lnTo>
                <a:lnTo>
                  <a:pt x="388384" y="259698"/>
                </a:lnTo>
                <a:lnTo>
                  <a:pt x="392675" y="253740"/>
                </a:lnTo>
                <a:lnTo>
                  <a:pt x="396461" y="243753"/>
                </a:lnTo>
                <a:lnTo>
                  <a:pt x="397449" y="233415"/>
                </a:lnTo>
                <a:lnTo>
                  <a:pt x="395654" y="223185"/>
                </a:lnTo>
                <a:lnTo>
                  <a:pt x="391094" y="213522"/>
                </a:lnTo>
                <a:lnTo>
                  <a:pt x="337494" y="130226"/>
                </a:lnTo>
                <a:lnTo>
                  <a:pt x="335966" y="128278"/>
                </a:lnTo>
                <a:close/>
              </a:path>
              <a:path w="397509" h="278765">
                <a:moveTo>
                  <a:pt x="192510" y="257447"/>
                </a:moveTo>
                <a:lnTo>
                  <a:pt x="178964" y="257447"/>
                </a:lnTo>
                <a:lnTo>
                  <a:pt x="179970" y="257604"/>
                </a:lnTo>
                <a:lnTo>
                  <a:pt x="192510" y="257447"/>
                </a:lnTo>
                <a:close/>
              </a:path>
              <a:path w="397509" h="278765">
                <a:moveTo>
                  <a:pt x="307913" y="0"/>
                </a:moveTo>
                <a:lnTo>
                  <a:pt x="302238" y="0"/>
                </a:lnTo>
                <a:lnTo>
                  <a:pt x="296626" y="62"/>
                </a:lnTo>
                <a:lnTo>
                  <a:pt x="292134" y="4670"/>
                </a:lnTo>
                <a:lnTo>
                  <a:pt x="293516" y="113472"/>
                </a:lnTo>
                <a:lnTo>
                  <a:pt x="286590" y="116106"/>
                </a:lnTo>
                <a:lnTo>
                  <a:pt x="214817" y="222296"/>
                </a:lnTo>
                <a:lnTo>
                  <a:pt x="212922" y="229595"/>
                </a:lnTo>
                <a:lnTo>
                  <a:pt x="213037" y="236882"/>
                </a:lnTo>
                <a:lnTo>
                  <a:pt x="184336" y="237238"/>
                </a:lnTo>
                <a:lnTo>
                  <a:pt x="229024" y="237238"/>
                </a:lnTo>
                <a:lnTo>
                  <a:pt x="229832" y="230369"/>
                </a:lnTo>
                <a:lnTo>
                  <a:pt x="230900" y="227134"/>
                </a:lnTo>
                <a:lnTo>
                  <a:pt x="288385" y="132592"/>
                </a:lnTo>
                <a:lnTo>
                  <a:pt x="295757" y="128383"/>
                </a:lnTo>
                <a:lnTo>
                  <a:pt x="303861" y="128278"/>
                </a:lnTo>
                <a:lnTo>
                  <a:pt x="335966" y="128278"/>
                </a:lnTo>
                <a:lnTo>
                  <a:pt x="332813" y="124258"/>
                </a:lnTo>
                <a:lnTo>
                  <a:pt x="327193" y="119362"/>
                </a:lnTo>
                <a:lnTo>
                  <a:pt x="320808" y="115637"/>
                </a:lnTo>
                <a:lnTo>
                  <a:pt x="313829" y="113179"/>
                </a:lnTo>
                <a:lnTo>
                  <a:pt x="312447" y="4460"/>
                </a:lnTo>
                <a:lnTo>
                  <a:pt x="307913" y="0"/>
                </a:lnTo>
                <a:close/>
              </a:path>
            </a:pathLst>
          </a:custGeom>
          <a:solidFill>
            <a:srgbClr val="FFFFFF"/>
          </a:solidFill>
        </p:spPr>
        <p:txBody>
          <a:bodyPr wrap="square" lIns="0" tIns="0" rIns="0" bIns="0" rtlCol="0"/>
          <a:lstStyle/>
          <a:p>
            <a:endParaRPr sz="1092"/>
          </a:p>
        </p:txBody>
      </p:sp>
      <p:sp>
        <p:nvSpPr>
          <p:cNvPr id="67" name="object 66"/>
          <p:cNvSpPr/>
          <p:nvPr userDrawn="1"/>
        </p:nvSpPr>
        <p:spPr>
          <a:xfrm>
            <a:off x="9670129" y="5039402"/>
            <a:ext cx="226049" cy="109743"/>
          </a:xfrm>
          <a:custGeom>
            <a:avLst/>
            <a:gdLst/>
            <a:ahLst/>
            <a:cxnLst/>
            <a:rect l="l" t="t" r="r" b="b"/>
            <a:pathLst>
              <a:path w="372744" h="180975">
                <a:moveTo>
                  <a:pt x="50293" y="35957"/>
                </a:moveTo>
                <a:lnTo>
                  <a:pt x="19172" y="35957"/>
                </a:lnTo>
                <a:lnTo>
                  <a:pt x="186224" y="179795"/>
                </a:lnTo>
                <a:lnTo>
                  <a:pt x="188580" y="180612"/>
                </a:lnTo>
                <a:lnTo>
                  <a:pt x="193439" y="180612"/>
                </a:lnTo>
                <a:lnTo>
                  <a:pt x="195931" y="179690"/>
                </a:lnTo>
                <a:lnTo>
                  <a:pt x="220389" y="156811"/>
                </a:lnTo>
                <a:lnTo>
                  <a:pt x="190653" y="156811"/>
                </a:lnTo>
                <a:lnTo>
                  <a:pt x="50293" y="35957"/>
                </a:lnTo>
                <a:close/>
              </a:path>
              <a:path w="372744" h="180975">
                <a:moveTo>
                  <a:pt x="369837" y="26365"/>
                </a:moveTo>
                <a:lnTo>
                  <a:pt x="330105" y="26365"/>
                </a:lnTo>
                <a:lnTo>
                  <a:pt x="190653" y="156811"/>
                </a:lnTo>
                <a:lnTo>
                  <a:pt x="220389" y="156811"/>
                </a:lnTo>
                <a:lnTo>
                  <a:pt x="353664" y="32145"/>
                </a:lnTo>
                <a:lnTo>
                  <a:pt x="369911" y="32145"/>
                </a:lnTo>
                <a:lnTo>
                  <a:pt x="369837" y="26365"/>
                </a:lnTo>
                <a:close/>
              </a:path>
              <a:path w="372744" h="180975">
                <a:moveTo>
                  <a:pt x="7245" y="4889"/>
                </a:moveTo>
                <a:lnTo>
                  <a:pt x="3109" y="7361"/>
                </a:lnTo>
                <a:lnTo>
                  <a:pt x="0" y="14805"/>
                </a:lnTo>
                <a:lnTo>
                  <a:pt x="565" y="18648"/>
                </a:lnTo>
                <a:lnTo>
                  <a:pt x="2732" y="21486"/>
                </a:lnTo>
                <a:lnTo>
                  <a:pt x="3717" y="98572"/>
                </a:lnTo>
                <a:lnTo>
                  <a:pt x="7340" y="102143"/>
                </a:lnTo>
                <a:lnTo>
                  <a:pt x="11884" y="102143"/>
                </a:lnTo>
                <a:lnTo>
                  <a:pt x="16365" y="102091"/>
                </a:lnTo>
                <a:lnTo>
                  <a:pt x="19957" y="98405"/>
                </a:lnTo>
                <a:lnTo>
                  <a:pt x="19172" y="35957"/>
                </a:lnTo>
                <a:lnTo>
                  <a:pt x="50293" y="35957"/>
                </a:lnTo>
                <a:lnTo>
                  <a:pt x="40637" y="27643"/>
                </a:lnTo>
                <a:lnTo>
                  <a:pt x="315935" y="27643"/>
                </a:lnTo>
                <a:lnTo>
                  <a:pt x="330105" y="26365"/>
                </a:lnTo>
                <a:lnTo>
                  <a:pt x="369837" y="26365"/>
                </a:lnTo>
                <a:lnTo>
                  <a:pt x="369716" y="16847"/>
                </a:lnTo>
                <a:lnTo>
                  <a:pt x="371957" y="13779"/>
                </a:lnTo>
                <a:lnTo>
                  <a:pt x="372075" y="12482"/>
                </a:lnTo>
                <a:lnTo>
                  <a:pt x="177335" y="12482"/>
                </a:lnTo>
                <a:lnTo>
                  <a:pt x="115047" y="10963"/>
                </a:lnTo>
                <a:lnTo>
                  <a:pt x="62461" y="8535"/>
                </a:lnTo>
                <a:lnTo>
                  <a:pt x="25882" y="6264"/>
                </a:lnTo>
                <a:lnTo>
                  <a:pt x="7245" y="4889"/>
                </a:lnTo>
                <a:close/>
              </a:path>
              <a:path w="372744" h="180975">
                <a:moveTo>
                  <a:pt x="369911" y="32145"/>
                </a:moveTo>
                <a:lnTo>
                  <a:pt x="353664" y="32145"/>
                </a:lnTo>
                <a:lnTo>
                  <a:pt x="354449" y="94133"/>
                </a:lnTo>
                <a:lnTo>
                  <a:pt x="358072" y="97703"/>
                </a:lnTo>
                <a:lnTo>
                  <a:pt x="362617" y="97703"/>
                </a:lnTo>
                <a:lnTo>
                  <a:pt x="367109" y="97641"/>
                </a:lnTo>
                <a:lnTo>
                  <a:pt x="370700" y="93955"/>
                </a:lnTo>
                <a:lnTo>
                  <a:pt x="369911" y="32145"/>
                </a:lnTo>
                <a:close/>
              </a:path>
              <a:path w="372744" h="180975">
                <a:moveTo>
                  <a:pt x="315935" y="27643"/>
                </a:moveTo>
                <a:lnTo>
                  <a:pt x="40637" y="27643"/>
                </a:lnTo>
                <a:lnTo>
                  <a:pt x="76695" y="29714"/>
                </a:lnTo>
                <a:lnTo>
                  <a:pt x="122053" y="31653"/>
                </a:lnTo>
                <a:lnTo>
                  <a:pt x="173391" y="32874"/>
                </a:lnTo>
                <a:lnTo>
                  <a:pt x="227391" y="32790"/>
                </a:lnTo>
                <a:lnTo>
                  <a:pt x="280735" y="30816"/>
                </a:lnTo>
                <a:lnTo>
                  <a:pt x="315935" y="27643"/>
                </a:lnTo>
                <a:close/>
              </a:path>
              <a:path w="372744" h="180975">
                <a:moveTo>
                  <a:pt x="363873" y="0"/>
                </a:moveTo>
                <a:lnTo>
                  <a:pt x="359392" y="952"/>
                </a:lnTo>
                <a:lnTo>
                  <a:pt x="305811" y="8541"/>
                </a:lnTo>
                <a:lnTo>
                  <a:pt x="243025" y="12030"/>
                </a:lnTo>
                <a:lnTo>
                  <a:pt x="177335" y="12482"/>
                </a:lnTo>
                <a:lnTo>
                  <a:pt x="372075" y="12482"/>
                </a:lnTo>
                <a:lnTo>
                  <a:pt x="372334" y="9654"/>
                </a:lnTo>
                <a:lnTo>
                  <a:pt x="368407" y="2146"/>
                </a:lnTo>
                <a:lnTo>
                  <a:pt x="363873" y="0"/>
                </a:lnTo>
                <a:close/>
              </a:path>
            </a:pathLst>
          </a:custGeom>
          <a:solidFill>
            <a:srgbClr val="FFFFFF"/>
          </a:solidFill>
        </p:spPr>
        <p:txBody>
          <a:bodyPr wrap="square" lIns="0" tIns="0" rIns="0" bIns="0" rtlCol="0"/>
          <a:lstStyle/>
          <a:p>
            <a:endParaRPr sz="1092"/>
          </a:p>
        </p:txBody>
      </p:sp>
      <p:grpSp>
        <p:nvGrpSpPr>
          <p:cNvPr id="68" name="object 67"/>
          <p:cNvGrpSpPr/>
          <p:nvPr userDrawn="1"/>
        </p:nvGrpSpPr>
        <p:grpSpPr>
          <a:xfrm>
            <a:off x="10168839" y="4858221"/>
            <a:ext cx="355054" cy="247597"/>
            <a:chOff x="16767992" y="8011567"/>
            <a:chExt cx="585470" cy="408305"/>
          </a:xfrm>
        </p:grpSpPr>
        <p:sp>
          <p:nvSpPr>
            <p:cNvPr id="69" name="object 68"/>
            <p:cNvSpPr/>
            <p:nvPr/>
          </p:nvSpPr>
          <p:spPr>
            <a:xfrm>
              <a:off x="16767992" y="8011567"/>
              <a:ext cx="585470" cy="408305"/>
            </a:xfrm>
            <a:custGeom>
              <a:avLst/>
              <a:gdLst/>
              <a:ahLst/>
              <a:cxnLst/>
              <a:rect l="l" t="t" r="r" b="b"/>
              <a:pathLst>
                <a:path w="585469" h="408304">
                  <a:moveTo>
                    <a:pt x="393244" y="0"/>
                  </a:moveTo>
                  <a:lnTo>
                    <a:pt x="191878" y="0"/>
                  </a:lnTo>
                  <a:lnTo>
                    <a:pt x="187324" y="4544"/>
                  </a:lnTo>
                  <a:lnTo>
                    <a:pt x="187324" y="77526"/>
                  </a:lnTo>
                  <a:lnTo>
                    <a:pt x="4544" y="77526"/>
                  </a:lnTo>
                  <a:lnTo>
                    <a:pt x="0" y="82070"/>
                  </a:lnTo>
                  <a:lnTo>
                    <a:pt x="0" y="403338"/>
                  </a:lnTo>
                  <a:lnTo>
                    <a:pt x="4544" y="407882"/>
                  </a:lnTo>
                  <a:lnTo>
                    <a:pt x="580464" y="407882"/>
                  </a:lnTo>
                  <a:lnTo>
                    <a:pt x="584997" y="403338"/>
                  </a:lnTo>
                  <a:lnTo>
                    <a:pt x="584997" y="391632"/>
                  </a:lnTo>
                  <a:lnTo>
                    <a:pt x="86897" y="391632"/>
                  </a:lnTo>
                  <a:lnTo>
                    <a:pt x="86897" y="387579"/>
                  </a:lnTo>
                  <a:lnTo>
                    <a:pt x="20313" y="387579"/>
                  </a:lnTo>
                  <a:lnTo>
                    <a:pt x="20313" y="97839"/>
                  </a:lnTo>
                  <a:lnTo>
                    <a:pt x="207637" y="97839"/>
                  </a:lnTo>
                  <a:lnTo>
                    <a:pt x="207637" y="20313"/>
                  </a:lnTo>
                  <a:lnTo>
                    <a:pt x="397788" y="20313"/>
                  </a:lnTo>
                  <a:lnTo>
                    <a:pt x="397788" y="4544"/>
                  </a:lnTo>
                  <a:lnTo>
                    <a:pt x="393244" y="0"/>
                  </a:lnTo>
                  <a:close/>
                </a:path>
                <a:path w="585469" h="408304">
                  <a:moveTo>
                    <a:pt x="132927" y="303215"/>
                  </a:moveTo>
                  <a:lnTo>
                    <a:pt x="120750" y="303215"/>
                  </a:lnTo>
                  <a:lnTo>
                    <a:pt x="120750" y="391632"/>
                  </a:lnTo>
                  <a:lnTo>
                    <a:pt x="272934" y="391632"/>
                  </a:lnTo>
                  <a:lnTo>
                    <a:pt x="272934" y="387579"/>
                  </a:lnTo>
                  <a:lnTo>
                    <a:pt x="132927" y="387579"/>
                  </a:lnTo>
                  <a:lnTo>
                    <a:pt x="132927" y="303215"/>
                  </a:lnTo>
                  <a:close/>
                </a:path>
                <a:path w="585469" h="408304">
                  <a:moveTo>
                    <a:pt x="318985" y="303215"/>
                  </a:moveTo>
                  <a:lnTo>
                    <a:pt x="306796" y="303215"/>
                  </a:lnTo>
                  <a:lnTo>
                    <a:pt x="306796" y="391632"/>
                  </a:lnTo>
                  <a:lnTo>
                    <a:pt x="464258" y="391632"/>
                  </a:lnTo>
                  <a:lnTo>
                    <a:pt x="464258" y="387579"/>
                  </a:lnTo>
                  <a:lnTo>
                    <a:pt x="318985" y="387579"/>
                  </a:lnTo>
                  <a:lnTo>
                    <a:pt x="318985" y="303215"/>
                  </a:lnTo>
                  <a:close/>
                </a:path>
                <a:path w="585469" h="408304">
                  <a:moveTo>
                    <a:pt x="510298" y="303215"/>
                  </a:moveTo>
                  <a:lnTo>
                    <a:pt x="498110" y="303215"/>
                  </a:lnTo>
                  <a:lnTo>
                    <a:pt x="498110" y="391632"/>
                  </a:lnTo>
                  <a:lnTo>
                    <a:pt x="584997" y="391632"/>
                  </a:lnTo>
                  <a:lnTo>
                    <a:pt x="584997" y="387579"/>
                  </a:lnTo>
                  <a:lnTo>
                    <a:pt x="510298" y="387579"/>
                  </a:lnTo>
                  <a:lnTo>
                    <a:pt x="510298" y="303215"/>
                  </a:lnTo>
                  <a:close/>
                </a:path>
                <a:path w="585469" h="408304">
                  <a:moveTo>
                    <a:pt x="130205" y="291027"/>
                  </a:moveTo>
                  <a:lnTo>
                    <a:pt x="77442" y="291027"/>
                  </a:lnTo>
                  <a:lnTo>
                    <a:pt x="74709" y="293760"/>
                  </a:lnTo>
                  <a:lnTo>
                    <a:pt x="74709" y="387579"/>
                  </a:lnTo>
                  <a:lnTo>
                    <a:pt x="86897" y="387579"/>
                  </a:lnTo>
                  <a:lnTo>
                    <a:pt x="86897" y="303215"/>
                  </a:lnTo>
                  <a:lnTo>
                    <a:pt x="132927" y="303215"/>
                  </a:lnTo>
                  <a:lnTo>
                    <a:pt x="132927" y="293760"/>
                  </a:lnTo>
                  <a:lnTo>
                    <a:pt x="130205" y="291027"/>
                  </a:lnTo>
                  <a:close/>
                </a:path>
                <a:path w="585469" h="408304">
                  <a:moveTo>
                    <a:pt x="207637" y="97839"/>
                  </a:moveTo>
                  <a:lnTo>
                    <a:pt x="187324" y="97839"/>
                  </a:lnTo>
                  <a:lnTo>
                    <a:pt x="187324" y="387579"/>
                  </a:lnTo>
                  <a:lnTo>
                    <a:pt x="207637" y="387579"/>
                  </a:lnTo>
                  <a:lnTo>
                    <a:pt x="207637" y="97839"/>
                  </a:lnTo>
                  <a:close/>
                </a:path>
                <a:path w="585469" h="408304">
                  <a:moveTo>
                    <a:pt x="316252" y="291027"/>
                  </a:moveTo>
                  <a:lnTo>
                    <a:pt x="263489" y="291027"/>
                  </a:lnTo>
                  <a:lnTo>
                    <a:pt x="260745" y="293760"/>
                  </a:lnTo>
                  <a:lnTo>
                    <a:pt x="260745" y="387579"/>
                  </a:lnTo>
                  <a:lnTo>
                    <a:pt x="272934" y="387579"/>
                  </a:lnTo>
                  <a:lnTo>
                    <a:pt x="272934" y="303215"/>
                  </a:lnTo>
                  <a:lnTo>
                    <a:pt x="318985" y="303215"/>
                  </a:lnTo>
                  <a:lnTo>
                    <a:pt x="318985" y="293760"/>
                  </a:lnTo>
                  <a:lnTo>
                    <a:pt x="316252" y="291027"/>
                  </a:lnTo>
                  <a:close/>
                </a:path>
                <a:path w="585469" h="408304">
                  <a:moveTo>
                    <a:pt x="397788" y="20313"/>
                  </a:moveTo>
                  <a:lnTo>
                    <a:pt x="377485" y="20313"/>
                  </a:lnTo>
                  <a:lnTo>
                    <a:pt x="377360" y="387579"/>
                  </a:lnTo>
                  <a:lnTo>
                    <a:pt x="397663" y="387579"/>
                  </a:lnTo>
                  <a:lnTo>
                    <a:pt x="397663" y="185659"/>
                  </a:lnTo>
                  <a:lnTo>
                    <a:pt x="584997" y="185659"/>
                  </a:lnTo>
                  <a:lnTo>
                    <a:pt x="584997" y="169900"/>
                  </a:lnTo>
                  <a:lnTo>
                    <a:pt x="580464" y="165345"/>
                  </a:lnTo>
                  <a:lnTo>
                    <a:pt x="397788" y="165345"/>
                  </a:lnTo>
                  <a:lnTo>
                    <a:pt x="397788" y="20313"/>
                  </a:lnTo>
                  <a:close/>
                </a:path>
                <a:path w="585469" h="408304">
                  <a:moveTo>
                    <a:pt x="507565" y="291027"/>
                  </a:moveTo>
                  <a:lnTo>
                    <a:pt x="454802" y="291027"/>
                  </a:lnTo>
                  <a:lnTo>
                    <a:pt x="452070" y="293760"/>
                  </a:lnTo>
                  <a:lnTo>
                    <a:pt x="452070" y="387579"/>
                  </a:lnTo>
                  <a:lnTo>
                    <a:pt x="464258" y="387579"/>
                  </a:lnTo>
                  <a:lnTo>
                    <a:pt x="464258" y="303215"/>
                  </a:lnTo>
                  <a:lnTo>
                    <a:pt x="510298" y="303215"/>
                  </a:lnTo>
                  <a:lnTo>
                    <a:pt x="510298" y="293760"/>
                  </a:lnTo>
                  <a:lnTo>
                    <a:pt x="507565" y="291027"/>
                  </a:lnTo>
                  <a:close/>
                </a:path>
                <a:path w="585469" h="408304">
                  <a:moveTo>
                    <a:pt x="584997" y="185659"/>
                  </a:moveTo>
                  <a:lnTo>
                    <a:pt x="564694" y="185659"/>
                  </a:lnTo>
                  <a:lnTo>
                    <a:pt x="564694" y="387579"/>
                  </a:lnTo>
                  <a:lnTo>
                    <a:pt x="584997" y="387579"/>
                  </a:lnTo>
                  <a:lnTo>
                    <a:pt x="584997" y="185659"/>
                  </a:lnTo>
                  <a:close/>
                </a:path>
              </a:pathLst>
            </a:custGeom>
            <a:solidFill>
              <a:srgbClr val="FFFFFF"/>
            </a:solidFill>
          </p:spPr>
          <p:txBody>
            <a:bodyPr wrap="square" lIns="0" tIns="0" rIns="0" bIns="0" rtlCol="0"/>
            <a:lstStyle/>
            <a:p>
              <a:endParaRPr sz="1092"/>
            </a:p>
          </p:txBody>
        </p:sp>
        <p:pic>
          <p:nvPicPr>
            <p:cNvPr id="70" name="object 69"/>
            <p:cNvPicPr/>
            <p:nvPr/>
          </p:nvPicPr>
          <p:blipFill>
            <a:blip r:embed="rId22" cstate="print"/>
            <a:stretch>
              <a:fillRect/>
            </a:stretch>
          </p:blipFill>
          <p:spPr>
            <a:xfrm>
              <a:off x="16997890" y="8070413"/>
              <a:ext cx="126729" cy="206632"/>
            </a:xfrm>
            <a:prstGeom prst="rect">
              <a:avLst/>
            </a:prstGeom>
          </p:spPr>
        </p:pic>
        <p:pic>
          <p:nvPicPr>
            <p:cNvPr id="71" name="object 70"/>
            <p:cNvPicPr/>
            <p:nvPr/>
          </p:nvPicPr>
          <p:blipFill>
            <a:blip r:embed="rId23" cstate="print"/>
            <a:stretch>
              <a:fillRect/>
            </a:stretch>
          </p:blipFill>
          <p:spPr>
            <a:xfrm>
              <a:off x="16808441" y="8144893"/>
              <a:ext cx="126729" cy="132153"/>
            </a:xfrm>
            <a:prstGeom prst="rect">
              <a:avLst/>
            </a:prstGeom>
          </p:spPr>
        </p:pic>
        <p:sp>
          <p:nvSpPr>
            <p:cNvPr id="72" name="object 71"/>
            <p:cNvSpPr/>
            <p:nvPr/>
          </p:nvSpPr>
          <p:spPr>
            <a:xfrm>
              <a:off x="17185793" y="8219369"/>
              <a:ext cx="127000" cy="57785"/>
            </a:xfrm>
            <a:custGeom>
              <a:avLst/>
              <a:gdLst/>
              <a:ahLst/>
              <a:cxnLst/>
              <a:rect l="l" t="t" r="r" b="b"/>
              <a:pathLst>
                <a:path w="127000" h="57784">
                  <a:moveTo>
                    <a:pt x="57670" y="2730"/>
                  </a:moveTo>
                  <a:lnTo>
                    <a:pt x="54952" y="0"/>
                  </a:lnTo>
                  <a:lnTo>
                    <a:pt x="45491" y="0"/>
                  </a:lnTo>
                  <a:lnTo>
                    <a:pt x="45491" y="12192"/>
                  </a:lnTo>
                  <a:lnTo>
                    <a:pt x="45491" y="45478"/>
                  </a:lnTo>
                  <a:lnTo>
                    <a:pt x="12192" y="45478"/>
                  </a:lnTo>
                  <a:lnTo>
                    <a:pt x="12192" y="12192"/>
                  </a:lnTo>
                  <a:lnTo>
                    <a:pt x="45491" y="12192"/>
                  </a:lnTo>
                  <a:lnTo>
                    <a:pt x="45491" y="0"/>
                  </a:lnTo>
                  <a:lnTo>
                    <a:pt x="2730" y="0"/>
                  </a:lnTo>
                  <a:lnTo>
                    <a:pt x="0" y="2730"/>
                  </a:lnTo>
                  <a:lnTo>
                    <a:pt x="0" y="54952"/>
                  </a:lnTo>
                  <a:lnTo>
                    <a:pt x="2730" y="57683"/>
                  </a:lnTo>
                  <a:lnTo>
                    <a:pt x="54952" y="57683"/>
                  </a:lnTo>
                  <a:lnTo>
                    <a:pt x="57670" y="54952"/>
                  </a:lnTo>
                  <a:lnTo>
                    <a:pt x="57670" y="45478"/>
                  </a:lnTo>
                  <a:lnTo>
                    <a:pt x="57670" y="12192"/>
                  </a:lnTo>
                  <a:lnTo>
                    <a:pt x="57670" y="2730"/>
                  </a:lnTo>
                  <a:close/>
                </a:path>
                <a:path w="127000" h="57784">
                  <a:moveTo>
                    <a:pt x="126746" y="2730"/>
                  </a:moveTo>
                  <a:lnTo>
                    <a:pt x="124015" y="0"/>
                  </a:lnTo>
                  <a:lnTo>
                    <a:pt x="114554" y="0"/>
                  </a:lnTo>
                  <a:lnTo>
                    <a:pt x="114554" y="12192"/>
                  </a:lnTo>
                  <a:lnTo>
                    <a:pt x="114554" y="45478"/>
                  </a:lnTo>
                  <a:lnTo>
                    <a:pt x="81254" y="45478"/>
                  </a:lnTo>
                  <a:lnTo>
                    <a:pt x="81254" y="12192"/>
                  </a:lnTo>
                  <a:lnTo>
                    <a:pt x="114554" y="12192"/>
                  </a:lnTo>
                  <a:lnTo>
                    <a:pt x="114554" y="0"/>
                  </a:lnTo>
                  <a:lnTo>
                    <a:pt x="71805" y="0"/>
                  </a:lnTo>
                  <a:lnTo>
                    <a:pt x="69075" y="2730"/>
                  </a:lnTo>
                  <a:lnTo>
                    <a:pt x="69075" y="54952"/>
                  </a:lnTo>
                  <a:lnTo>
                    <a:pt x="71805" y="57683"/>
                  </a:lnTo>
                  <a:lnTo>
                    <a:pt x="124015" y="57683"/>
                  </a:lnTo>
                  <a:lnTo>
                    <a:pt x="126746" y="54952"/>
                  </a:lnTo>
                  <a:lnTo>
                    <a:pt x="126746" y="45478"/>
                  </a:lnTo>
                  <a:lnTo>
                    <a:pt x="126746" y="12192"/>
                  </a:lnTo>
                  <a:lnTo>
                    <a:pt x="126746" y="2730"/>
                  </a:lnTo>
                  <a:close/>
                </a:path>
              </a:pathLst>
            </a:custGeom>
            <a:solidFill>
              <a:srgbClr val="FFFFFF"/>
            </a:solidFill>
          </p:spPr>
          <p:txBody>
            <a:bodyPr wrap="square" lIns="0" tIns="0" rIns="0" bIns="0" rtlCol="0"/>
            <a:lstStyle/>
            <a:p>
              <a:endParaRPr sz="1092"/>
            </a:p>
          </p:txBody>
        </p:sp>
      </p:grpSp>
      <p:sp>
        <p:nvSpPr>
          <p:cNvPr id="73" name="object 72"/>
          <p:cNvSpPr/>
          <p:nvPr userDrawn="1"/>
        </p:nvSpPr>
        <p:spPr>
          <a:xfrm>
            <a:off x="11377093" y="4886359"/>
            <a:ext cx="190620" cy="190607"/>
          </a:xfrm>
          <a:custGeom>
            <a:avLst/>
            <a:gdLst/>
            <a:ahLst/>
            <a:cxnLst/>
            <a:rect l="l" t="t" r="r" b="b"/>
            <a:pathLst>
              <a:path w="314325" h="314325">
                <a:moveTo>
                  <a:pt x="11120" y="200161"/>
                </a:moveTo>
                <a:lnTo>
                  <a:pt x="6711" y="201009"/>
                </a:lnTo>
                <a:lnTo>
                  <a:pt x="858" y="206862"/>
                </a:lnTo>
                <a:lnTo>
                  <a:pt x="0" y="211281"/>
                </a:lnTo>
                <a:lnTo>
                  <a:pt x="1622" y="215092"/>
                </a:lnTo>
                <a:lnTo>
                  <a:pt x="26631" y="256007"/>
                </a:lnTo>
                <a:lnTo>
                  <a:pt x="61609" y="287276"/>
                </a:lnTo>
                <a:lnTo>
                  <a:pt x="104061" y="307248"/>
                </a:lnTo>
                <a:lnTo>
                  <a:pt x="151492" y="314273"/>
                </a:lnTo>
                <a:lnTo>
                  <a:pt x="194715" y="308448"/>
                </a:lnTo>
                <a:lnTo>
                  <a:pt x="228988" y="293959"/>
                </a:lnTo>
                <a:lnTo>
                  <a:pt x="151492" y="293959"/>
                </a:lnTo>
                <a:lnTo>
                  <a:pt x="115733" y="289426"/>
                </a:lnTo>
                <a:lnTo>
                  <a:pt x="82938" y="276433"/>
                </a:lnTo>
                <a:lnTo>
                  <a:pt x="54476" y="255890"/>
                </a:lnTo>
                <a:lnTo>
                  <a:pt x="31716" y="228705"/>
                </a:lnTo>
                <a:lnTo>
                  <a:pt x="105175" y="228705"/>
                </a:lnTo>
                <a:lnTo>
                  <a:pt x="113817" y="227540"/>
                </a:lnTo>
                <a:lnTo>
                  <a:pt x="148071" y="213061"/>
                </a:lnTo>
                <a:lnTo>
                  <a:pt x="70594" y="213061"/>
                </a:lnTo>
                <a:lnTo>
                  <a:pt x="56231" y="212350"/>
                </a:lnTo>
                <a:lnTo>
                  <a:pt x="42136" y="210225"/>
                </a:lnTo>
                <a:lnTo>
                  <a:pt x="28356" y="206696"/>
                </a:lnTo>
                <a:lnTo>
                  <a:pt x="14941" y="201773"/>
                </a:lnTo>
                <a:lnTo>
                  <a:pt x="11120" y="200161"/>
                </a:lnTo>
                <a:close/>
              </a:path>
              <a:path w="314325" h="314325">
                <a:moveTo>
                  <a:pt x="260554" y="31726"/>
                </a:moveTo>
                <a:lnTo>
                  <a:pt x="228694" y="31726"/>
                </a:lnTo>
                <a:lnTo>
                  <a:pt x="255884" y="54480"/>
                </a:lnTo>
                <a:lnTo>
                  <a:pt x="276427" y="82941"/>
                </a:lnTo>
                <a:lnTo>
                  <a:pt x="289417" y="115738"/>
                </a:lnTo>
                <a:lnTo>
                  <a:pt x="293949" y="151503"/>
                </a:lnTo>
                <a:lnTo>
                  <a:pt x="286674" y="196482"/>
                </a:lnTo>
                <a:lnTo>
                  <a:pt x="266427" y="235582"/>
                </a:lnTo>
                <a:lnTo>
                  <a:pt x="235572" y="266438"/>
                </a:lnTo>
                <a:lnTo>
                  <a:pt x="196472" y="286685"/>
                </a:lnTo>
                <a:lnTo>
                  <a:pt x="151492" y="293959"/>
                </a:lnTo>
                <a:lnTo>
                  <a:pt x="228988" y="293959"/>
                </a:lnTo>
                <a:lnTo>
                  <a:pt x="266536" y="266542"/>
                </a:lnTo>
                <a:lnTo>
                  <a:pt x="292008" y="233589"/>
                </a:lnTo>
                <a:lnTo>
                  <a:pt x="308438" y="194722"/>
                </a:lnTo>
                <a:lnTo>
                  <a:pt x="314262" y="151503"/>
                </a:lnTo>
                <a:lnTo>
                  <a:pt x="307239" y="104069"/>
                </a:lnTo>
                <a:lnTo>
                  <a:pt x="287270" y="61614"/>
                </a:lnTo>
                <a:lnTo>
                  <a:pt x="260554" y="31726"/>
                </a:lnTo>
                <a:close/>
              </a:path>
              <a:path w="314325" h="314325">
                <a:moveTo>
                  <a:pt x="105175" y="228705"/>
                </a:moveTo>
                <a:lnTo>
                  <a:pt x="31716" y="228705"/>
                </a:lnTo>
                <a:lnTo>
                  <a:pt x="41261" y="230740"/>
                </a:lnTo>
                <a:lnTo>
                  <a:pt x="50931" y="232197"/>
                </a:lnTo>
                <a:lnTo>
                  <a:pt x="60713" y="233072"/>
                </a:lnTo>
                <a:lnTo>
                  <a:pt x="70594" y="233364"/>
                </a:lnTo>
                <a:lnTo>
                  <a:pt x="105175" y="228705"/>
                </a:lnTo>
                <a:close/>
              </a:path>
              <a:path w="314325" h="314325">
                <a:moveTo>
                  <a:pt x="211271" y="0"/>
                </a:moveTo>
                <a:lnTo>
                  <a:pt x="206862" y="869"/>
                </a:lnTo>
                <a:lnTo>
                  <a:pt x="201009" y="6711"/>
                </a:lnTo>
                <a:lnTo>
                  <a:pt x="200150" y="11130"/>
                </a:lnTo>
                <a:lnTo>
                  <a:pt x="201773" y="14941"/>
                </a:lnTo>
                <a:lnTo>
                  <a:pt x="206694" y="28356"/>
                </a:lnTo>
                <a:lnTo>
                  <a:pt x="210220" y="42136"/>
                </a:lnTo>
                <a:lnTo>
                  <a:pt x="212341" y="56231"/>
                </a:lnTo>
                <a:lnTo>
                  <a:pt x="213051" y="70594"/>
                </a:lnTo>
                <a:lnTo>
                  <a:pt x="205776" y="115575"/>
                </a:lnTo>
                <a:lnTo>
                  <a:pt x="185529" y="154677"/>
                </a:lnTo>
                <a:lnTo>
                  <a:pt x="154674" y="185536"/>
                </a:lnTo>
                <a:lnTo>
                  <a:pt x="115574" y="205786"/>
                </a:lnTo>
                <a:lnTo>
                  <a:pt x="70594" y="213061"/>
                </a:lnTo>
                <a:lnTo>
                  <a:pt x="148071" y="213061"/>
                </a:lnTo>
                <a:lnTo>
                  <a:pt x="185638" y="185638"/>
                </a:lnTo>
                <a:lnTo>
                  <a:pt x="211110" y="152686"/>
                </a:lnTo>
                <a:lnTo>
                  <a:pt x="227540" y="113817"/>
                </a:lnTo>
                <a:lnTo>
                  <a:pt x="233364" y="70594"/>
                </a:lnTo>
                <a:lnTo>
                  <a:pt x="233072" y="60715"/>
                </a:lnTo>
                <a:lnTo>
                  <a:pt x="232195" y="50936"/>
                </a:lnTo>
                <a:lnTo>
                  <a:pt x="230736" y="41270"/>
                </a:lnTo>
                <a:lnTo>
                  <a:pt x="228694" y="31726"/>
                </a:lnTo>
                <a:lnTo>
                  <a:pt x="260554" y="31726"/>
                </a:lnTo>
                <a:lnTo>
                  <a:pt x="256001" y="26633"/>
                </a:lnTo>
                <a:lnTo>
                  <a:pt x="215082" y="1622"/>
                </a:lnTo>
                <a:lnTo>
                  <a:pt x="211271" y="0"/>
                </a:lnTo>
                <a:close/>
              </a:path>
            </a:pathLst>
          </a:custGeom>
          <a:solidFill>
            <a:srgbClr val="FFFFFF"/>
          </a:solidFill>
        </p:spPr>
        <p:txBody>
          <a:bodyPr wrap="square" lIns="0" tIns="0" rIns="0" bIns="0" rtlCol="0"/>
          <a:lstStyle/>
          <a:p>
            <a:endParaRPr sz="1092"/>
          </a:p>
        </p:txBody>
      </p:sp>
      <p:grpSp>
        <p:nvGrpSpPr>
          <p:cNvPr id="74" name="object 73"/>
          <p:cNvGrpSpPr/>
          <p:nvPr userDrawn="1"/>
        </p:nvGrpSpPr>
        <p:grpSpPr>
          <a:xfrm>
            <a:off x="9661525" y="3716001"/>
            <a:ext cx="242993" cy="256838"/>
            <a:chOff x="15931452" y="6127960"/>
            <a:chExt cx="400685" cy="423545"/>
          </a:xfrm>
        </p:grpSpPr>
        <p:sp>
          <p:nvSpPr>
            <p:cNvPr id="75" name="object 74"/>
            <p:cNvSpPr/>
            <p:nvPr/>
          </p:nvSpPr>
          <p:spPr>
            <a:xfrm>
              <a:off x="15931454" y="6364782"/>
              <a:ext cx="360045" cy="86360"/>
            </a:xfrm>
            <a:custGeom>
              <a:avLst/>
              <a:gdLst/>
              <a:ahLst/>
              <a:cxnLst/>
              <a:rect l="l" t="t" r="r" b="b"/>
              <a:pathLst>
                <a:path w="360044" h="86360">
                  <a:moveTo>
                    <a:pt x="315906" y="0"/>
                  </a:moveTo>
                  <a:lnTo>
                    <a:pt x="276628" y="24180"/>
                  </a:lnTo>
                  <a:lnTo>
                    <a:pt x="271897" y="41883"/>
                  </a:lnTo>
                  <a:lnTo>
                    <a:pt x="270032" y="51094"/>
                  </a:lnTo>
                  <a:lnTo>
                    <a:pt x="264951" y="58627"/>
                  </a:lnTo>
                  <a:lnTo>
                    <a:pt x="257421" y="63712"/>
                  </a:lnTo>
                  <a:lnTo>
                    <a:pt x="248212" y="65579"/>
                  </a:lnTo>
                  <a:lnTo>
                    <a:pt x="238995" y="63712"/>
                  </a:lnTo>
                  <a:lnTo>
                    <a:pt x="231458" y="58627"/>
                  </a:lnTo>
                  <a:lnTo>
                    <a:pt x="226372" y="51094"/>
                  </a:lnTo>
                  <a:lnTo>
                    <a:pt x="224506" y="41883"/>
                  </a:lnTo>
                  <a:lnTo>
                    <a:pt x="224506" y="40250"/>
                  </a:lnTo>
                  <a:lnTo>
                    <a:pt x="224087" y="38731"/>
                  </a:lnTo>
                  <a:lnTo>
                    <a:pt x="223406" y="37370"/>
                  </a:lnTo>
                  <a:lnTo>
                    <a:pt x="218357" y="22621"/>
                  </a:lnTo>
                  <a:lnTo>
                    <a:pt x="208731" y="10765"/>
                  </a:lnTo>
                  <a:lnTo>
                    <a:pt x="195580" y="2869"/>
                  </a:lnTo>
                  <a:lnTo>
                    <a:pt x="179952" y="0"/>
                  </a:lnTo>
                  <a:lnTo>
                    <a:pt x="163769" y="3084"/>
                  </a:lnTo>
                  <a:lnTo>
                    <a:pt x="150283" y="11541"/>
                  </a:lnTo>
                  <a:lnTo>
                    <a:pt x="140684" y="24180"/>
                  </a:lnTo>
                  <a:lnTo>
                    <a:pt x="136027" y="40480"/>
                  </a:lnTo>
                  <a:lnTo>
                    <a:pt x="135943" y="41883"/>
                  </a:lnTo>
                  <a:lnTo>
                    <a:pt x="134078" y="51094"/>
                  </a:lnTo>
                  <a:lnTo>
                    <a:pt x="128997" y="58627"/>
                  </a:lnTo>
                  <a:lnTo>
                    <a:pt x="121467" y="63712"/>
                  </a:lnTo>
                  <a:lnTo>
                    <a:pt x="112258" y="65579"/>
                  </a:lnTo>
                  <a:lnTo>
                    <a:pt x="103041" y="63712"/>
                  </a:lnTo>
                  <a:lnTo>
                    <a:pt x="95504" y="58627"/>
                  </a:lnTo>
                  <a:lnTo>
                    <a:pt x="90418" y="51094"/>
                  </a:lnTo>
                  <a:lnTo>
                    <a:pt x="88552" y="41883"/>
                  </a:lnTo>
                  <a:lnTo>
                    <a:pt x="88552" y="40250"/>
                  </a:lnTo>
                  <a:lnTo>
                    <a:pt x="88143" y="38731"/>
                  </a:lnTo>
                  <a:lnTo>
                    <a:pt x="87452" y="37370"/>
                  </a:lnTo>
                  <a:lnTo>
                    <a:pt x="82408" y="22621"/>
                  </a:lnTo>
                  <a:lnTo>
                    <a:pt x="72783" y="10765"/>
                  </a:lnTo>
                  <a:lnTo>
                    <a:pt x="59632" y="2869"/>
                  </a:lnTo>
                  <a:lnTo>
                    <a:pt x="44009" y="0"/>
                  </a:lnTo>
                  <a:lnTo>
                    <a:pt x="26893" y="3463"/>
                  </a:lnTo>
                  <a:lnTo>
                    <a:pt x="12902" y="12901"/>
                  </a:lnTo>
                  <a:lnTo>
                    <a:pt x="3463" y="26888"/>
                  </a:lnTo>
                  <a:lnTo>
                    <a:pt x="0" y="43998"/>
                  </a:lnTo>
                  <a:lnTo>
                    <a:pt x="0" y="49611"/>
                  </a:lnTo>
                  <a:lnTo>
                    <a:pt x="4544" y="54155"/>
                  </a:lnTo>
                  <a:lnTo>
                    <a:pt x="11402" y="54029"/>
                  </a:lnTo>
                  <a:lnTo>
                    <a:pt x="16418" y="53411"/>
                  </a:lnTo>
                  <a:lnTo>
                    <a:pt x="20313" y="49181"/>
                  </a:lnTo>
                  <a:lnTo>
                    <a:pt x="20313" y="43998"/>
                  </a:lnTo>
                  <a:lnTo>
                    <a:pt x="22178" y="34783"/>
                  </a:lnTo>
                  <a:lnTo>
                    <a:pt x="27260" y="27250"/>
                  </a:lnTo>
                  <a:lnTo>
                    <a:pt x="34793" y="22167"/>
                  </a:lnTo>
                  <a:lnTo>
                    <a:pt x="44009" y="20303"/>
                  </a:lnTo>
                  <a:lnTo>
                    <a:pt x="53224" y="22167"/>
                  </a:lnTo>
                  <a:lnTo>
                    <a:pt x="60757" y="27250"/>
                  </a:lnTo>
                  <a:lnTo>
                    <a:pt x="65839" y="34783"/>
                  </a:lnTo>
                  <a:lnTo>
                    <a:pt x="67704" y="43998"/>
                  </a:lnTo>
                  <a:lnTo>
                    <a:pt x="67704" y="45632"/>
                  </a:lnTo>
                  <a:lnTo>
                    <a:pt x="68123" y="47150"/>
                  </a:lnTo>
                  <a:lnTo>
                    <a:pt x="68804" y="48511"/>
                  </a:lnTo>
                  <a:lnTo>
                    <a:pt x="73854" y="63266"/>
                  </a:lnTo>
                  <a:lnTo>
                    <a:pt x="83483" y="75125"/>
                  </a:lnTo>
                  <a:lnTo>
                    <a:pt x="96635" y="83023"/>
                  </a:lnTo>
                  <a:lnTo>
                    <a:pt x="112258" y="85892"/>
                  </a:lnTo>
                  <a:lnTo>
                    <a:pt x="128441" y="82806"/>
                  </a:lnTo>
                  <a:lnTo>
                    <a:pt x="141927" y="74344"/>
                  </a:lnTo>
                  <a:lnTo>
                    <a:pt x="151526" y="61698"/>
                  </a:lnTo>
                  <a:lnTo>
                    <a:pt x="156194" y="45401"/>
                  </a:lnTo>
                  <a:lnTo>
                    <a:pt x="156267" y="43998"/>
                  </a:lnTo>
                  <a:lnTo>
                    <a:pt x="158132" y="34783"/>
                  </a:lnTo>
                  <a:lnTo>
                    <a:pt x="163213" y="27250"/>
                  </a:lnTo>
                  <a:lnTo>
                    <a:pt x="170743" y="22167"/>
                  </a:lnTo>
                  <a:lnTo>
                    <a:pt x="179952" y="20303"/>
                  </a:lnTo>
                  <a:lnTo>
                    <a:pt x="189174" y="22167"/>
                  </a:lnTo>
                  <a:lnTo>
                    <a:pt x="196709" y="27250"/>
                  </a:lnTo>
                  <a:lnTo>
                    <a:pt x="201793" y="34783"/>
                  </a:lnTo>
                  <a:lnTo>
                    <a:pt x="203658" y="43998"/>
                  </a:lnTo>
                  <a:lnTo>
                    <a:pt x="203658" y="45632"/>
                  </a:lnTo>
                  <a:lnTo>
                    <a:pt x="204067" y="47150"/>
                  </a:lnTo>
                  <a:lnTo>
                    <a:pt x="204758" y="48511"/>
                  </a:lnTo>
                  <a:lnTo>
                    <a:pt x="209808" y="63266"/>
                  </a:lnTo>
                  <a:lnTo>
                    <a:pt x="219437" y="75125"/>
                  </a:lnTo>
                  <a:lnTo>
                    <a:pt x="232589" y="83023"/>
                  </a:lnTo>
                  <a:lnTo>
                    <a:pt x="248212" y="85892"/>
                  </a:lnTo>
                  <a:lnTo>
                    <a:pt x="264394" y="82806"/>
                  </a:lnTo>
                  <a:lnTo>
                    <a:pt x="277877" y="74344"/>
                  </a:lnTo>
                  <a:lnTo>
                    <a:pt x="287475" y="61698"/>
                  </a:lnTo>
                  <a:lnTo>
                    <a:pt x="292137" y="45401"/>
                  </a:lnTo>
                  <a:lnTo>
                    <a:pt x="292210" y="43998"/>
                  </a:lnTo>
                  <a:lnTo>
                    <a:pt x="294075" y="34783"/>
                  </a:lnTo>
                  <a:lnTo>
                    <a:pt x="299158" y="27250"/>
                  </a:lnTo>
                  <a:lnTo>
                    <a:pt x="306691" y="22167"/>
                  </a:lnTo>
                  <a:lnTo>
                    <a:pt x="315906" y="20303"/>
                  </a:lnTo>
                  <a:lnTo>
                    <a:pt x="325115" y="22167"/>
                  </a:lnTo>
                  <a:lnTo>
                    <a:pt x="332645" y="27250"/>
                  </a:lnTo>
                  <a:lnTo>
                    <a:pt x="337727" y="34783"/>
                  </a:lnTo>
                  <a:lnTo>
                    <a:pt x="339591" y="43998"/>
                  </a:lnTo>
                  <a:lnTo>
                    <a:pt x="339591" y="49611"/>
                  </a:lnTo>
                  <a:lnTo>
                    <a:pt x="344146" y="54155"/>
                  </a:lnTo>
                  <a:lnTo>
                    <a:pt x="355360" y="54155"/>
                  </a:lnTo>
                  <a:lnTo>
                    <a:pt x="359915" y="49611"/>
                  </a:lnTo>
                  <a:lnTo>
                    <a:pt x="359915" y="43998"/>
                  </a:lnTo>
                  <a:lnTo>
                    <a:pt x="356451" y="26888"/>
                  </a:lnTo>
                  <a:lnTo>
                    <a:pt x="347009" y="12901"/>
                  </a:lnTo>
                  <a:lnTo>
                    <a:pt x="333018" y="3463"/>
                  </a:lnTo>
                  <a:lnTo>
                    <a:pt x="315906" y="0"/>
                  </a:lnTo>
                  <a:close/>
                </a:path>
              </a:pathLst>
            </a:custGeom>
            <a:solidFill>
              <a:srgbClr val="FFFFFF"/>
            </a:solidFill>
          </p:spPr>
          <p:txBody>
            <a:bodyPr wrap="square" lIns="0" tIns="0" rIns="0" bIns="0" rtlCol="0"/>
            <a:lstStyle/>
            <a:p>
              <a:endParaRPr sz="1092"/>
            </a:p>
          </p:txBody>
        </p:sp>
        <p:pic>
          <p:nvPicPr>
            <p:cNvPr id="76" name="object 75"/>
            <p:cNvPicPr/>
            <p:nvPr/>
          </p:nvPicPr>
          <p:blipFill>
            <a:blip r:embed="rId24" cstate="print"/>
            <a:stretch>
              <a:fillRect/>
            </a:stretch>
          </p:blipFill>
          <p:spPr>
            <a:xfrm>
              <a:off x="16113174" y="6127960"/>
              <a:ext cx="218967" cy="217878"/>
            </a:xfrm>
            <a:prstGeom prst="rect">
              <a:avLst/>
            </a:prstGeom>
          </p:spPr>
        </p:pic>
        <p:sp>
          <p:nvSpPr>
            <p:cNvPr id="77" name="object 76"/>
            <p:cNvSpPr/>
            <p:nvPr/>
          </p:nvSpPr>
          <p:spPr>
            <a:xfrm>
              <a:off x="15931452" y="6464997"/>
              <a:ext cx="360045" cy="86360"/>
            </a:xfrm>
            <a:custGeom>
              <a:avLst/>
              <a:gdLst/>
              <a:ahLst/>
              <a:cxnLst/>
              <a:rect l="l" t="t" r="r" b="b"/>
              <a:pathLst>
                <a:path w="360044" h="86359">
                  <a:moveTo>
                    <a:pt x="315906" y="0"/>
                  </a:moveTo>
                  <a:lnTo>
                    <a:pt x="276634" y="24185"/>
                  </a:lnTo>
                  <a:lnTo>
                    <a:pt x="271897" y="41883"/>
                  </a:lnTo>
                  <a:lnTo>
                    <a:pt x="270032" y="51098"/>
                  </a:lnTo>
                  <a:lnTo>
                    <a:pt x="264951" y="58631"/>
                  </a:lnTo>
                  <a:lnTo>
                    <a:pt x="257421" y="63714"/>
                  </a:lnTo>
                  <a:lnTo>
                    <a:pt x="248212" y="65579"/>
                  </a:lnTo>
                  <a:lnTo>
                    <a:pt x="238995" y="63714"/>
                  </a:lnTo>
                  <a:lnTo>
                    <a:pt x="231458" y="58631"/>
                  </a:lnTo>
                  <a:lnTo>
                    <a:pt x="226372" y="51098"/>
                  </a:lnTo>
                  <a:lnTo>
                    <a:pt x="224506" y="41883"/>
                  </a:lnTo>
                  <a:lnTo>
                    <a:pt x="224506" y="40260"/>
                  </a:lnTo>
                  <a:lnTo>
                    <a:pt x="224087" y="38742"/>
                  </a:lnTo>
                  <a:lnTo>
                    <a:pt x="223406" y="37370"/>
                  </a:lnTo>
                  <a:lnTo>
                    <a:pt x="218361" y="22621"/>
                  </a:lnTo>
                  <a:lnTo>
                    <a:pt x="208735" y="10765"/>
                  </a:lnTo>
                  <a:lnTo>
                    <a:pt x="195581" y="2869"/>
                  </a:lnTo>
                  <a:lnTo>
                    <a:pt x="179952" y="0"/>
                  </a:lnTo>
                  <a:lnTo>
                    <a:pt x="163769" y="3084"/>
                  </a:lnTo>
                  <a:lnTo>
                    <a:pt x="150283" y="11542"/>
                  </a:lnTo>
                  <a:lnTo>
                    <a:pt x="140684" y="24185"/>
                  </a:lnTo>
                  <a:lnTo>
                    <a:pt x="136027" y="40490"/>
                  </a:lnTo>
                  <a:lnTo>
                    <a:pt x="135953" y="41883"/>
                  </a:lnTo>
                  <a:lnTo>
                    <a:pt x="134089" y="51098"/>
                  </a:lnTo>
                  <a:lnTo>
                    <a:pt x="129006" y="58631"/>
                  </a:lnTo>
                  <a:lnTo>
                    <a:pt x="121473" y="63714"/>
                  </a:lnTo>
                  <a:lnTo>
                    <a:pt x="112258" y="65579"/>
                  </a:lnTo>
                  <a:lnTo>
                    <a:pt x="103041" y="63714"/>
                  </a:lnTo>
                  <a:lnTo>
                    <a:pt x="95504" y="58631"/>
                  </a:lnTo>
                  <a:lnTo>
                    <a:pt x="90418" y="51098"/>
                  </a:lnTo>
                  <a:lnTo>
                    <a:pt x="88552" y="41883"/>
                  </a:lnTo>
                  <a:lnTo>
                    <a:pt x="88552" y="40260"/>
                  </a:lnTo>
                  <a:lnTo>
                    <a:pt x="88143" y="38742"/>
                  </a:lnTo>
                  <a:lnTo>
                    <a:pt x="87463" y="37370"/>
                  </a:lnTo>
                  <a:lnTo>
                    <a:pt x="82412" y="22621"/>
                  </a:lnTo>
                  <a:lnTo>
                    <a:pt x="72784" y="10765"/>
                  </a:lnTo>
                  <a:lnTo>
                    <a:pt x="59632" y="2869"/>
                  </a:lnTo>
                  <a:lnTo>
                    <a:pt x="44009" y="0"/>
                  </a:lnTo>
                  <a:lnTo>
                    <a:pt x="34588" y="1021"/>
                  </a:lnTo>
                  <a:lnTo>
                    <a:pt x="3054" y="27953"/>
                  </a:lnTo>
                  <a:lnTo>
                    <a:pt x="0" y="43998"/>
                  </a:lnTo>
                  <a:lnTo>
                    <a:pt x="0" y="49611"/>
                  </a:lnTo>
                  <a:lnTo>
                    <a:pt x="4544" y="54155"/>
                  </a:lnTo>
                  <a:lnTo>
                    <a:pt x="11402" y="54029"/>
                  </a:lnTo>
                  <a:lnTo>
                    <a:pt x="16418" y="53411"/>
                  </a:lnTo>
                  <a:lnTo>
                    <a:pt x="20313" y="49192"/>
                  </a:lnTo>
                  <a:lnTo>
                    <a:pt x="20313" y="43998"/>
                  </a:lnTo>
                  <a:lnTo>
                    <a:pt x="22178" y="34784"/>
                  </a:lnTo>
                  <a:lnTo>
                    <a:pt x="27260" y="27255"/>
                  </a:lnTo>
                  <a:lnTo>
                    <a:pt x="34793" y="22176"/>
                  </a:lnTo>
                  <a:lnTo>
                    <a:pt x="44009" y="20313"/>
                  </a:lnTo>
                  <a:lnTo>
                    <a:pt x="53224" y="22176"/>
                  </a:lnTo>
                  <a:lnTo>
                    <a:pt x="60757" y="27255"/>
                  </a:lnTo>
                  <a:lnTo>
                    <a:pt x="65839" y="34784"/>
                  </a:lnTo>
                  <a:lnTo>
                    <a:pt x="67704" y="43998"/>
                  </a:lnTo>
                  <a:lnTo>
                    <a:pt x="67704" y="45632"/>
                  </a:lnTo>
                  <a:lnTo>
                    <a:pt x="68123" y="47150"/>
                  </a:lnTo>
                  <a:lnTo>
                    <a:pt x="68804" y="48522"/>
                  </a:lnTo>
                  <a:lnTo>
                    <a:pt x="73859" y="63271"/>
                  </a:lnTo>
                  <a:lnTo>
                    <a:pt x="83486" y="75127"/>
                  </a:lnTo>
                  <a:lnTo>
                    <a:pt x="96636" y="83023"/>
                  </a:lnTo>
                  <a:lnTo>
                    <a:pt x="112258" y="85892"/>
                  </a:lnTo>
                  <a:lnTo>
                    <a:pt x="128441" y="82807"/>
                  </a:lnTo>
                  <a:lnTo>
                    <a:pt x="141927" y="74345"/>
                  </a:lnTo>
                  <a:lnTo>
                    <a:pt x="151526" y="61702"/>
                  </a:lnTo>
                  <a:lnTo>
                    <a:pt x="156194" y="45401"/>
                  </a:lnTo>
                  <a:lnTo>
                    <a:pt x="156267" y="43998"/>
                  </a:lnTo>
                  <a:lnTo>
                    <a:pt x="158132" y="34784"/>
                  </a:lnTo>
                  <a:lnTo>
                    <a:pt x="163213" y="27255"/>
                  </a:lnTo>
                  <a:lnTo>
                    <a:pt x="170743" y="22176"/>
                  </a:lnTo>
                  <a:lnTo>
                    <a:pt x="179952" y="20313"/>
                  </a:lnTo>
                  <a:lnTo>
                    <a:pt x="189174" y="22176"/>
                  </a:lnTo>
                  <a:lnTo>
                    <a:pt x="196709" y="27255"/>
                  </a:lnTo>
                  <a:lnTo>
                    <a:pt x="201793" y="34784"/>
                  </a:lnTo>
                  <a:lnTo>
                    <a:pt x="203658" y="43998"/>
                  </a:lnTo>
                  <a:lnTo>
                    <a:pt x="203658" y="45632"/>
                  </a:lnTo>
                  <a:lnTo>
                    <a:pt x="204067" y="47150"/>
                  </a:lnTo>
                  <a:lnTo>
                    <a:pt x="204758" y="48522"/>
                  </a:lnTo>
                  <a:lnTo>
                    <a:pt x="209807" y="63271"/>
                  </a:lnTo>
                  <a:lnTo>
                    <a:pt x="219433" y="75127"/>
                  </a:lnTo>
                  <a:lnTo>
                    <a:pt x="232584" y="83023"/>
                  </a:lnTo>
                  <a:lnTo>
                    <a:pt x="248212" y="85892"/>
                  </a:lnTo>
                  <a:lnTo>
                    <a:pt x="264394" y="82807"/>
                  </a:lnTo>
                  <a:lnTo>
                    <a:pt x="277877" y="74345"/>
                  </a:lnTo>
                  <a:lnTo>
                    <a:pt x="287475" y="61702"/>
                  </a:lnTo>
                  <a:lnTo>
                    <a:pt x="292137" y="45401"/>
                  </a:lnTo>
                  <a:lnTo>
                    <a:pt x="292210" y="43998"/>
                  </a:lnTo>
                  <a:lnTo>
                    <a:pt x="294075" y="34784"/>
                  </a:lnTo>
                  <a:lnTo>
                    <a:pt x="299158" y="27255"/>
                  </a:lnTo>
                  <a:lnTo>
                    <a:pt x="306691" y="22176"/>
                  </a:lnTo>
                  <a:lnTo>
                    <a:pt x="315906" y="20313"/>
                  </a:lnTo>
                  <a:lnTo>
                    <a:pt x="325121" y="22176"/>
                  </a:lnTo>
                  <a:lnTo>
                    <a:pt x="332654" y="27255"/>
                  </a:lnTo>
                  <a:lnTo>
                    <a:pt x="337737" y="34784"/>
                  </a:lnTo>
                  <a:lnTo>
                    <a:pt x="339602" y="43998"/>
                  </a:lnTo>
                  <a:lnTo>
                    <a:pt x="339602" y="49611"/>
                  </a:lnTo>
                  <a:lnTo>
                    <a:pt x="344146" y="54155"/>
                  </a:lnTo>
                  <a:lnTo>
                    <a:pt x="355360" y="54155"/>
                  </a:lnTo>
                  <a:lnTo>
                    <a:pt x="359915" y="49611"/>
                  </a:lnTo>
                  <a:lnTo>
                    <a:pt x="359915" y="43998"/>
                  </a:lnTo>
                  <a:lnTo>
                    <a:pt x="359219" y="36187"/>
                  </a:lnTo>
                  <a:lnTo>
                    <a:pt x="334902" y="4319"/>
                  </a:lnTo>
                  <a:lnTo>
                    <a:pt x="325797" y="1122"/>
                  </a:lnTo>
                  <a:lnTo>
                    <a:pt x="315906" y="0"/>
                  </a:lnTo>
                  <a:close/>
                </a:path>
              </a:pathLst>
            </a:custGeom>
            <a:solidFill>
              <a:srgbClr val="FFFFFF"/>
            </a:solidFill>
          </p:spPr>
          <p:txBody>
            <a:bodyPr wrap="square" lIns="0" tIns="0" rIns="0" bIns="0" rtlCol="0"/>
            <a:lstStyle/>
            <a:p>
              <a:endParaRPr sz="1092"/>
            </a:p>
          </p:txBody>
        </p:sp>
      </p:grpSp>
      <p:grpSp>
        <p:nvGrpSpPr>
          <p:cNvPr id="78" name="object 77"/>
          <p:cNvGrpSpPr/>
          <p:nvPr userDrawn="1"/>
        </p:nvGrpSpPr>
        <p:grpSpPr>
          <a:xfrm>
            <a:off x="6849883" y="3161084"/>
            <a:ext cx="234521" cy="228728"/>
            <a:chOff x="11295172" y="5212862"/>
            <a:chExt cx="386715" cy="377190"/>
          </a:xfrm>
        </p:grpSpPr>
        <p:sp>
          <p:nvSpPr>
            <p:cNvPr id="79" name="object 78"/>
            <p:cNvSpPr/>
            <p:nvPr/>
          </p:nvSpPr>
          <p:spPr>
            <a:xfrm>
              <a:off x="11295172" y="5212862"/>
              <a:ext cx="386715" cy="377190"/>
            </a:xfrm>
            <a:custGeom>
              <a:avLst/>
              <a:gdLst/>
              <a:ahLst/>
              <a:cxnLst/>
              <a:rect l="l" t="t" r="r" b="b"/>
              <a:pathLst>
                <a:path w="386715" h="377189">
                  <a:moveTo>
                    <a:pt x="140542" y="339497"/>
                  </a:moveTo>
                  <a:lnTo>
                    <a:pt x="119891" y="339497"/>
                  </a:lnTo>
                  <a:lnTo>
                    <a:pt x="129721" y="354794"/>
                  </a:lnTo>
                  <a:lnTo>
                    <a:pt x="142727" y="366661"/>
                  </a:lnTo>
                  <a:lnTo>
                    <a:pt x="158236" y="374339"/>
                  </a:lnTo>
                  <a:lnTo>
                    <a:pt x="175575" y="377067"/>
                  </a:lnTo>
                  <a:lnTo>
                    <a:pt x="323005" y="377067"/>
                  </a:lnTo>
                  <a:lnTo>
                    <a:pt x="347602" y="371450"/>
                  </a:lnTo>
                  <a:lnTo>
                    <a:pt x="362919" y="359790"/>
                  </a:lnTo>
                  <a:lnTo>
                    <a:pt x="175575" y="359790"/>
                  </a:lnTo>
                  <a:lnTo>
                    <a:pt x="157703" y="355534"/>
                  </a:lnTo>
                  <a:lnTo>
                    <a:pt x="143089" y="343937"/>
                  </a:lnTo>
                  <a:lnTo>
                    <a:pt x="140542" y="339497"/>
                  </a:lnTo>
                  <a:close/>
                </a:path>
                <a:path w="386715" h="377189">
                  <a:moveTo>
                    <a:pt x="64605" y="0"/>
                  </a:moveTo>
                  <a:lnTo>
                    <a:pt x="39482" y="5790"/>
                  </a:lnTo>
                  <a:lnTo>
                    <a:pt x="18944" y="21572"/>
                  </a:lnTo>
                  <a:lnTo>
                    <a:pt x="5085" y="44960"/>
                  </a:lnTo>
                  <a:lnTo>
                    <a:pt x="0" y="73568"/>
                  </a:lnTo>
                  <a:lnTo>
                    <a:pt x="0" y="301634"/>
                  </a:lnTo>
                  <a:lnTo>
                    <a:pt x="5085" y="330242"/>
                  </a:lnTo>
                  <a:lnTo>
                    <a:pt x="18944" y="353630"/>
                  </a:lnTo>
                  <a:lnTo>
                    <a:pt x="39482" y="369412"/>
                  </a:lnTo>
                  <a:lnTo>
                    <a:pt x="64605" y="375203"/>
                  </a:lnTo>
                  <a:lnTo>
                    <a:pt x="81547" y="372626"/>
                  </a:lnTo>
                  <a:lnTo>
                    <a:pt x="96799" y="365356"/>
                  </a:lnTo>
                  <a:lnTo>
                    <a:pt x="105340" y="357936"/>
                  </a:lnTo>
                  <a:lnTo>
                    <a:pt x="64605" y="357936"/>
                  </a:lnTo>
                  <a:lnTo>
                    <a:pt x="46202" y="353505"/>
                  </a:lnTo>
                  <a:lnTo>
                    <a:pt x="31156" y="341428"/>
                  </a:lnTo>
                  <a:lnTo>
                    <a:pt x="21002" y="323529"/>
                  </a:lnTo>
                  <a:lnTo>
                    <a:pt x="17276" y="301634"/>
                  </a:lnTo>
                  <a:lnTo>
                    <a:pt x="17276" y="73568"/>
                  </a:lnTo>
                  <a:lnTo>
                    <a:pt x="21002" y="51678"/>
                  </a:lnTo>
                  <a:lnTo>
                    <a:pt x="31156" y="33779"/>
                  </a:lnTo>
                  <a:lnTo>
                    <a:pt x="46202" y="21699"/>
                  </a:lnTo>
                  <a:lnTo>
                    <a:pt x="64605" y="17266"/>
                  </a:lnTo>
                  <a:lnTo>
                    <a:pt x="105217" y="17266"/>
                  </a:lnTo>
                  <a:lnTo>
                    <a:pt x="98456" y="10946"/>
                  </a:lnTo>
                  <a:lnTo>
                    <a:pt x="82491" y="2871"/>
                  </a:lnTo>
                  <a:lnTo>
                    <a:pt x="64605" y="0"/>
                  </a:lnTo>
                  <a:close/>
                </a:path>
                <a:path w="386715" h="377189">
                  <a:moveTo>
                    <a:pt x="362925" y="22763"/>
                  </a:moveTo>
                  <a:lnTo>
                    <a:pt x="323005" y="22763"/>
                  </a:lnTo>
                  <a:lnTo>
                    <a:pt x="340882" y="27018"/>
                  </a:lnTo>
                  <a:lnTo>
                    <a:pt x="355495" y="38615"/>
                  </a:lnTo>
                  <a:lnTo>
                    <a:pt x="365355" y="55801"/>
                  </a:lnTo>
                  <a:lnTo>
                    <a:pt x="368973" y="76824"/>
                  </a:lnTo>
                  <a:lnTo>
                    <a:pt x="368973" y="305718"/>
                  </a:lnTo>
                  <a:lnTo>
                    <a:pt x="365355" y="326747"/>
                  </a:lnTo>
                  <a:lnTo>
                    <a:pt x="355495" y="343937"/>
                  </a:lnTo>
                  <a:lnTo>
                    <a:pt x="340882" y="355534"/>
                  </a:lnTo>
                  <a:lnTo>
                    <a:pt x="323005" y="359790"/>
                  </a:lnTo>
                  <a:lnTo>
                    <a:pt x="362919" y="359790"/>
                  </a:lnTo>
                  <a:lnTo>
                    <a:pt x="367707" y="356144"/>
                  </a:lnTo>
                  <a:lnTo>
                    <a:pt x="381272" y="333462"/>
                  </a:lnTo>
                  <a:lnTo>
                    <a:pt x="386250" y="305718"/>
                  </a:lnTo>
                  <a:lnTo>
                    <a:pt x="386250" y="76824"/>
                  </a:lnTo>
                  <a:lnTo>
                    <a:pt x="381272" y="49082"/>
                  </a:lnTo>
                  <a:lnTo>
                    <a:pt x="367707" y="26403"/>
                  </a:lnTo>
                  <a:lnTo>
                    <a:pt x="362925" y="22763"/>
                  </a:lnTo>
                  <a:close/>
                </a:path>
                <a:path w="386715" h="377189">
                  <a:moveTo>
                    <a:pt x="105217" y="17266"/>
                  </a:moveTo>
                  <a:lnTo>
                    <a:pt x="64605" y="17266"/>
                  </a:lnTo>
                  <a:lnTo>
                    <a:pt x="83014" y="21699"/>
                  </a:lnTo>
                  <a:lnTo>
                    <a:pt x="98063" y="33779"/>
                  </a:lnTo>
                  <a:lnTo>
                    <a:pt x="108218" y="51678"/>
                  </a:lnTo>
                  <a:lnTo>
                    <a:pt x="111944" y="73568"/>
                  </a:lnTo>
                  <a:lnTo>
                    <a:pt x="111944" y="301634"/>
                  </a:lnTo>
                  <a:lnTo>
                    <a:pt x="108218" y="323529"/>
                  </a:lnTo>
                  <a:lnTo>
                    <a:pt x="98063" y="341428"/>
                  </a:lnTo>
                  <a:lnTo>
                    <a:pt x="83014" y="353505"/>
                  </a:lnTo>
                  <a:lnTo>
                    <a:pt x="64605" y="357936"/>
                  </a:lnTo>
                  <a:lnTo>
                    <a:pt x="105340" y="357936"/>
                  </a:lnTo>
                  <a:lnTo>
                    <a:pt x="109776" y="354083"/>
                  </a:lnTo>
                  <a:lnTo>
                    <a:pt x="119891" y="339497"/>
                  </a:lnTo>
                  <a:lnTo>
                    <a:pt x="140542" y="339497"/>
                  </a:lnTo>
                  <a:lnTo>
                    <a:pt x="133227" y="326747"/>
                  </a:lnTo>
                  <a:lnTo>
                    <a:pt x="129608" y="305718"/>
                  </a:lnTo>
                  <a:lnTo>
                    <a:pt x="129608" y="76824"/>
                  </a:lnTo>
                  <a:lnTo>
                    <a:pt x="133227" y="55801"/>
                  </a:lnTo>
                  <a:lnTo>
                    <a:pt x="142596" y="39475"/>
                  </a:lnTo>
                  <a:lnTo>
                    <a:pt x="121807" y="39475"/>
                  </a:lnTo>
                  <a:lnTo>
                    <a:pt x="111796" y="23416"/>
                  </a:lnTo>
                  <a:lnTo>
                    <a:pt x="105217" y="17266"/>
                  </a:lnTo>
                  <a:close/>
                </a:path>
                <a:path w="386715" h="377189">
                  <a:moveTo>
                    <a:pt x="323005" y="5486"/>
                  </a:moveTo>
                  <a:lnTo>
                    <a:pt x="175575" y="5486"/>
                  </a:lnTo>
                  <a:lnTo>
                    <a:pt x="159155" y="7934"/>
                  </a:lnTo>
                  <a:lnTo>
                    <a:pt x="144349" y="14847"/>
                  </a:lnTo>
                  <a:lnTo>
                    <a:pt x="131713" y="25577"/>
                  </a:lnTo>
                  <a:lnTo>
                    <a:pt x="121807" y="39475"/>
                  </a:lnTo>
                  <a:lnTo>
                    <a:pt x="142596" y="39475"/>
                  </a:lnTo>
                  <a:lnTo>
                    <a:pt x="143089" y="38615"/>
                  </a:lnTo>
                  <a:lnTo>
                    <a:pt x="157703" y="27018"/>
                  </a:lnTo>
                  <a:lnTo>
                    <a:pt x="175575" y="22763"/>
                  </a:lnTo>
                  <a:lnTo>
                    <a:pt x="362925" y="22763"/>
                  </a:lnTo>
                  <a:lnTo>
                    <a:pt x="347602" y="11101"/>
                  </a:lnTo>
                  <a:lnTo>
                    <a:pt x="323005" y="5486"/>
                  </a:lnTo>
                  <a:close/>
                </a:path>
              </a:pathLst>
            </a:custGeom>
            <a:solidFill>
              <a:srgbClr val="FFFFFF"/>
            </a:solidFill>
          </p:spPr>
          <p:txBody>
            <a:bodyPr wrap="square" lIns="0" tIns="0" rIns="0" bIns="0" rtlCol="0"/>
            <a:lstStyle/>
            <a:p>
              <a:endParaRPr sz="1092"/>
            </a:p>
          </p:txBody>
        </p:sp>
        <p:pic>
          <p:nvPicPr>
            <p:cNvPr id="80" name="object 79"/>
            <p:cNvPicPr/>
            <p:nvPr/>
          </p:nvPicPr>
          <p:blipFill>
            <a:blip r:embed="rId25" cstate="print"/>
            <a:stretch>
              <a:fillRect/>
            </a:stretch>
          </p:blipFill>
          <p:spPr>
            <a:xfrm>
              <a:off x="11452491" y="5275335"/>
              <a:ext cx="190850" cy="270490"/>
            </a:xfrm>
            <a:prstGeom prst="rect">
              <a:avLst/>
            </a:prstGeom>
          </p:spPr>
        </p:pic>
      </p:grpSp>
      <p:sp>
        <p:nvSpPr>
          <p:cNvPr id="81" name="object 80"/>
          <p:cNvSpPr/>
          <p:nvPr userDrawn="1"/>
        </p:nvSpPr>
        <p:spPr>
          <a:xfrm>
            <a:off x="7463441" y="3150907"/>
            <a:ext cx="133627" cy="249137"/>
          </a:xfrm>
          <a:custGeom>
            <a:avLst/>
            <a:gdLst/>
            <a:ahLst/>
            <a:cxnLst/>
            <a:rect l="l" t="t" r="r" b="b"/>
            <a:pathLst>
              <a:path w="220345" h="410845">
                <a:moveTo>
                  <a:pt x="156550" y="0"/>
                </a:moveTo>
                <a:lnTo>
                  <a:pt x="70008" y="0"/>
                </a:lnTo>
                <a:lnTo>
                  <a:pt x="59445" y="2138"/>
                </a:lnTo>
                <a:lnTo>
                  <a:pt x="50807" y="7967"/>
                </a:lnTo>
                <a:lnTo>
                  <a:pt x="44976" y="16605"/>
                </a:lnTo>
                <a:lnTo>
                  <a:pt x="42836" y="27171"/>
                </a:lnTo>
                <a:lnTo>
                  <a:pt x="42907" y="83285"/>
                </a:lnTo>
                <a:lnTo>
                  <a:pt x="46857" y="90813"/>
                </a:lnTo>
                <a:lnTo>
                  <a:pt x="53097" y="95798"/>
                </a:lnTo>
                <a:lnTo>
                  <a:pt x="0" y="308168"/>
                </a:lnTo>
                <a:lnTo>
                  <a:pt x="952" y="311372"/>
                </a:lnTo>
                <a:lnTo>
                  <a:pt x="105850" y="409851"/>
                </a:lnTo>
                <a:lnTo>
                  <a:pt x="107965" y="410636"/>
                </a:lnTo>
                <a:lnTo>
                  <a:pt x="112153" y="410636"/>
                </a:lnTo>
                <a:lnTo>
                  <a:pt x="114226" y="409893"/>
                </a:lnTo>
                <a:lnTo>
                  <a:pt x="136078" y="390270"/>
                </a:lnTo>
                <a:lnTo>
                  <a:pt x="110227" y="390270"/>
                </a:lnTo>
                <a:lnTo>
                  <a:pt x="50228" y="333947"/>
                </a:lnTo>
                <a:lnTo>
                  <a:pt x="142158" y="319026"/>
                </a:lnTo>
                <a:lnTo>
                  <a:pt x="34334" y="319026"/>
                </a:lnTo>
                <a:lnTo>
                  <a:pt x="18753" y="304399"/>
                </a:lnTo>
                <a:lnTo>
                  <a:pt x="27842" y="268044"/>
                </a:lnTo>
                <a:lnTo>
                  <a:pt x="163059" y="250002"/>
                </a:lnTo>
                <a:lnTo>
                  <a:pt x="32344" y="250002"/>
                </a:lnTo>
                <a:lnTo>
                  <a:pt x="39496" y="221396"/>
                </a:lnTo>
                <a:lnTo>
                  <a:pt x="151890" y="203156"/>
                </a:lnTo>
                <a:lnTo>
                  <a:pt x="44061" y="203156"/>
                </a:lnTo>
                <a:lnTo>
                  <a:pt x="57401" y="149806"/>
                </a:lnTo>
                <a:lnTo>
                  <a:pt x="164078" y="135577"/>
                </a:lnTo>
                <a:lnTo>
                  <a:pt x="181751" y="135577"/>
                </a:lnTo>
                <a:lnTo>
                  <a:pt x="180926" y="131776"/>
                </a:lnTo>
                <a:lnTo>
                  <a:pt x="61903" y="131776"/>
                </a:lnTo>
                <a:lnTo>
                  <a:pt x="69453" y="101588"/>
                </a:lnTo>
                <a:lnTo>
                  <a:pt x="174376" y="101588"/>
                </a:lnTo>
                <a:lnTo>
                  <a:pt x="173167" y="96018"/>
                </a:lnTo>
                <a:lnTo>
                  <a:pt x="179575" y="91044"/>
                </a:lnTo>
                <a:lnTo>
                  <a:pt x="183177" y="84322"/>
                </a:lnTo>
                <a:lnTo>
                  <a:pt x="68573" y="84322"/>
                </a:lnTo>
                <a:lnTo>
                  <a:pt x="63799" y="83620"/>
                </a:lnTo>
                <a:lnTo>
                  <a:pt x="60113" y="79526"/>
                </a:lnTo>
                <a:lnTo>
                  <a:pt x="60113" y="21716"/>
                </a:lnTo>
                <a:lnTo>
                  <a:pt x="64553" y="17266"/>
                </a:lnTo>
                <a:lnTo>
                  <a:pt x="181726" y="17266"/>
                </a:lnTo>
                <a:lnTo>
                  <a:pt x="181592" y="16605"/>
                </a:lnTo>
                <a:lnTo>
                  <a:pt x="175760" y="7967"/>
                </a:lnTo>
                <a:lnTo>
                  <a:pt x="167118" y="2138"/>
                </a:lnTo>
                <a:lnTo>
                  <a:pt x="156550" y="0"/>
                </a:lnTo>
                <a:close/>
              </a:path>
              <a:path w="220345" h="410845">
                <a:moveTo>
                  <a:pt x="219518" y="309634"/>
                </a:moveTo>
                <a:lnTo>
                  <a:pt x="200025" y="309634"/>
                </a:lnTo>
                <a:lnTo>
                  <a:pt x="110227" y="390270"/>
                </a:lnTo>
                <a:lnTo>
                  <a:pt x="136078" y="390270"/>
                </a:lnTo>
                <a:lnTo>
                  <a:pt x="219124" y="315697"/>
                </a:lnTo>
                <a:lnTo>
                  <a:pt x="220150" y="312545"/>
                </a:lnTo>
                <a:lnTo>
                  <a:pt x="219518" y="309634"/>
                </a:lnTo>
                <a:close/>
              </a:path>
              <a:path w="220345" h="410845">
                <a:moveTo>
                  <a:pt x="205852" y="246652"/>
                </a:moveTo>
                <a:lnTo>
                  <a:pt x="188172" y="246652"/>
                </a:lnTo>
                <a:lnTo>
                  <a:pt x="198109" y="292451"/>
                </a:lnTo>
                <a:lnTo>
                  <a:pt x="34334" y="319026"/>
                </a:lnTo>
                <a:lnTo>
                  <a:pt x="142158" y="319026"/>
                </a:lnTo>
                <a:lnTo>
                  <a:pt x="200025" y="309634"/>
                </a:lnTo>
                <a:lnTo>
                  <a:pt x="219518" y="309634"/>
                </a:lnTo>
                <a:lnTo>
                  <a:pt x="205852" y="246652"/>
                </a:lnTo>
                <a:close/>
              </a:path>
              <a:path w="220345" h="410845">
                <a:moveTo>
                  <a:pt x="195501" y="198946"/>
                </a:moveTo>
                <a:lnTo>
                  <a:pt x="177827" y="198946"/>
                </a:lnTo>
                <a:lnTo>
                  <a:pt x="184497" y="229720"/>
                </a:lnTo>
                <a:lnTo>
                  <a:pt x="32344" y="250002"/>
                </a:lnTo>
                <a:lnTo>
                  <a:pt x="163059" y="250002"/>
                </a:lnTo>
                <a:lnTo>
                  <a:pt x="188172" y="246652"/>
                </a:lnTo>
                <a:lnTo>
                  <a:pt x="205852" y="246652"/>
                </a:lnTo>
                <a:lnTo>
                  <a:pt x="195501" y="198946"/>
                </a:lnTo>
                <a:close/>
              </a:path>
              <a:path w="220345" h="410845">
                <a:moveTo>
                  <a:pt x="181751" y="135577"/>
                </a:moveTo>
                <a:lnTo>
                  <a:pt x="164078" y="135577"/>
                </a:lnTo>
                <a:lnTo>
                  <a:pt x="174162" y="182046"/>
                </a:lnTo>
                <a:lnTo>
                  <a:pt x="44061" y="203156"/>
                </a:lnTo>
                <a:lnTo>
                  <a:pt x="151890" y="203156"/>
                </a:lnTo>
                <a:lnTo>
                  <a:pt x="177827" y="198946"/>
                </a:lnTo>
                <a:lnTo>
                  <a:pt x="195501" y="198946"/>
                </a:lnTo>
                <a:lnTo>
                  <a:pt x="181751" y="135577"/>
                </a:lnTo>
                <a:close/>
              </a:path>
              <a:path w="220345" h="410845">
                <a:moveTo>
                  <a:pt x="174376" y="101588"/>
                </a:moveTo>
                <a:lnTo>
                  <a:pt x="156696" y="101588"/>
                </a:lnTo>
                <a:lnTo>
                  <a:pt x="160403" y="118645"/>
                </a:lnTo>
                <a:lnTo>
                  <a:pt x="61903" y="131776"/>
                </a:lnTo>
                <a:lnTo>
                  <a:pt x="180926" y="131776"/>
                </a:lnTo>
                <a:lnTo>
                  <a:pt x="174376" y="101588"/>
                </a:lnTo>
                <a:close/>
              </a:path>
              <a:path w="220345" h="410845">
                <a:moveTo>
                  <a:pt x="181726" y="17266"/>
                </a:moveTo>
                <a:lnTo>
                  <a:pt x="162016" y="17266"/>
                </a:lnTo>
                <a:lnTo>
                  <a:pt x="166455" y="21716"/>
                </a:lnTo>
                <a:lnTo>
                  <a:pt x="166455" y="79526"/>
                </a:lnTo>
                <a:lnTo>
                  <a:pt x="162769" y="83620"/>
                </a:lnTo>
                <a:lnTo>
                  <a:pt x="157995" y="84322"/>
                </a:lnTo>
                <a:lnTo>
                  <a:pt x="183177" y="84322"/>
                </a:lnTo>
                <a:lnTo>
                  <a:pt x="183732" y="83285"/>
                </a:lnTo>
                <a:lnTo>
                  <a:pt x="183732" y="27171"/>
                </a:lnTo>
                <a:lnTo>
                  <a:pt x="181726" y="17266"/>
                </a:lnTo>
                <a:close/>
              </a:path>
            </a:pathLst>
          </a:custGeom>
          <a:solidFill>
            <a:srgbClr val="FFFFFF"/>
          </a:solidFill>
        </p:spPr>
        <p:txBody>
          <a:bodyPr wrap="square" lIns="0" tIns="0" rIns="0" bIns="0" rtlCol="0"/>
          <a:lstStyle/>
          <a:p>
            <a:endParaRPr sz="1092"/>
          </a:p>
        </p:txBody>
      </p:sp>
      <p:sp>
        <p:nvSpPr>
          <p:cNvPr id="82" name="object 81"/>
          <p:cNvSpPr/>
          <p:nvPr userDrawn="1"/>
        </p:nvSpPr>
        <p:spPr>
          <a:xfrm>
            <a:off x="6848463" y="4855198"/>
            <a:ext cx="237216" cy="253758"/>
          </a:xfrm>
          <a:custGeom>
            <a:avLst/>
            <a:gdLst/>
            <a:ahLst/>
            <a:cxnLst/>
            <a:rect l="l" t="t" r="r" b="b"/>
            <a:pathLst>
              <a:path w="391159" h="418465">
                <a:moveTo>
                  <a:pt x="94525" y="204227"/>
                </a:moveTo>
                <a:lnTo>
                  <a:pt x="24117" y="234599"/>
                </a:lnTo>
                <a:lnTo>
                  <a:pt x="324" y="277656"/>
                </a:lnTo>
                <a:lnTo>
                  <a:pt x="0" y="413997"/>
                </a:lnTo>
                <a:lnTo>
                  <a:pt x="3853" y="417861"/>
                </a:lnTo>
                <a:lnTo>
                  <a:pt x="387087" y="417861"/>
                </a:lnTo>
                <a:lnTo>
                  <a:pt x="390951" y="413997"/>
                </a:lnTo>
                <a:lnTo>
                  <a:pt x="390951" y="400584"/>
                </a:lnTo>
                <a:lnTo>
                  <a:pt x="17266" y="400584"/>
                </a:lnTo>
                <a:lnTo>
                  <a:pt x="17266" y="281289"/>
                </a:lnTo>
                <a:lnTo>
                  <a:pt x="42218" y="241297"/>
                </a:lnTo>
                <a:lnTo>
                  <a:pt x="77394" y="223910"/>
                </a:lnTo>
                <a:lnTo>
                  <a:pt x="111947" y="220716"/>
                </a:lnTo>
                <a:lnTo>
                  <a:pt x="153097" y="220716"/>
                </a:lnTo>
                <a:lnTo>
                  <a:pt x="152686" y="219909"/>
                </a:lnTo>
                <a:lnTo>
                  <a:pt x="234597" y="219909"/>
                </a:lnTo>
                <a:lnTo>
                  <a:pt x="240139" y="217396"/>
                </a:lnTo>
                <a:lnTo>
                  <a:pt x="333807" y="217396"/>
                </a:lnTo>
                <a:lnTo>
                  <a:pt x="318431" y="211879"/>
                </a:lnTo>
                <a:lnTo>
                  <a:pt x="314043" y="211218"/>
                </a:lnTo>
                <a:lnTo>
                  <a:pt x="192957" y="211218"/>
                </a:lnTo>
                <a:lnTo>
                  <a:pt x="160880" y="204590"/>
                </a:lnTo>
                <a:lnTo>
                  <a:pt x="125074" y="204590"/>
                </a:lnTo>
                <a:lnTo>
                  <a:pt x="94525" y="204227"/>
                </a:lnTo>
                <a:close/>
              </a:path>
              <a:path w="391159" h="418465">
                <a:moveTo>
                  <a:pt x="348837" y="224598"/>
                </a:moveTo>
                <a:lnTo>
                  <a:pt x="285601" y="224598"/>
                </a:lnTo>
                <a:lnTo>
                  <a:pt x="311613" y="227986"/>
                </a:lnTo>
                <a:lnTo>
                  <a:pt x="333518" y="235323"/>
                </a:lnTo>
                <a:lnTo>
                  <a:pt x="363125" y="259643"/>
                </a:lnTo>
                <a:lnTo>
                  <a:pt x="373674" y="400584"/>
                </a:lnTo>
                <a:lnTo>
                  <a:pt x="390951" y="400584"/>
                </a:lnTo>
                <a:lnTo>
                  <a:pt x="390951" y="285876"/>
                </a:lnTo>
                <a:lnTo>
                  <a:pt x="390190" y="280245"/>
                </a:lnTo>
                <a:lnTo>
                  <a:pt x="386658" y="267703"/>
                </a:lnTo>
                <a:lnTo>
                  <a:pt x="378226" y="251173"/>
                </a:lnTo>
                <a:lnTo>
                  <a:pt x="362784" y="233741"/>
                </a:lnTo>
                <a:lnTo>
                  <a:pt x="348837" y="224598"/>
                </a:lnTo>
                <a:close/>
              </a:path>
              <a:path w="391159" h="418465">
                <a:moveTo>
                  <a:pt x="153097" y="220716"/>
                </a:moveTo>
                <a:lnTo>
                  <a:pt x="111947" y="220716"/>
                </a:lnTo>
                <a:lnTo>
                  <a:pt x="135032" y="223302"/>
                </a:lnTo>
                <a:lnTo>
                  <a:pt x="189240" y="329916"/>
                </a:lnTo>
                <a:lnTo>
                  <a:pt x="192214" y="331728"/>
                </a:lnTo>
                <a:lnTo>
                  <a:pt x="198723" y="331728"/>
                </a:lnTo>
                <a:lnTo>
                  <a:pt x="201680" y="329916"/>
                </a:lnTo>
                <a:lnTo>
                  <a:pt x="214942" y="304137"/>
                </a:lnTo>
                <a:lnTo>
                  <a:pt x="195512" y="304137"/>
                </a:lnTo>
                <a:lnTo>
                  <a:pt x="182936" y="279394"/>
                </a:lnTo>
                <a:lnTo>
                  <a:pt x="186981" y="263939"/>
                </a:lnTo>
                <a:lnTo>
                  <a:pt x="175083" y="263939"/>
                </a:lnTo>
                <a:lnTo>
                  <a:pt x="153097" y="220716"/>
                </a:lnTo>
                <a:close/>
              </a:path>
              <a:path w="391159" h="418465">
                <a:moveTo>
                  <a:pt x="212845" y="245866"/>
                </a:moveTo>
                <a:lnTo>
                  <a:pt x="200056" y="245866"/>
                </a:lnTo>
                <a:lnTo>
                  <a:pt x="212391" y="271332"/>
                </a:lnTo>
                <a:lnTo>
                  <a:pt x="195512" y="304137"/>
                </a:lnTo>
                <a:lnTo>
                  <a:pt x="214942" y="304137"/>
                </a:lnTo>
                <a:lnTo>
                  <a:pt x="238406" y="258526"/>
                </a:lnTo>
                <a:lnTo>
                  <a:pt x="218977" y="258526"/>
                </a:lnTo>
                <a:lnTo>
                  <a:pt x="212845" y="245866"/>
                </a:lnTo>
                <a:close/>
              </a:path>
              <a:path w="391159" h="418465">
                <a:moveTo>
                  <a:pt x="234597" y="219909"/>
                </a:moveTo>
                <a:lnTo>
                  <a:pt x="152686" y="219909"/>
                </a:lnTo>
                <a:lnTo>
                  <a:pt x="158361" y="222087"/>
                </a:lnTo>
                <a:lnTo>
                  <a:pt x="164235" y="223857"/>
                </a:lnTo>
                <a:lnTo>
                  <a:pt x="170298" y="225113"/>
                </a:lnTo>
                <a:lnTo>
                  <a:pt x="170068" y="226223"/>
                </a:lnTo>
                <a:lnTo>
                  <a:pt x="169952" y="235573"/>
                </a:lnTo>
                <a:lnTo>
                  <a:pt x="174183" y="241626"/>
                </a:lnTo>
                <a:lnTo>
                  <a:pt x="180214" y="244338"/>
                </a:lnTo>
                <a:lnTo>
                  <a:pt x="175083" y="263939"/>
                </a:lnTo>
                <a:lnTo>
                  <a:pt x="186981" y="263939"/>
                </a:lnTo>
                <a:lnTo>
                  <a:pt x="191711" y="245866"/>
                </a:lnTo>
                <a:lnTo>
                  <a:pt x="212845" y="245866"/>
                </a:lnTo>
                <a:lnTo>
                  <a:pt x="211815" y="243741"/>
                </a:lnTo>
                <a:lnTo>
                  <a:pt x="217249" y="240809"/>
                </a:lnTo>
                <a:lnTo>
                  <a:pt x="220863" y="235323"/>
                </a:lnTo>
                <a:lnTo>
                  <a:pt x="220988" y="234348"/>
                </a:lnTo>
                <a:lnTo>
                  <a:pt x="184067" y="234348"/>
                </a:lnTo>
                <a:lnTo>
                  <a:pt x="181470" y="231741"/>
                </a:lnTo>
                <a:lnTo>
                  <a:pt x="181470" y="225343"/>
                </a:lnTo>
                <a:lnTo>
                  <a:pt x="184067" y="222736"/>
                </a:lnTo>
                <a:lnTo>
                  <a:pt x="226457" y="222736"/>
                </a:lnTo>
                <a:lnTo>
                  <a:pt x="227228" y="222548"/>
                </a:lnTo>
                <a:lnTo>
                  <a:pt x="233835" y="220255"/>
                </a:lnTo>
                <a:lnTo>
                  <a:pt x="234597" y="219909"/>
                </a:lnTo>
                <a:close/>
              </a:path>
              <a:path w="391159" h="418465">
                <a:moveTo>
                  <a:pt x="333807" y="217396"/>
                </a:moveTo>
                <a:lnTo>
                  <a:pt x="240139" y="217396"/>
                </a:lnTo>
                <a:lnTo>
                  <a:pt x="218977" y="258526"/>
                </a:lnTo>
                <a:lnTo>
                  <a:pt x="238406" y="258526"/>
                </a:lnTo>
                <a:lnTo>
                  <a:pt x="255562" y="225176"/>
                </a:lnTo>
                <a:lnTo>
                  <a:pt x="285601" y="224598"/>
                </a:lnTo>
                <a:lnTo>
                  <a:pt x="348837" y="224598"/>
                </a:lnTo>
                <a:lnTo>
                  <a:pt x="342740" y="220601"/>
                </a:lnTo>
                <a:lnTo>
                  <a:pt x="333807" y="217396"/>
                </a:lnTo>
                <a:close/>
              </a:path>
              <a:path w="391159" h="418465">
                <a:moveTo>
                  <a:pt x="226457" y="222736"/>
                </a:moveTo>
                <a:lnTo>
                  <a:pt x="206862" y="222736"/>
                </a:lnTo>
                <a:lnTo>
                  <a:pt x="209470" y="225343"/>
                </a:lnTo>
                <a:lnTo>
                  <a:pt x="209470" y="231741"/>
                </a:lnTo>
                <a:lnTo>
                  <a:pt x="206862" y="234348"/>
                </a:lnTo>
                <a:lnTo>
                  <a:pt x="220988" y="234348"/>
                </a:lnTo>
                <a:lnTo>
                  <a:pt x="220988" y="227040"/>
                </a:lnTo>
                <a:lnTo>
                  <a:pt x="220736" y="225616"/>
                </a:lnTo>
                <a:lnTo>
                  <a:pt x="220370" y="224223"/>
                </a:lnTo>
                <a:lnTo>
                  <a:pt x="226457" y="222736"/>
                </a:lnTo>
                <a:close/>
              </a:path>
              <a:path w="391159" h="418465">
                <a:moveTo>
                  <a:pt x="248467" y="16250"/>
                </a:moveTo>
                <a:lnTo>
                  <a:pt x="193418" y="16250"/>
                </a:lnTo>
                <a:lnTo>
                  <a:pt x="231330" y="23923"/>
                </a:lnTo>
                <a:lnTo>
                  <a:pt x="262324" y="44833"/>
                </a:lnTo>
                <a:lnTo>
                  <a:pt x="283238" y="75823"/>
                </a:lnTo>
                <a:lnTo>
                  <a:pt x="290912" y="113734"/>
                </a:lnTo>
                <a:lnTo>
                  <a:pt x="283282" y="151543"/>
                </a:lnTo>
                <a:lnTo>
                  <a:pt x="262481" y="182482"/>
                </a:lnTo>
                <a:lnTo>
                  <a:pt x="231639" y="203418"/>
                </a:lnTo>
                <a:lnTo>
                  <a:pt x="193889" y="211218"/>
                </a:lnTo>
                <a:lnTo>
                  <a:pt x="314043" y="211218"/>
                </a:lnTo>
                <a:lnTo>
                  <a:pt x="290963" y="207742"/>
                </a:lnTo>
                <a:lnTo>
                  <a:pt x="257374" y="207742"/>
                </a:lnTo>
                <a:lnTo>
                  <a:pt x="277818" y="189896"/>
                </a:lnTo>
                <a:lnTo>
                  <a:pt x="293526" y="167688"/>
                </a:lnTo>
                <a:lnTo>
                  <a:pt x="303605" y="142005"/>
                </a:lnTo>
                <a:lnTo>
                  <a:pt x="307163" y="113734"/>
                </a:lnTo>
                <a:lnTo>
                  <a:pt x="298210" y="69507"/>
                </a:lnTo>
                <a:lnTo>
                  <a:pt x="273811" y="33351"/>
                </a:lnTo>
                <a:lnTo>
                  <a:pt x="248467" y="16250"/>
                </a:lnTo>
                <a:close/>
              </a:path>
              <a:path w="391159" h="418465">
                <a:moveTo>
                  <a:pt x="289946" y="207589"/>
                </a:moveTo>
                <a:lnTo>
                  <a:pt x="257374" y="207742"/>
                </a:lnTo>
                <a:lnTo>
                  <a:pt x="290963" y="207742"/>
                </a:lnTo>
                <a:lnTo>
                  <a:pt x="289946" y="207589"/>
                </a:lnTo>
                <a:close/>
              </a:path>
              <a:path w="391159" h="418465">
                <a:moveTo>
                  <a:pt x="193418" y="0"/>
                </a:moveTo>
                <a:lnTo>
                  <a:pt x="149186" y="8952"/>
                </a:lnTo>
                <a:lnTo>
                  <a:pt x="113030" y="33351"/>
                </a:lnTo>
                <a:lnTo>
                  <a:pt x="88634" y="69507"/>
                </a:lnTo>
                <a:lnTo>
                  <a:pt x="79683" y="113734"/>
                </a:lnTo>
                <a:lnTo>
                  <a:pt x="82901" y="140656"/>
                </a:lnTo>
                <a:lnTo>
                  <a:pt x="92048" y="165280"/>
                </a:lnTo>
                <a:lnTo>
                  <a:pt x="106360" y="186845"/>
                </a:lnTo>
                <a:lnTo>
                  <a:pt x="125074" y="204590"/>
                </a:lnTo>
                <a:lnTo>
                  <a:pt x="160880" y="204590"/>
                </a:lnTo>
                <a:lnTo>
                  <a:pt x="155206" y="203418"/>
                </a:lnTo>
                <a:lnTo>
                  <a:pt x="124365" y="182482"/>
                </a:lnTo>
                <a:lnTo>
                  <a:pt x="103563" y="151543"/>
                </a:lnTo>
                <a:lnTo>
                  <a:pt x="95934" y="113734"/>
                </a:lnTo>
                <a:lnTo>
                  <a:pt x="103606" y="75823"/>
                </a:lnTo>
                <a:lnTo>
                  <a:pt x="124517" y="44833"/>
                </a:lnTo>
                <a:lnTo>
                  <a:pt x="155507" y="23923"/>
                </a:lnTo>
                <a:lnTo>
                  <a:pt x="193418" y="16250"/>
                </a:lnTo>
                <a:lnTo>
                  <a:pt x="248467" y="16250"/>
                </a:lnTo>
                <a:lnTo>
                  <a:pt x="237651" y="8952"/>
                </a:lnTo>
                <a:lnTo>
                  <a:pt x="193418" y="0"/>
                </a:lnTo>
                <a:close/>
              </a:path>
            </a:pathLst>
          </a:custGeom>
          <a:solidFill>
            <a:srgbClr val="FFFFFF"/>
          </a:solidFill>
        </p:spPr>
        <p:txBody>
          <a:bodyPr wrap="square" lIns="0" tIns="0" rIns="0" bIns="0" rtlCol="0"/>
          <a:lstStyle/>
          <a:p>
            <a:endParaRPr sz="1092"/>
          </a:p>
        </p:txBody>
      </p:sp>
      <p:sp>
        <p:nvSpPr>
          <p:cNvPr id="83" name="object 82"/>
          <p:cNvSpPr/>
          <p:nvPr userDrawn="1"/>
        </p:nvSpPr>
        <p:spPr>
          <a:xfrm>
            <a:off x="6868556" y="3724625"/>
            <a:ext cx="197167" cy="239510"/>
          </a:xfrm>
          <a:custGeom>
            <a:avLst/>
            <a:gdLst/>
            <a:ahLst/>
            <a:cxnLst/>
            <a:rect l="l" t="t" r="r" b="b"/>
            <a:pathLst>
              <a:path w="325120" h="394970">
                <a:moveTo>
                  <a:pt x="266090" y="194221"/>
                </a:moveTo>
                <a:lnTo>
                  <a:pt x="262216" y="190347"/>
                </a:lnTo>
                <a:lnTo>
                  <a:pt x="255727" y="190347"/>
                </a:lnTo>
                <a:lnTo>
                  <a:pt x="255727" y="200723"/>
                </a:lnTo>
                <a:lnTo>
                  <a:pt x="255727" y="212737"/>
                </a:lnTo>
                <a:lnTo>
                  <a:pt x="68961" y="212737"/>
                </a:lnTo>
                <a:lnTo>
                  <a:pt x="68961" y="200723"/>
                </a:lnTo>
                <a:lnTo>
                  <a:pt x="255727" y="200723"/>
                </a:lnTo>
                <a:lnTo>
                  <a:pt x="255727" y="190347"/>
                </a:lnTo>
                <a:lnTo>
                  <a:pt x="62458" y="190347"/>
                </a:lnTo>
                <a:lnTo>
                  <a:pt x="58585" y="194221"/>
                </a:lnTo>
                <a:lnTo>
                  <a:pt x="58585" y="219227"/>
                </a:lnTo>
                <a:lnTo>
                  <a:pt x="62458" y="223100"/>
                </a:lnTo>
                <a:lnTo>
                  <a:pt x="262216" y="223100"/>
                </a:lnTo>
                <a:lnTo>
                  <a:pt x="266090" y="219227"/>
                </a:lnTo>
                <a:lnTo>
                  <a:pt x="266090" y="212737"/>
                </a:lnTo>
                <a:lnTo>
                  <a:pt x="266090" y="200723"/>
                </a:lnTo>
                <a:lnTo>
                  <a:pt x="266090" y="194221"/>
                </a:lnTo>
                <a:close/>
              </a:path>
              <a:path w="325120" h="394970">
                <a:moveTo>
                  <a:pt x="266090" y="140068"/>
                </a:moveTo>
                <a:lnTo>
                  <a:pt x="262216" y="136207"/>
                </a:lnTo>
                <a:lnTo>
                  <a:pt x="255727" y="136207"/>
                </a:lnTo>
                <a:lnTo>
                  <a:pt x="255727" y="146558"/>
                </a:lnTo>
                <a:lnTo>
                  <a:pt x="255727" y="158584"/>
                </a:lnTo>
                <a:lnTo>
                  <a:pt x="68961" y="158584"/>
                </a:lnTo>
                <a:lnTo>
                  <a:pt x="68961" y="146558"/>
                </a:lnTo>
                <a:lnTo>
                  <a:pt x="255727" y="146558"/>
                </a:lnTo>
                <a:lnTo>
                  <a:pt x="255727" y="136207"/>
                </a:lnTo>
                <a:lnTo>
                  <a:pt x="62458" y="136207"/>
                </a:lnTo>
                <a:lnTo>
                  <a:pt x="58585" y="140068"/>
                </a:lnTo>
                <a:lnTo>
                  <a:pt x="58585" y="165087"/>
                </a:lnTo>
                <a:lnTo>
                  <a:pt x="62458" y="168948"/>
                </a:lnTo>
                <a:lnTo>
                  <a:pt x="262216" y="168948"/>
                </a:lnTo>
                <a:lnTo>
                  <a:pt x="266090" y="165087"/>
                </a:lnTo>
                <a:lnTo>
                  <a:pt x="266090" y="158584"/>
                </a:lnTo>
                <a:lnTo>
                  <a:pt x="266090" y="146558"/>
                </a:lnTo>
                <a:lnTo>
                  <a:pt x="266090" y="140068"/>
                </a:lnTo>
                <a:close/>
              </a:path>
              <a:path w="325120" h="394970">
                <a:moveTo>
                  <a:pt x="266090" y="85940"/>
                </a:moveTo>
                <a:lnTo>
                  <a:pt x="262216" y="82067"/>
                </a:lnTo>
                <a:lnTo>
                  <a:pt x="255727" y="82067"/>
                </a:lnTo>
                <a:lnTo>
                  <a:pt x="255727" y="92430"/>
                </a:lnTo>
                <a:lnTo>
                  <a:pt x="255727" y="104444"/>
                </a:lnTo>
                <a:lnTo>
                  <a:pt x="68961" y="104444"/>
                </a:lnTo>
                <a:lnTo>
                  <a:pt x="68961" y="92430"/>
                </a:lnTo>
                <a:lnTo>
                  <a:pt x="255727" y="92430"/>
                </a:lnTo>
                <a:lnTo>
                  <a:pt x="255727" y="82067"/>
                </a:lnTo>
                <a:lnTo>
                  <a:pt x="62458" y="82067"/>
                </a:lnTo>
                <a:lnTo>
                  <a:pt x="58585" y="85940"/>
                </a:lnTo>
                <a:lnTo>
                  <a:pt x="58585" y="110947"/>
                </a:lnTo>
                <a:lnTo>
                  <a:pt x="62458" y="114820"/>
                </a:lnTo>
                <a:lnTo>
                  <a:pt x="262216" y="114820"/>
                </a:lnTo>
                <a:lnTo>
                  <a:pt x="266090" y="110947"/>
                </a:lnTo>
                <a:lnTo>
                  <a:pt x="266090" y="104444"/>
                </a:lnTo>
                <a:lnTo>
                  <a:pt x="266090" y="92430"/>
                </a:lnTo>
                <a:lnTo>
                  <a:pt x="266090" y="85940"/>
                </a:lnTo>
                <a:close/>
              </a:path>
              <a:path w="325120" h="394970">
                <a:moveTo>
                  <a:pt x="324675" y="31115"/>
                </a:moveTo>
                <a:lnTo>
                  <a:pt x="322224" y="19011"/>
                </a:lnTo>
                <a:lnTo>
                  <a:pt x="321043" y="17259"/>
                </a:lnTo>
                <a:lnTo>
                  <a:pt x="315556" y="9118"/>
                </a:lnTo>
                <a:lnTo>
                  <a:pt x="307403" y="3619"/>
                </a:lnTo>
                <a:lnTo>
                  <a:pt x="307403" y="23482"/>
                </a:lnTo>
                <a:lnTo>
                  <a:pt x="307403" y="297764"/>
                </a:lnTo>
                <a:lnTo>
                  <a:pt x="297611" y="297764"/>
                </a:lnTo>
                <a:lnTo>
                  <a:pt x="297611" y="318147"/>
                </a:lnTo>
                <a:lnTo>
                  <a:pt x="244665" y="368071"/>
                </a:lnTo>
                <a:lnTo>
                  <a:pt x="244665" y="339509"/>
                </a:lnTo>
                <a:lnTo>
                  <a:pt x="246354" y="331190"/>
                </a:lnTo>
                <a:lnTo>
                  <a:pt x="250926" y="324408"/>
                </a:lnTo>
                <a:lnTo>
                  <a:pt x="257721" y="319824"/>
                </a:lnTo>
                <a:lnTo>
                  <a:pt x="266026" y="318147"/>
                </a:lnTo>
                <a:lnTo>
                  <a:pt x="297611" y="318147"/>
                </a:lnTo>
                <a:lnTo>
                  <a:pt x="297611" y="297764"/>
                </a:lnTo>
                <a:lnTo>
                  <a:pt x="267081" y="297764"/>
                </a:lnTo>
                <a:lnTo>
                  <a:pt x="249986" y="301231"/>
                </a:lnTo>
                <a:lnTo>
                  <a:pt x="236016" y="310654"/>
                </a:lnTo>
                <a:lnTo>
                  <a:pt x="226593" y="324624"/>
                </a:lnTo>
                <a:lnTo>
                  <a:pt x="223126" y="341706"/>
                </a:lnTo>
                <a:lnTo>
                  <a:pt x="223126" y="377228"/>
                </a:lnTo>
                <a:lnTo>
                  <a:pt x="23469" y="377228"/>
                </a:lnTo>
                <a:lnTo>
                  <a:pt x="17259" y="371017"/>
                </a:lnTo>
                <a:lnTo>
                  <a:pt x="17259" y="23482"/>
                </a:lnTo>
                <a:lnTo>
                  <a:pt x="23469" y="17259"/>
                </a:lnTo>
                <a:lnTo>
                  <a:pt x="301193" y="17259"/>
                </a:lnTo>
                <a:lnTo>
                  <a:pt x="307403" y="23482"/>
                </a:lnTo>
                <a:lnTo>
                  <a:pt x="307403" y="3619"/>
                </a:lnTo>
                <a:lnTo>
                  <a:pt x="305663" y="2438"/>
                </a:lnTo>
                <a:lnTo>
                  <a:pt x="293560" y="0"/>
                </a:lnTo>
                <a:lnTo>
                  <a:pt x="31115" y="0"/>
                </a:lnTo>
                <a:lnTo>
                  <a:pt x="19011" y="2438"/>
                </a:lnTo>
                <a:lnTo>
                  <a:pt x="9118" y="9118"/>
                </a:lnTo>
                <a:lnTo>
                  <a:pt x="2438" y="19011"/>
                </a:lnTo>
                <a:lnTo>
                  <a:pt x="0" y="31115"/>
                </a:lnTo>
                <a:lnTo>
                  <a:pt x="0" y="363372"/>
                </a:lnTo>
                <a:lnTo>
                  <a:pt x="2438" y="375475"/>
                </a:lnTo>
                <a:lnTo>
                  <a:pt x="9118" y="385381"/>
                </a:lnTo>
                <a:lnTo>
                  <a:pt x="19011" y="392061"/>
                </a:lnTo>
                <a:lnTo>
                  <a:pt x="31115" y="394512"/>
                </a:lnTo>
                <a:lnTo>
                  <a:pt x="233870" y="394512"/>
                </a:lnTo>
                <a:lnTo>
                  <a:pt x="235775" y="393712"/>
                </a:lnTo>
                <a:lnTo>
                  <a:pt x="237274" y="392468"/>
                </a:lnTo>
                <a:lnTo>
                  <a:pt x="239141" y="392468"/>
                </a:lnTo>
                <a:lnTo>
                  <a:pt x="240944" y="391769"/>
                </a:lnTo>
                <a:lnTo>
                  <a:pt x="256374" y="377228"/>
                </a:lnTo>
                <a:lnTo>
                  <a:pt x="266090" y="368071"/>
                </a:lnTo>
                <a:lnTo>
                  <a:pt x="319049" y="318147"/>
                </a:lnTo>
                <a:lnTo>
                  <a:pt x="322668" y="314744"/>
                </a:lnTo>
                <a:lnTo>
                  <a:pt x="323405" y="312813"/>
                </a:lnTo>
                <a:lnTo>
                  <a:pt x="323532" y="310654"/>
                </a:lnTo>
                <a:lnTo>
                  <a:pt x="324205" y="309549"/>
                </a:lnTo>
                <a:lnTo>
                  <a:pt x="324675" y="308025"/>
                </a:lnTo>
                <a:lnTo>
                  <a:pt x="324675" y="31115"/>
                </a:lnTo>
                <a:close/>
              </a:path>
            </a:pathLst>
          </a:custGeom>
          <a:solidFill>
            <a:srgbClr val="FFFFFF"/>
          </a:solidFill>
        </p:spPr>
        <p:txBody>
          <a:bodyPr wrap="square" lIns="0" tIns="0" rIns="0" bIns="0" rtlCol="0"/>
          <a:lstStyle/>
          <a:p>
            <a:endParaRPr sz="1092"/>
          </a:p>
        </p:txBody>
      </p:sp>
      <p:sp>
        <p:nvSpPr>
          <p:cNvPr id="84" name="object 83"/>
          <p:cNvSpPr/>
          <p:nvPr userDrawn="1"/>
        </p:nvSpPr>
        <p:spPr>
          <a:xfrm>
            <a:off x="8585413" y="4304515"/>
            <a:ext cx="142869" cy="218717"/>
          </a:xfrm>
          <a:custGeom>
            <a:avLst/>
            <a:gdLst/>
            <a:ahLst/>
            <a:cxnLst/>
            <a:rect l="l" t="t" r="r" b="b"/>
            <a:pathLst>
              <a:path w="235584" h="360679">
                <a:moveTo>
                  <a:pt x="63767" y="0"/>
                </a:moveTo>
                <a:lnTo>
                  <a:pt x="58992" y="1109"/>
                </a:lnTo>
                <a:lnTo>
                  <a:pt x="43674" y="35192"/>
                </a:lnTo>
                <a:lnTo>
                  <a:pt x="45998" y="39496"/>
                </a:lnTo>
                <a:lnTo>
                  <a:pt x="62060" y="46721"/>
                </a:lnTo>
                <a:lnTo>
                  <a:pt x="6293" y="170748"/>
                </a:lnTo>
                <a:lnTo>
                  <a:pt x="8617" y="175052"/>
                </a:lnTo>
                <a:lnTo>
                  <a:pt x="49464" y="193407"/>
                </a:lnTo>
                <a:lnTo>
                  <a:pt x="12669" y="275227"/>
                </a:lnTo>
                <a:lnTo>
                  <a:pt x="902" y="312022"/>
                </a:lnTo>
                <a:lnTo>
                  <a:pt x="534" y="335888"/>
                </a:lnTo>
                <a:lnTo>
                  <a:pt x="366" y="347497"/>
                </a:lnTo>
                <a:lnTo>
                  <a:pt x="0" y="356114"/>
                </a:lnTo>
                <a:lnTo>
                  <a:pt x="9078" y="360208"/>
                </a:lnTo>
                <a:lnTo>
                  <a:pt x="41932" y="328461"/>
                </a:lnTo>
                <a:lnTo>
                  <a:pt x="17643" y="328461"/>
                </a:lnTo>
                <a:lnTo>
                  <a:pt x="17850" y="319937"/>
                </a:lnTo>
                <a:lnTo>
                  <a:pt x="18125" y="312911"/>
                </a:lnTo>
                <a:lnTo>
                  <a:pt x="19120" y="304797"/>
                </a:lnTo>
                <a:lnTo>
                  <a:pt x="18491" y="304797"/>
                </a:lnTo>
                <a:lnTo>
                  <a:pt x="19674" y="300252"/>
                </a:lnTo>
                <a:lnTo>
                  <a:pt x="20147" y="300252"/>
                </a:lnTo>
                <a:lnTo>
                  <a:pt x="23119" y="292095"/>
                </a:lnTo>
                <a:lnTo>
                  <a:pt x="26679" y="285467"/>
                </a:lnTo>
                <a:lnTo>
                  <a:pt x="64940" y="200370"/>
                </a:lnTo>
                <a:lnTo>
                  <a:pt x="96489" y="200370"/>
                </a:lnTo>
                <a:lnTo>
                  <a:pt x="25863" y="168612"/>
                </a:lnTo>
                <a:lnTo>
                  <a:pt x="77536" y="53684"/>
                </a:lnTo>
                <a:lnTo>
                  <a:pt x="109113" y="53684"/>
                </a:lnTo>
                <a:lnTo>
                  <a:pt x="63233" y="33056"/>
                </a:lnTo>
                <a:lnTo>
                  <a:pt x="70374" y="17172"/>
                </a:lnTo>
                <a:lnTo>
                  <a:pt x="101960" y="17172"/>
                </a:lnTo>
                <a:lnTo>
                  <a:pt x="63767" y="0"/>
                </a:lnTo>
                <a:close/>
              </a:path>
              <a:path w="235584" h="360679">
                <a:moveTo>
                  <a:pt x="96489" y="200370"/>
                </a:moveTo>
                <a:lnTo>
                  <a:pt x="64940" y="200370"/>
                </a:lnTo>
                <a:lnTo>
                  <a:pt x="82479" y="208255"/>
                </a:lnTo>
                <a:lnTo>
                  <a:pt x="36742" y="310001"/>
                </a:lnTo>
                <a:lnTo>
                  <a:pt x="17643" y="328461"/>
                </a:lnTo>
                <a:lnTo>
                  <a:pt x="41932" y="328461"/>
                </a:lnTo>
                <a:lnTo>
                  <a:pt x="48961" y="321665"/>
                </a:lnTo>
                <a:lnTo>
                  <a:pt x="49579" y="321194"/>
                </a:lnTo>
                <a:lnTo>
                  <a:pt x="50176" y="320639"/>
                </a:lnTo>
                <a:lnTo>
                  <a:pt x="50689" y="319937"/>
                </a:lnTo>
                <a:lnTo>
                  <a:pt x="51967" y="318566"/>
                </a:lnTo>
                <a:lnTo>
                  <a:pt x="52637" y="317131"/>
                </a:lnTo>
                <a:lnTo>
                  <a:pt x="52773" y="315718"/>
                </a:lnTo>
                <a:lnTo>
                  <a:pt x="97965" y="215218"/>
                </a:lnTo>
                <a:lnTo>
                  <a:pt x="129508" y="215218"/>
                </a:lnTo>
                <a:lnTo>
                  <a:pt x="96489" y="200370"/>
                </a:lnTo>
                <a:close/>
              </a:path>
              <a:path w="235584" h="360679">
                <a:moveTo>
                  <a:pt x="19674" y="300252"/>
                </a:moveTo>
                <a:lnTo>
                  <a:pt x="18491" y="304797"/>
                </a:lnTo>
                <a:lnTo>
                  <a:pt x="19437" y="302202"/>
                </a:lnTo>
                <a:lnTo>
                  <a:pt x="19674" y="300252"/>
                </a:lnTo>
                <a:close/>
              </a:path>
              <a:path w="235584" h="360679">
                <a:moveTo>
                  <a:pt x="19437" y="302202"/>
                </a:moveTo>
                <a:lnTo>
                  <a:pt x="18491" y="304797"/>
                </a:lnTo>
                <a:lnTo>
                  <a:pt x="19120" y="304797"/>
                </a:lnTo>
                <a:lnTo>
                  <a:pt x="19437" y="302202"/>
                </a:lnTo>
                <a:close/>
              </a:path>
              <a:path w="235584" h="360679">
                <a:moveTo>
                  <a:pt x="20147" y="300252"/>
                </a:moveTo>
                <a:lnTo>
                  <a:pt x="19674" y="300252"/>
                </a:lnTo>
                <a:lnTo>
                  <a:pt x="19437" y="302202"/>
                </a:lnTo>
                <a:lnTo>
                  <a:pt x="20147" y="300252"/>
                </a:lnTo>
                <a:close/>
              </a:path>
              <a:path w="235584" h="360679">
                <a:moveTo>
                  <a:pt x="129508" y="215218"/>
                </a:moveTo>
                <a:lnTo>
                  <a:pt x="97965" y="215218"/>
                </a:lnTo>
                <a:lnTo>
                  <a:pt x="136864" y="232704"/>
                </a:lnTo>
                <a:lnTo>
                  <a:pt x="138875" y="232862"/>
                </a:lnTo>
                <a:lnTo>
                  <a:pt x="142770" y="231961"/>
                </a:lnTo>
                <a:lnTo>
                  <a:pt x="144215" y="231019"/>
                </a:lnTo>
                <a:lnTo>
                  <a:pt x="150782" y="216412"/>
                </a:lnTo>
                <a:lnTo>
                  <a:pt x="132163" y="216412"/>
                </a:lnTo>
                <a:lnTo>
                  <a:pt x="129508" y="215218"/>
                </a:lnTo>
                <a:close/>
              </a:path>
              <a:path w="235584" h="360679">
                <a:moveTo>
                  <a:pt x="109113" y="53684"/>
                </a:moveTo>
                <a:lnTo>
                  <a:pt x="77536" y="53684"/>
                </a:lnTo>
                <a:lnTo>
                  <a:pt x="183847" y="101473"/>
                </a:lnTo>
                <a:lnTo>
                  <a:pt x="132163" y="216412"/>
                </a:lnTo>
                <a:lnTo>
                  <a:pt x="150782" y="216412"/>
                </a:lnTo>
                <a:lnTo>
                  <a:pt x="199323" y="108436"/>
                </a:lnTo>
                <a:lnTo>
                  <a:pt x="222903" y="108436"/>
                </a:lnTo>
                <a:lnTo>
                  <a:pt x="227372" y="98489"/>
                </a:lnTo>
                <a:lnTo>
                  <a:pt x="208768" y="98489"/>
                </a:lnTo>
                <a:lnTo>
                  <a:pt x="109113" y="53684"/>
                </a:lnTo>
                <a:close/>
              </a:path>
              <a:path w="235584" h="360679">
                <a:moveTo>
                  <a:pt x="222903" y="108436"/>
                </a:moveTo>
                <a:lnTo>
                  <a:pt x="199323" y="108436"/>
                </a:lnTo>
                <a:lnTo>
                  <a:pt x="213459" y="114792"/>
                </a:lnTo>
                <a:lnTo>
                  <a:pt x="215480" y="114938"/>
                </a:lnTo>
                <a:lnTo>
                  <a:pt x="219365" y="114048"/>
                </a:lnTo>
                <a:lnTo>
                  <a:pt x="220810" y="113096"/>
                </a:lnTo>
                <a:lnTo>
                  <a:pt x="222903" y="108436"/>
                </a:lnTo>
                <a:close/>
              </a:path>
              <a:path w="235584" h="360679">
                <a:moveTo>
                  <a:pt x="101960" y="17172"/>
                </a:moveTo>
                <a:lnTo>
                  <a:pt x="70374" y="17172"/>
                </a:lnTo>
                <a:lnTo>
                  <a:pt x="215909" y="82594"/>
                </a:lnTo>
                <a:lnTo>
                  <a:pt x="208768" y="98489"/>
                </a:lnTo>
                <a:lnTo>
                  <a:pt x="227372" y="98489"/>
                </a:lnTo>
                <a:lnTo>
                  <a:pt x="235469" y="80468"/>
                </a:lnTo>
                <a:lnTo>
                  <a:pt x="233144" y="76154"/>
                </a:lnTo>
                <a:lnTo>
                  <a:pt x="101960" y="17172"/>
                </a:lnTo>
                <a:close/>
              </a:path>
            </a:pathLst>
          </a:custGeom>
          <a:solidFill>
            <a:srgbClr val="FFFFFF"/>
          </a:solidFill>
        </p:spPr>
        <p:txBody>
          <a:bodyPr wrap="square" lIns="0" tIns="0" rIns="0" bIns="0" rtlCol="0"/>
          <a:lstStyle/>
          <a:p>
            <a:endParaRPr sz="1092"/>
          </a:p>
        </p:txBody>
      </p:sp>
      <p:grpSp>
        <p:nvGrpSpPr>
          <p:cNvPr id="85" name="object 84"/>
          <p:cNvGrpSpPr/>
          <p:nvPr userDrawn="1"/>
        </p:nvGrpSpPr>
        <p:grpSpPr>
          <a:xfrm>
            <a:off x="7942907" y="4286839"/>
            <a:ext cx="301142" cy="252602"/>
            <a:chOff x="13097523" y="7069315"/>
            <a:chExt cx="496570" cy="416559"/>
          </a:xfrm>
        </p:grpSpPr>
        <p:sp>
          <p:nvSpPr>
            <p:cNvPr id="86" name="object 85"/>
            <p:cNvSpPr/>
            <p:nvPr/>
          </p:nvSpPr>
          <p:spPr>
            <a:xfrm>
              <a:off x="13097522" y="7069321"/>
              <a:ext cx="496570" cy="416559"/>
            </a:xfrm>
            <a:custGeom>
              <a:avLst/>
              <a:gdLst/>
              <a:ahLst/>
              <a:cxnLst/>
              <a:rect l="l" t="t" r="r" b="b"/>
              <a:pathLst>
                <a:path w="496569" h="416559">
                  <a:moveTo>
                    <a:pt x="279793" y="270078"/>
                  </a:moveTo>
                  <a:lnTo>
                    <a:pt x="275285" y="264883"/>
                  </a:lnTo>
                  <a:lnTo>
                    <a:pt x="266331" y="262051"/>
                  </a:lnTo>
                  <a:lnTo>
                    <a:pt x="266331" y="296189"/>
                  </a:lnTo>
                  <a:lnTo>
                    <a:pt x="268833" y="295021"/>
                  </a:lnTo>
                  <a:lnTo>
                    <a:pt x="276415" y="290385"/>
                  </a:lnTo>
                  <a:lnTo>
                    <a:pt x="279679" y="284861"/>
                  </a:lnTo>
                  <a:lnTo>
                    <a:pt x="279793" y="270078"/>
                  </a:lnTo>
                  <a:close/>
                </a:path>
                <a:path w="496569" h="416559">
                  <a:moveTo>
                    <a:pt x="336384" y="60858"/>
                  </a:moveTo>
                  <a:lnTo>
                    <a:pt x="335495" y="56464"/>
                  </a:lnTo>
                  <a:lnTo>
                    <a:pt x="334683" y="52438"/>
                  </a:lnTo>
                  <a:lnTo>
                    <a:pt x="330034" y="45542"/>
                  </a:lnTo>
                  <a:lnTo>
                    <a:pt x="323151" y="40894"/>
                  </a:lnTo>
                  <a:lnTo>
                    <a:pt x="319112" y="40081"/>
                  </a:lnTo>
                  <a:lnTo>
                    <a:pt x="319112" y="58445"/>
                  </a:lnTo>
                  <a:lnTo>
                    <a:pt x="319112" y="76758"/>
                  </a:lnTo>
                  <a:lnTo>
                    <a:pt x="177215" y="76758"/>
                  </a:lnTo>
                  <a:lnTo>
                    <a:pt x="177215" y="58445"/>
                  </a:lnTo>
                  <a:lnTo>
                    <a:pt x="179184" y="56464"/>
                  </a:lnTo>
                  <a:lnTo>
                    <a:pt x="317144" y="56464"/>
                  </a:lnTo>
                  <a:lnTo>
                    <a:pt x="319112" y="58445"/>
                  </a:lnTo>
                  <a:lnTo>
                    <a:pt x="319112" y="40081"/>
                  </a:lnTo>
                  <a:lnTo>
                    <a:pt x="314731" y="39192"/>
                  </a:lnTo>
                  <a:lnTo>
                    <a:pt x="181610" y="39192"/>
                  </a:lnTo>
                  <a:lnTo>
                    <a:pt x="173177" y="40894"/>
                  </a:lnTo>
                  <a:lnTo>
                    <a:pt x="166293" y="45542"/>
                  </a:lnTo>
                  <a:lnTo>
                    <a:pt x="161658" y="52438"/>
                  </a:lnTo>
                  <a:lnTo>
                    <a:pt x="159956" y="60858"/>
                  </a:lnTo>
                  <a:lnTo>
                    <a:pt x="159956" y="90157"/>
                  </a:lnTo>
                  <a:lnTo>
                    <a:pt x="163817" y="94030"/>
                  </a:lnTo>
                  <a:lnTo>
                    <a:pt x="332524" y="94030"/>
                  </a:lnTo>
                  <a:lnTo>
                    <a:pt x="336384" y="90157"/>
                  </a:lnTo>
                  <a:lnTo>
                    <a:pt x="336384" y="76758"/>
                  </a:lnTo>
                  <a:lnTo>
                    <a:pt x="336384" y="60858"/>
                  </a:lnTo>
                  <a:close/>
                </a:path>
                <a:path w="496569" h="416559">
                  <a:moveTo>
                    <a:pt x="496341" y="124599"/>
                  </a:moveTo>
                  <a:lnTo>
                    <a:pt x="492569" y="105994"/>
                  </a:lnTo>
                  <a:lnTo>
                    <a:pt x="482307" y="90779"/>
                  </a:lnTo>
                  <a:lnTo>
                    <a:pt x="479069" y="88595"/>
                  </a:lnTo>
                  <a:lnTo>
                    <a:pt x="479069" y="124599"/>
                  </a:lnTo>
                  <a:lnTo>
                    <a:pt x="479069" y="368477"/>
                  </a:lnTo>
                  <a:lnTo>
                    <a:pt x="476656" y="380365"/>
                  </a:lnTo>
                  <a:lnTo>
                    <a:pt x="470103" y="390080"/>
                  </a:lnTo>
                  <a:lnTo>
                    <a:pt x="460387" y="396646"/>
                  </a:lnTo>
                  <a:lnTo>
                    <a:pt x="448500" y="399046"/>
                  </a:lnTo>
                  <a:lnTo>
                    <a:pt x="47828" y="399046"/>
                  </a:lnTo>
                  <a:lnTo>
                    <a:pt x="35941" y="396646"/>
                  </a:lnTo>
                  <a:lnTo>
                    <a:pt x="26225" y="390080"/>
                  </a:lnTo>
                  <a:lnTo>
                    <a:pt x="19672" y="380365"/>
                  </a:lnTo>
                  <a:lnTo>
                    <a:pt x="17259" y="368477"/>
                  </a:lnTo>
                  <a:lnTo>
                    <a:pt x="17259" y="124599"/>
                  </a:lnTo>
                  <a:lnTo>
                    <a:pt x="19672" y="112699"/>
                  </a:lnTo>
                  <a:lnTo>
                    <a:pt x="26225" y="102984"/>
                  </a:lnTo>
                  <a:lnTo>
                    <a:pt x="35941" y="96431"/>
                  </a:lnTo>
                  <a:lnTo>
                    <a:pt x="47828" y="94030"/>
                  </a:lnTo>
                  <a:lnTo>
                    <a:pt x="134162" y="94030"/>
                  </a:lnTo>
                  <a:lnTo>
                    <a:pt x="138036" y="90157"/>
                  </a:lnTo>
                  <a:lnTo>
                    <a:pt x="138036" y="60858"/>
                  </a:lnTo>
                  <a:lnTo>
                    <a:pt x="141465" y="43903"/>
                  </a:lnTo>
                  <a:lnTo>
                    <a:pt x="150812" y="30048"/>
                  </a:lnTo>
                  <a:lnTo>
                    <a:pt x="164668" y="20701"/>
                  </a:lnTo>
                  <a:lnTo>
                    <a:pt x="181610" y="17272"/>
                  </a:lnTo>
                  <a:lnTo>
                    <a:pt x="314731" y="17272"/>
                  </a:lnTo>
                  <a:lnTo>
                    <a:pt x="331673" y="20701"/>
                  </a:lnTo>
                  <a:lnTo>
                    <a:pt x="345541" y="30048"/>
                  </a:lnTo>
                  <a:lnTo>
                    <a:pt x="354888" y="43903"/>
                  </a:lnTo>
                  <a:lnTo>
                    <a:pt x="358317" y="60858"/>
                  </a:lnTo>
                  <a:lnTo>
                    <a:pt x="358317" y="90157"/>
                  </a:lnTo>
                  <a:lnTo>
                    <a:pt x="362178" y="94030"/>
                  </a:lnTo>
                  <a:lnTo>
                    <a:pt x="448500" y="94030"/>
                  </a:lnTo>
                  <a:lnTo>
                    <a:pt x="460387" y="96431"/>
                  </a:lnTo>
                  <a:lnTo>
                    <a:pt x="470103" y="102984"/>
                  </a:lnTo>
                  <a:lnTo>
                    <a:pt x="476656" y="112699"/>
                  </a:lnTo>
                  <a:lnTo>
                    <a:pt x="479069" y="124599"/>
                  </a:lnTo>
                  <a:lnTo>
                    <a:pt x="479069" y="88595"/>
                  </a:lnTo>
                  <a:lnTo>
                    <a:pt x="467106" y="80518"/>
                  </a:lnTo>
                  <a:lnTo>
                    <a:pt x="448500" y="76746"/>
                  </a:lnTo>
                  <a:lnTo>
                    <a:pt x="375589" y="76746"/>
                  </a:lnTo>
                  <a:lnTo>
                    <a:pt x="375589" y="60858"/>
                  </a:lnTo>
                  <a:lnTo>
                    <a:pt x="370801" y="37185"/>
                  </a:lnTo>
                  <a:lnTo>
                    <a:pt x="357746" y="17843"/>
                  </a:lnTo>
                  <a:lnTo>
                    <a:pt x="356882" y="17272"/>
                  </a:lnTo>
                  <a:lnTo>
                    <a:pt x="338391" y="4787"/>
                  </a:lnTo>
                  <a:lnTo>
                    <a:pt x="314731" y="0"/>
                  </a:lnTo>
                  <a:lnTo>
                    <a:pt x="181610" y="0"/>
                  </a:lnTo>
                  <a:lnTo>
                    <a:pt x="157949" y="4787"/>
                  </a:lnTo>
                  <a:lnTo>
                    <a:pt x="138595" y="17843"/>
                  </a:lnTo>
                  <a:lnTo>
                    <a:pt x="125539" y="37185"/>
                  </a:lnTo>
                  <a:lnTo>
                    <a:pt x="120751" y="60858"/>
                  </a:lnTo>
                  <a:lnTo>
                    <a:pt x="120751" y="76746"/>
                  </a:lnTo>
                  <a:lnTo>
                    <a:pt x="47828" y="76746"/>
                  </a:lnTo>
                  <a:lnTo>
                    <a:pt x="29222" y="80518"/>
                  </a:lnTo>
                  <a:lnTo>
                    <a:pt x="14020" y="90779"/>
                  </a:lnTo>
                  <a:lnTo>
                    <a:pt x="3759" y="105994"/>
                  </a:lnTo>
                  <a:lnTo>
                    <a:pt x="0" y="124599"/>
                  </a:lnTo>
                  <a:lnTo>
                    <a:pt x="0" y="368477"/>
                  </a:lnTo>
                  <a:lnTo>
                    <a:pt x="3759" y="387083"/>
                  </a:lnTo>
                  <a:lnTo>
                    <a:pt x="14020" y="402285"/>
                  </a:lnTo>
                  <a:lnTo>
                    <a:pt x="29222" y="412546"/>
                  </a:lnTo>
                  <a:lnTo>
                    <a:pt x="47828" y="416306"/>
                  </a:lnTo>
                  <a:lnTo>
                    <a:pt x="448500" y="416306"/>
                  </a:lnTo>
                  <a:lnTo>
                    <a:pt x="484505" y="399046"/>
                  </a:lnTo>
                  <a:lnTo>
                    <a:pt x="496341" y="368477"/>
                  </a:lnTo>
                  <a:lnTo>
                    <a:pt x="496341" y="124599"/>
                  </a:lnTo>
                  <a:close/>
                </a:path>
              </a:pathLst>
            </a:custGeom>
            <a:solidFill>
              <a:srgbClr val="FFFFFF"/>
            </a:solidFill>
          </p:spPr>
          <p:txBody>
            <a:bodyPr wrap="square" lIns="0" tIns="0" rIns="0" bIns="0" rtlCol="0"/>
            <a:lstStyle/>
            <a:p>
              <a:endParaRPr sz="1092"/>
            </a:p>
          </p:txBody>
        </p:sp>
        <p:pic>
          <p:nvPicPr>
            <p:cNvPr id="87" name="object 86"/>
            <p:cNvPicPr/>
            <p:nvPr/>
          </p:nvPicPr>
          <p:blipFill>
            <a:blip r:embed="rId26" cstate="print"/>
            <a:stretch>
              <a:fillRect/>
            </a:stretch>
          </p:blipFill>
          <p:spPr>
            <a:xfrm>
              <a:off x="13260447" y="7189716"/>
              <a:ext cx="170281" cy="245018"/>
            </a:xfrm>
            <a:prstGeom prst="rect">
              <a:avLst/>
            </a:prstGeom>
          </p:spPr>
        </p:pic>
      </p:grpSp>
      <p:grpSp>
        <p:nvGrpSpPr>
          <p:cNvPr id="88" name="object 87"/>
          <p:cNvGrpSpPr/>
          <p:nvPr userDrawn="1"/>
        </p:nvGrpSpPr>
        <p:grpSpPr>
          <a:xfrm>
            <a:off x="8549440" y="3736855"/>
            <a:ext cx="214496" cy="214866"/>
            <a:chOff x="14097669" y="6162351"/>
            <a:chExt cx="353695" cy="354330"/>
          </a:xfrm>
        </p:grpSpPr>
        <p:pic>
          <p:nvPicPr>
            <p:cNvPr id="89" name="object 88"/>
            <p:cNvPicPr/>
            <p:nvPr/>
          </p:nvPicPr>
          <p:blipFill>
            <a:blip r:embed="rId27" cstate="print"/>
            <a:stretch>
              <a:fillRect/>
            </a:stretch>
          </p:blipFill>
          <p:spPr>
            <a:xfrm>
              <a:off x="14285377" y="6163164"/>
              <a:ext cx="107368" cy="146403"/>
            </a:xfrm>
            <a:prstGeom prst="rect">
              <a:avLst/>
            </a:prstGeom>
          </p:spPr>
        </p:pic>
        <p:sp>
          <p:nvSpPr>
            <p:cNvPr id="90" name="object 89"/>
            <p:cNvSpPr/>
            <p:nvPr/>
          </p:nvSpPr>
          <p:spPr>
            <a:xfrm>
              <a:off x="14097669" y="6162351"/>
              <a:ext cx="334645" cy="354330"/>
            </a:xfrm>
            <a:custGeom>
              <a:avLst/>
              <a:gdLst/>
              <a:ahLst/>
              <a:cxnLst/>
              <a:rect l="l" t="t" r="r" b="b"/>
              <a:pathLst>
                <a:path w="334644" h="354329">
                  <a:moveTo>
                    <a:pt x="171052" y="0"/>
                  </a:moveTo>
                  <a:lnTo>
                    <a:pt x="170308" y="0"/>
                  </a:lnTo>
                  <a:lnTo>
                    <a:pt x="124535" y="6221"/>
                  </a:lnTo>
                  <a:lnTo>
                    <a:pt x="83712" y="23842"/>
                  </a:lnTo>
                  <a:lnTo>
                    <a:pt x="49344" y="51300"/>
                  </a:lnTo>
                  <a:lnTo>
                    <a:pt x="22933" y="87033"/>
                  </a:lnTo>
                  <a:lnTo>
                    <a:pt x="5983" y="129479"/>
                  </a:lnTo>
                  <a:lnTo>
                    <a:pt x="0" y="177073"/>
                  </a:lnTo>
                  <a:lnTo>
                    <a:pt x="6335" y="224092"/>
                  </a:lnTo>
                  <a:lnTo>
                    <a:pt x="24209" y="266376"/>
                  </a:lnTo>
                  <a:lnTo>
                    <a:pt x="51921" y="302225"/>
                  </a:lnTo>
                  <a:lnTo>
                    <a:pt x="87769" y="329936"/>
                  </a:lnTo>
                  <a:lnTo>
                    <a:pt x="130053" y="347810"/>
                  </a:lnTo>
                  <a:lnTo>
                    <a:pt x="177073" y="354146"/>
                  </a:lnTo>
                  <a:lnTo>
                    <a:pt x="225947" y="347180"/>
                  </a:lnTo>
                  <a:lnTo>
                    <a:pt x="240920" y="340712"/>
                  </a:lnTo>
                  <a:lnTo>
                    <a:pt x="177073" y="340712"/>
                  </a:lnTo>
                  <a:lnTo>
                    <a:pt x="133622" y="334857"/>
                  </a:lnTo>
                  <a:lnTo>
                    <a:pt x="94546" y="318339"/>
                  </a:lnTo>
                  <a:lnTo>
                    <a:pt x="61418" y="292731"/>
                  </a:lnTo>
                  <a:lnTo>
                    <a:pt x="35808" y="259603"/>
                  </a:lnTo>
                  <a:lnTo>
                    <a:pt x="19289" y="220527"/>
                  </a:lnTo>
                  <a:lnTo>
                    <a:pt x="13434" y="177073"/>
                  </a:lnTo>
                  <a:lnTo>
                    <a:pt x="21113" y="125431"/>
                  </a:lnTo>
                  <a:lnTo>
                    <a:pt x="42614" y="80847"/>
                  </a:lnTo>
                  <a:lnTo>
                    <a:pt x="75633" y="45722"/>
                  </a:lnTo>
                  <a:lnTo>
                    <a:pt x="117866" y="22461"/>
                  </a:lnTo>
                  <a:lnTo>
                    <a:pt x="167010" y="13465"/>
                  </a:lnTo>
                  <a:lnTo>
                    <a:pt x="180444" y="13465"/>
                  </a:lnTo>
                  <a:lnTo>
                    <a:pt x="180444" y="3141"/>
                  </a:lnTo>
                  <a:lnTo>
                    <a:pt x="177512" y="146"/>
                  </a:lnTo>
                  <a:lnTo>
                    <a:pt x="172549" y="52"/>
                  </a:lnTo>
                  <a:lnTo>
                    <a:pt x="171052" y="0"/>
                  </a:lnTo>
                  <a:close/>
                </a:path>
                <a:path w="334644" h="354329">
                  <a:moveTo>
                    <a:pt x="180444" y="13465"/>
                  </a:moveTo>
                  <a:lnTo>
                    <a:pt x="167010" y="13465"/>
                  </a:lnTo>
                  <a:lnTo>
                    <a:pt x="167010" y="179565"/>
                  </a:lnTo>
                  <a:lnTo>
                    <a:pt x="168382" y="181847"/>
                  </a:lnTo>
                  <a:lnTo>
                    <a:pt x="318126" y="261122"/>
                  </a:lnTo>
                  <a:lnTo>
                    <a:pt x="294166" y="293158"/>
                  </a:lnTo>
                  <a:lnTo>
                    <a:pt x="260580" y="318340"/>
                  </a:lnTo>
                  <a:lnTo>
                    <a:pt x="220504" y="334809"/>
                  </a:lnTo>
                  <a:lnTo>
                    <a:pt x="177073" y="340712"/>
                  </a:lnTo>
                  <a:lnTo>
                    <a:pt x="240920" y="340712"/>
                  </a:lnTo>
                  <a:lnTo>
                    <a:pt x="270799" y="327805"/>
                  </a:lnTo>
                  <a:lnTo>
                    <a:pt x="307800" y="298305"/>
                  </a:lnTo>
                  <a:lnTo>
                    <a:pt x="333120" y="260965"/>
                  </a:lnTo>
                  <a:lnTo>
                    <a:pt x="334576" y="257740"/>
                  </a:lnTo>
                  <a:lnTo>
                    <a:pt x="333267" y="253929"/>
                  </a:lnTo>
                  <a:lnTo>
                    <a:pt x="180444" y="173031"/>
                  </a:lnTo>
                  <a:lnTo>
                    <a:pt x="180444" y="13465"/>
                  </a:lnTo>
                  <a:close/>
                </a:path>
              </a:pathLst>
            </a:custGeom>
            <a:solidFill>
              <a:srgbClr val="FFFFFF"/>
            </a:solidFill>
          </p:spPr>
          <p:txBody>
            <a:bodyPr wrap="square" lIns="0" tIns="0" rIns="0" bIns="0" rtlCol="0"/>
            <a:lstStyle/>
            <a:p>
              <a:endParaRPr sz="1092"/>
            </a:p>
          </p:txBody>
        </p:sp>
        <p:pic>
          <p:nvPicPr>
            <p:cNvPr id="91" name="object 90"/>
            <p:cNvPicPr/>
            <p:nvPr/>
          </p:nvPicPr>
          <p:blipFill>
            <a:blip r:embed="rId28" cstate="print"/>
            <a:stretch>
              <a:fillRect/>
            </a:stretch>
          </p:blipFill>
          <p:spPr>
            <a:xfrm>
              <a:off x="14292475" y="6216442"/>
              <a:ext cx="158608" cy="187711"/>
            </a:xfrm>
            <a:prstGeom prst="rect">
              <a:avLst/>
            </a:prstGeom>
          </p:spPr>
        </p:pic>
      </p:grpSp>
      <p:grpSp>
        <p:nvGrpSpPr>
          <p:cNvPr id="92" name="object 91"/>
          <p:cNvGrpSpPr/>
          <p:nvPr userDrawn="1"/>
        </p:nvGrpSpPr>
        <p:grpSpPr>
          <a:xfrm>
            <a:off x="7940950" y="3739913"/>
            <a:ext cx="305378" cy="208705"/>
            <a:chOff x="13094295" y="6167394"/>
            <a:chExt cx="503555" cy="344170"/>
          </a:xfrm>
        </p:grpSpPr>
        <p:sp>
          <p:nvSpPr>
            <p:cNvPr id="93" name="object 92"/>
            <p:cNvSpPr/>
            <p:nvPr/>
          </p:nvSpPr>
          <p:spPr>
            <a:xfrm>
              <a:off x="13094284" y="6167405"/>
              <a:ext cx="503555" cy="344170"/>
            </a:xfrm>
            <a:custGeom>
              <a:avLst/>
              <a:gdLst/>
              <a:ahLst/>
              <a:cxnLst/>
              <a:rect l="l" t="t" r="r" b="b"/>
              <a:pathLst>
                <a:path w="503555" h="344170">
                  <a:moveTo>
                    <a:pt x="389242" y="73901"/>
                  </a:moveTo>
                  <a:lnTo>
                    <a:pt x="387464" y="72059"/>
                  </a:lnTo>
                  <a:lnTo>
                    <a:pt x="385203" y="71932"/>
                  </a:lnTo>
                  <a:lnTo>
                    <a:pt x="380758" y="70827"/>
                  </a:lnTo>
                  <a:lnTo>
                    <a:pt x="380758" y="80022"/>
                  </a:lnTo>
                  <a:lnTo>
                    <a:pt x="380746" y="161899"/>
                  </a:lnTo>
                  <a:lnTo>
                    <a:pt x="365328" y="166751"/>
                  </a:lnTo>
                  <a:lnTo>
                    <a:pt x="352590" y="176225"/>
                  </a:lnTo>
                  <a:lnTo>
                    <a:pt x="343433" y="189382"/>
                  </a:lnTo>
                  <a:lnTo>
                    <a:pt x="338772" y="205308"/>
                  </a:lnTo>
                  <a:lnTo>
                    <a:pt x="96799" y="205308"/>
                  </a:lnTo>
                  <a:lnTo>
                    <a:pt x="92125" y="189382"/>
                  </a:lnTo>
                  <a:lnTo>
                    <a:pt x="82969" y="176225"/>
                  </a:lnTo>
                  <a:lnTo>
                    <a:pt x="70243" y="166751"/>
                  </a:lnTo>
                  <a:lnTo>
                    <a:pt x="54825" y="161899"/>
                  </a:lnTo>
                  <a:lnTo>
                    <a:pt x="54825" y="80022"/>
                  </a:lnTo>
                  <a:lnTo>
                    <a:pt x="70243" y="75171"/>
                  </a:lnTo>
                  <a:lnTo>
                    <a:pt x="82969" y="65697"/>
                  </a:lnTo>
                  <a:lnTo>
                    <a:pt x="92125" y="52539"/>
                  </a:lnTo>
                  <a:lnTo>
                    <a:pt x="96799" y="36614"/>
                  </a:lnTo>
                  <a:lnTo>
                    <a:pt x="338772" y="36614"/>
                  </a:lnTo>
                  <a:lnTo>
                    <a:pt x="343433" y="52539"/>
                  </a:lnTo>
                  <a:lnTo>
                    <a:pt x="352590" y="65697"/>
                  </a:lnTo>
                  <a:lnTo>
                    <a:pt x="365328" y="75171"/>
                  </a:lnTo>
                  <a:lnTo>
                    <a:pt x="380758" y="80022"/>
                  </a:lnTo>
                  <a:lnTo>
                    <a:pt x="380758" y="70827"/>
                  </a:lnTo>
                  <a:lnTo>
                    <a:pt x="370598" y="68300"/>
                  </a:lnTo>
                  <a:lnTo>
                    <a:pt x="358648" y="59740"/>
                  </a:lnTo>
                  <a:lnTo>
                    <a:pt x="350393" y="47345"/>
                  </a:lnTo>
                  <a:lnTo>
                    <a:pt x="347916" y="36614"/>
                  </a:lnTo>
                  <a:lnTo>
                    <a:pt x="346887" y="32169"/>
                  </a:lnTo>
                  <a:lnTo>
                    <a:pt x="346773" y="29908"/>
                  </a:lnTo>
                  <a:lnTo>
                    <a:pt x="344919" y="28143"/>
                  </a:lnTo>
                  <a:lnTo>
                    <a:pt x="90652" y="28143"/>
                  </a:lnTo>
                  <a:lnTo>
                    <a:pt x="88785" y="29908"/>
                  </a:lnTo>
                  <a:lnTo>
                    <a:pt x="88684" y="32169"/>
                  </a:lnTo>
                  <a:lnTo>
                    <a:pt x="85178" y="47345"/>
                  </a:lnTo>
                  <a:lnTo>
                    <a:pt x="76923" y="59740"/>
                  </a:lnTo>
                  <a:lnTo>
                    <a:pt x="64973" y="68300"/>
                  </a:lnTo>
                  <a:lnTo>
                    <a:pt x="50368" y="71932"/>
                  </a:lnTo>
                  <a:lnTo>
                    <a:pt x="48107" y="72059"/>
                  </a:lnTo>
                  <a:lnTo>
                    <a:pt x="46342" y="73901"/>
                  </a:lnTo>
                  <a:lnTo>
                    <a:pt x="46342" y="168008"/>
                  </a:lnTo>
                  <a:lnTo>
                    <a:pt x="48107" y="169875"/>
                  </a:lnTo>
                  <a:lnTo>
                    <a:pt x="50368" y="169989"/>
                  </a:lnTo>
                  <a:lnTo>
                    <a:pt x="64973" y="173621"/>
                  </a:lnTo>
                  <a:lnTo>
                    <a:pt x="76923" y="182181"/>
                  </a:lnTo>
                  <a:lnTo>
                    <a:pt x="85178" y="194589"/>
                  </a:lnTo>
                  <a:lnTo>
                    <a:pt x="88684" y="209753"/>
                  </a:lnTo>
                  <a:lnTo>
                    <a:pt x="88785" y="212013"/>
                  </a:lnTo>
                  <a:lnTo>
                    <a:pt x="90652" y="213791"/>
                  </a:lnTo>
                  <a:lnTo>
                    <a:pt x="344919" y="213791"/>
                  </a:lnTo>
                  <a:lnTo>
                    <a:pt x="346773" y="212013"/>
                  </a:lnTo>
                  <a:lnTo>
                    <a:pt x="346887" y="209753"/>
                  </a:lnTo>
                  <a:lnTo>
                    <a:pt x="347916" y="205308"/>
                  </a:lnTo>
                  <a:lnTo>
                    <a:pt x="370598" y="173621"/>
                  </a:lnTo>
                  <a:lnTo>
                    <a:pt x="387464" y="169875"/>
                  </a:lnTo>
                  <a:lnTo>
                    <a:pt x="389229" y="168008"/>
                  </a:lnTo>
                  <a:lnTo>
                    <a:pt x="389242" y="73901"/>
                  </a:lnTo>
                  <a:close/>
                </a:path>
                <a:path w="503555" h="344170">
                  <a:moveTo>
                    <a:pt x="503110" y="130289"/>
                  </a:moveTo>
                  <a:lnTo>
                    <a:pt x="483819" y="119354"/>
                  </a:lnTo>
                  <a:lnTo>
                    <a:pt x="483819" y="137071"/>
                  </a:lnTo>
                  <a:lnTo>
                    <a:pt x="440563" y="325069"/>
                  </a:lnTo>
                  <a:lnTo>
                    <a:pt x="79362" y="241935"/>
                  </a:lnTo>
                  <a:lnTo>
                    <a:pt x="133692" y="241935"/>
                  </a:lnTo>
                  <a:lnTo>
                    <a:pt x="133908" y="243560"/>
                  </a:lnTo>
                  <a:lnTo>
                    <a:pt x="135064" y="244944"/>
                  </a:lnTo>
                  <a:lnTo>
                    <a:pt x="372097" y="299504"/>
                  </a:lnTo>
                  <a:lnTo>
                    <a:pt x="372402" y="299542"/>
                  </a:lnTo>
                  <a:lnTo>
                    <a:pt x="374459" y="299542"/>
                  </a:lnTo>
                  <a:lnTo>
                    <a:pt x="376072" y="298386"/>
                  </a:lnTo>
                  <a:lnTo>
                    <a:pt x="376567" y="296608"/>
                  </a:lnTo>
                  <a:lnTo>
                    <a:pt x="379310" y="290766"/>
                  </a:lnTo>
                  <a:lnTo>
                    <a:pt x="413639" y="268109"/>
                  </a:lnTo>
                  <a:lnTo>
                    <a:pt x="416064" y="268084"/>
                  </a:lnTo>
                  <a:lnTo>
                    <a:pt x="418541" y="268274"/>
                  </a:lnTo>
                  <a:lnTo>
                    <a:pt x="423138" y="269100"/>
                  </a:lnTo>
                  <a:lnTo>
                    <a:pt x="424662" y="268084"/>
                  </a:lnTo>
                  <a:lnTo>
                    <a:pt x="425170" y="267741"/>
                  </a:lnTo>
                  <a:lnTo>
                    <a:pt x="426897" y="260261"/>
                  </a:lnTo>
                  <a:lnTo>
                    <a:pt x="431419" y="240652"/>
                  </a:lnTo>
                  <a:lnTo>
                    <a:pt x="432028" y="240271"/>
                  </a:lnTo>
                  <a:lnTo>
                    <a:pt x="432600" y="239814"/>
                  </a:lnTo>
                  <a:lnTo>
                    <a:pt x="434619" y="237744"/>
                  </a:lnTo>
                  <a:lnTo>
                    <a:pt x="435571" y="235635"/>
                  </a:lnTo>
                  <a:lnTo>
                    <a:pt x="435571" y="224663"/>
                  </a:lnTo>
                  <a:lnTo>
                    <a:pt x="435571" y="222580"/>
                  </a:lnTo>
                  <a:lnTo>
                    <a:pt x="443839" y="186651"/>
                  </a:lnTo>
                  <a:lnTo>
                    <a:pt x="444068" y="185661"/>
                  </a:lnTo>
                  <a:lnTo>
                    <a:pt x="444931" y="181889"/>
                  </a:lnTo>
                  <a:lnTo>
                    <a:pt x="443699" y="179781"/>
                  </a:lnTo>
                  <a:lnTo>
                    <a:pt x="439508" y="178600"/>
                  </a:lnTo>
                  <a:lnTo>
                    <a:pt x="437502" y="177800"/>
                  </a:lnTo>
                  <a:lnTo>
                    <a:pt x="435787" y="176999"/>
                  </a:lnTo>
                  <a:lnTo>
                    <a:pt x="435787" y="185762"/>
                  </a:lnTo>
                  <a:lnTo>
                    <a:pt x="435571" y="186651"/>
                  </a:lnTo>
                  <a:lnTo>
                    <a:pt x="435571" y="185661"/>
                  </a:lnTo>
                  <a:lnTo>
                    <a:pt x="435787" y="185762"/>
                  </a:lnTo>
                  <a:lnTo>
                    <a:pt x="435787" y="176999"/>
                  </a:lnTo>
                  <a:lnTo>
                    <a:pt x="435571" y="176885"/>
                  </a:lnTo>
                  <a:lnTo>
                    <a:pt x="435571" y="125958"/>
                  </a:lnTo>
                  <a:lnTo>
                    <a:pt x="483819" y="137071"/>
                  </a:lnTo>
                  <a:lnTo>
                    <a:pt x="483819" y="119354"/>
                  </a:lnTo>
                  <a:lnTo>
                    <a:pt x="435571" y="108229"/>
                  </a:lnTo>
                  <a:lnTo>
                    <a:pt x="435571" y="17272"/>
                  </a:lnTo>
                  <a:lnTo>
                    <a:pt x="435571" y="3860"/>
                  </a:lnTo>
                  <a:lnTo>
                    <a:pt x="431711" y="0"/>
                  </a:lnTo>
                  <a:lnTo>
                    <a:pt x="422846" y="0"/>
                  </a:lnTo>
                  <a:lnTo>
                    <a:pt x="422846" y="241935"/>
                  </a:lnTo>
                  <a:lnTo>
                    <a:pt x="418617" y="260261"/>
                  </a:lnTo>
                  <a:lnTo>
                    <a:pt x="417296" y="260134"/>
                  </a:lnTo>
                  <a:lnTo>
                    <a:pt x="415975" y="260057"/>
                  </a:lnTo>
                  <a:lnTo>
                    <a:pt x="414655" y="260045"/>
                  </a:lnTo>
                  <a:lnTo>
                    <a:pt x="402056" y="261607"/>
                  </a:lnTo>
                  <a:lnTo>
                    <a:pt x="371932" y="286169"/>
                  </a:lnTo>
                  <a:lnTo>
                    <a:pt x="370001" y="290766"/>
                  </a:lnTo>
                  <a:lnTo>
                    <a:pt x="157861" y="241935"/>
                  </a:lnTo>
                  <a:lnTo>
                    <a:pt x="239369" y="241935"/>
                  </a:lnTo>
                  <a:lnTo>
                    <a:pt x="241325" y="243217"/>
                  </a:lnTo>
                  <a:lnTo>
                    <a:pt x="242697" y="244068"/>
                  </a:lnTo>
                  <a:lnTo>
                    <a:pt x="271018" y="253136"/>
                  </a:lnTo>
                  <a:lnTo>
                    <a:pt x="275894" y="253136"/>
                  </a:lnTo>
                  <a:lnTo>
                    <a:pt x="311467" y="242354"/>
                  </a:lnTo>
                  <a:lnTo>
                    <a:pt x="312089" y="241935"/>
                  </a:lnTo>
                  <a:lnTo>
                    <a:pt x="422846" y="241935"/>
                  </a:lnTo>
                  <a:lnTo>
                    <a:pt x="422846" y="0"/>
                  </a:lnTo>
                  <a:lnTo>
                    <a:pt x="418299" y="0"/>
                  </a:lnTo>
                  <a:lnTo>
                    <a:pt x="418299" y="17272"/>
                  </a:lnTo>
                  <a:lnTo>
                    <a:pt x="418299" y="224663"/>
                  </a:lnTo>
                  <a:lnTo>
                    <a:pt x="285991" y="224663"/>
                  </a:lnTo>
                  <a:lnTo>
                    <a:pt x="285991" y="241935"/>
                  </a:lnTo>
                  <a:lnTo>
                    <a:pt x="279387" y="243179"/>
                  </a:lnTo>
                  <a:lnTo>
                    <a:pt x="272580" y="243179"/>
                  </a:lnTo>
                  <a:lnTo>
                    <a:pt x="265823" y="241935"/>
                  </a:lnTo>
                  <a:lnTo>
                    <a:pt x="285991" y="241935"/>
                  </a:lnTo>
                  <a:lnTo>
                    <a:pt x="285991" y="224663"/>
                  </a:lnTo>
                  <a:lnTo>
                    <a:pt x="17272" y="224663"/>
                  </a:lnTo>
                  <a:lnTo>
                    <a:pt x="17272" y="17272"/>
                  </a:lnTo>
                  <a:lnTo>
                    <a:pt x="418299" y="17272"/>
                  </a:lnTo>
                  <a:lnTo>
                    <a:pt x="418299" y="0"/>
                  </a:lnTo>
                  <a:lnTo>
                    <a:pt x="3873" y="0"/>
                  </a:lnTo>
                  <a:lnTo>
                    <a:pt x="0" y="3860"/>
                  </a:lnTo>
                  <a:lnTo>
                    <a:pt x="0" y="238061"/>
                  </a:lnTo>
                  <a:lnTo>
                    <a:pt x="3873" y="241935"/>
                  </a:lnTo>
                  <a:lnTo>
                    <a:pt x="45135" y="241935"/>
                  </a:lnTo>
                  <a:lnTo>
                    <a:pt x="44437" y="244944"/>
                  </a:lnTo>
                  <a:lnTo>
                    <a:pt x="445770" y="343916"/>
                  </a:lnTo>
                  <a:lnTo>
                    <a:pt x="446620" y="344055"/>
                  </a:lnTo>
                  <a:lnTo>
                    <a:pt x="450900" y="344055"/>
                  </a:lnTo>
                  <a:lnTo>
                    <a:pt x="454380" y="341439"/>
                  </a:lnTo>
                  <a:lnTo>
                    <a:pt x="455371" y="337578"/>
                  </a:lnTo>
                  <a:lnTo>
                    <a:pt x="458254" y="325069"/>
                  </a:lnTo>
                  <a:lnTo>
                    <a:pt x="503110" y="130289"/>
                  </a:lnTo>
                  <a:close/>
                </a:path>
              </a:pathLst>
            </a:custGeom>
            <a:solidFill>
              <a:srgbClr val="FFFFFF"/>
            </a:solidFill>
          </p:spPr>
          <p:txBody>
            <a:bodyPr wrap="square" lIns="0" tIns="0" rIns="0" bIns="0" rtlCol="0"/>
            <a:lstStyle/>
            <a:p>
              <a:endParaRPr sz="1092"/>
            </a:p>
          </p:txBody>
        </p:sp>
        <p:pic>
          <p:nvPicPr>
            <p:cNvPr id="94" name="object 93"/>
            <p:cNvPicPr/>
            <p:nvPr/>
          </p:nvPicPr>
          <p:blipFill>
            <a:blip r:embed="rId29" cstate="print"/>
            <a:stretch>
              <a:fillRect/>
            </a:stretch>
          </p:blipFill>
          <p:spPr>
            <a:xfrm>
              <a:off x="13246884" y="6219021"/>
              <a:ext cx="134676" cy="138686"/>
            </a:xfrm>
            <a:prstGeom prst="rect">
              <a:avLst/>
            </a:prstGeom>
          </p:spPr>
        </p:pic>
      </p:grpSp>
      <p:grpSp>
        <p:nvGrpSpPr>
          <p:cNvPr id="95" name="object 94"/>
          <p:cNvGrpSpPr/>
          <p:nvPr userDrawn="1"/>
        </p:nvGrpSpPr>
        <p:grpSpPr>
          <a:xfrm>
            <a:off x="6261960" y="3741207"/>
            <a:ext cx="283813" cy="206395"/>
            <a:chOff x="10325711" y="6169528"/>
            <a:chExt cx="467995" cy="340360"/>
          </a:xfrm>
        </p:grpSpPr>
        <p:pic>
          <p:nvPicPr>
            <p:cNvPr id="96" name="object 95"/>
            <p:cNvPicPr/>
            <p:nvPr/>
          </p:nvPicPr>
          <p:blipFill>
            <a:blip r:embed="rId30" cstate="print"/>
            <a:stretch>
              <a:fillRect/>
            </a:stretch>
          </p:blipFill>
          <p:spPr>
            <a:xfrm>
              <a:off x="10335826" y="6305001"/>
              <a:ext cx="124938" cy="204663"/>
            </a:xfrm>
            <a:prstGeom prst="rect">
              <a:avLst/>
            </a:prstGeom>
          </p:spPr>
        </p:pic>
        <p:sp>
          <p:nvSpPr>
            <p:cNvPr id="97" name="object 96"/>
            <p:cNvSpPr/>
            <p:nvPr/>
          </p:nvSpPr>
          <p:spPr>
            <a:xfrm>
              <a:off x="10490616" y="6249683"/>
              <a:ext cx="125095" cy="260350"/>
            </a:xfrm>
            <a:custGeom>
              <a:avLst/>
              <a:gdLst/>
              <a:ahLst/>
              <a:cxnLst/>
              <a:rect l="l" t="t" r="r" b="b"/>
              <a:pathLst>
                <a:path w="125095" h="260350">
                  <a:moveTo>
                    <a:pt x="35506" y="0"/>
                  </a:moveTo>
                  <a:lnTo>
                    <a:pt x="1622" y="21172"/>
                  </a:lnTo>
                  <a:lnTo>
                    <a:pt x="0" y="24103"/>
                  </a:lnTo>
                  <a:lnTo>
                    <a:pt x="0" y="255887"/>
                  </a:lnTo>
                  <a:lnTo>
                    <a:pt x="4104" y="259981"/>
                  </a:lnTo>
                  <a:lnTo>
                    <a:pt x="120844" y="259981"/>
                  </a:lnTo>
                  <a:lnTo>
                    <a:pt x="124938" y="255887"/>
                  </a:lnTo>
                  <a:lnTo>
                    <a:pt x="124938" y="241668"/>
                  </a:lnTo>
                  <a:lnTo>
                    <a:pt x="18324" y="241668"/>
                  </a:lnTo>
                  <a:lnTo>
                    <a:pt x="18324" y="32344"/>
                  </a:lnTo>
                  <a:lnTo>
                    <a:pt x="35213" y="21779"/>
                  </a:lnTo>
                  <a:lnTo>
                    <a:pt x="60591" y="21779"/>
                  </a:lnTo>
                  <a:lnTo>
                    <a:pt x="40291" y="596"/>
                  </a:lnTo>
                  <a:lnTo>
                    <a:pt x="35506" y="0"/>
                  </a:lnTo>
                  <a:close/>
                </a:path>
                <a:path w="125095" h="260350">
                  <a:moveTo>
                    <a:pt x="60591" y="21779"/>
                  </a:moveTo>
                  <a:lnTo>
                    <a:pt x="35213" y="21779"/>
                  </a:lnTo>
                  <a:lnTo>
                    <a:pt x="106625" y="96290"/>
                  </a:lnTo>
                  <a:lnTo>
                    <a:pt x="106625" y="241668"/>
                  </a:lnTo>
                  <a:lnTo>
                    <a:pt x="124938" y="241668"/>
                  </a:lnTo>
                  <a:lnTo>
                    <a:pt x="124938" y="90248"/>
                  </a:lnTo>
                  <a:lnTo>
                    <a:pt x="124027" y="87976"/>
                  </a:lnTo>
                  <a:lnTo>
                    <a:pt x="60591" y="21779"/>
                  </a:lnTo>
                  <a:close/>
                </a:path>
              </a:pathLst>
            </a:custGeom>
            <a:solidFill>
              <a:srgbClr val="FFFFFF"/>
            </a:solidFill>
          </p:spPr>
          <p:txBody>
            <a:bodyPr wrap="square" lIns="0" tIns="0" rIns="0" bIns="0" rtlCol="0"/>
            <a:lstStyle/>
            <a:p>
              <a:endParaRPr sz="1092"/>
            </a:p>
          </p:txBody>
        </p:sp>
        <p:pic>
          <p:nvPicPr>
            <p:cNvPr id="98" name="object 97"/>
            <p:cNvPicPr/>
            <p:nvPr/>
          </p:nvPicPr>
          <p:blipFill>
            <a:blip r:embed="rId31" cstate="print"/>
            <a:stretch>
              <a:fillRect/>
            </a:stretch>
          </p:blipFill>
          <p:spPr>
            <a:xfrm>
              <a:off x="10646212" y="6269763"/>
              <a:ext cx="82730" cy="239908"/>
            </a:xfrm>
            <a:prstGeom prst="rect">
              <a:avLst/>
            </a:prstGeom>
          </p:spPr>
        </p:pic>
        <p:sp>
          <p:nvSpPr>
            <p:cNvPr id="99" name="object 98"/>
            <p:cNvSpPr/>
            <p:nvPr/>
          </p:nvSpPr>
          <p:spPr>
            <a:xfrm>
              <a:off x="10325711" y="6169528"/>
              <a:ext cx="467995" cy="175260"/>
            </a:xfrm>
            <a:custGeom>
              <a:avLst/>
              <a:gdLst/>
              <a:ahLst/>
              <a:cxnLst/>
              <a:rect l="l" t="t" r="r" b="b"/>
              <a:pathLst>
                <a:path w="467995" h="175260">
                  <a:moveTo>
                    <a:pt x="460356" y="0"/>
                  </a:moveTo>
                  <a:lnTo>
                    <a:pt x="452381" y="1709"/>
                  </a:lnTo>
                  <a:lnTo>
                    <a:pt x="301139" y="112899"/>
                  </a:lnTo>
                  <a:lnTo>
                    <a:pt x="210053" y="17541"/>
                  </a:lnTo>
                  <a:lnTo>
                    <a:pt x="203896" y="16420"/>
                  </a:lnTo>
                  <a:lnTo>
                    <a:pt x="4677" y="154992"/>
                  </a:lnTo>
                  <a:lnTo>
                    <a:pt x="0" y="162333"/>
                  </a:lnTo>
                  <a:lnTo>
                    <a:pt x="1592" y="170220"/>
                  </a:lnTo>
                  <a:lnTo>
                    <a:pt x="7447" y="175146"/>
                  </a:lnTo>
                  <a:lnTo>
                    <a:pt x="15556" y="173599"/>
                  </a:lnTo>
                  <a:lnTo>
                    <a:pt x="204074" y="42451"/>
                  </a:lnTo>
                  <a:lnTo>
                    <a:pt x="295233" y="137903"/>
                  </a:lnTo>
                  <a:lnTo>
                    <a:pt x="301558" y="139191"/>
                  </a:lnTo>
                  <a:lnTo>
                    <a:pt x="463249" y="20305"/>
                  </a:lnTo>
                  <a:lnTo>
                    <a:pt x="467790" y="12814"/>
                  </a:lnTo>
                  <a:lnTo>
                    <a:pt x="466159" y="4873"/>
                  </a:lnTo>
                  <a:lnTo>
                    <a:pt x="460356" y="0"/>
                  </a:lnTo>
                  <a:close/>
                </a:path>
              </a:pathLst>
            </a:custGeom>
            <a:solidFill>
              <a:srgbClr val="FFFFFF"/>
            </a:solidFill>
          </p:spPr>
          <p:txBody>
            <a:bodyPr wrap="square" lIns="0" tIns="0" rIns="0" bIns="0" rtlCol="0"/>
            <a:lstStyle/>
            <a:p>
              <a:endParaRPr sz="1092"/>
            </a:p>
          </p:txBody>
        </p:sp>
      </p:grpSp>
      <p:sp>
        <p:nvSpPr>
          <p:cNvPr id="100" name="object 99"/>
          <p:cNvSpPr/>
          <p:nvPr userDrawn="1"/>
        </p:nvSpPr>
        <p:spPr>
          <a:xfrm>
            <a:off x="7961954" y="4862176"/>
            <a:ext cx="263018" cy="239125"/>
          </a:xfrm>
          <a:custGeom>
            <a:avLst/>
            <a:gdLst/>
            <a:ahLst/>
            <a:cxnLst/>
            <a:rect l="l" t="t" r="r" b="b"/>
            <a:pathLst>
              <a:path w="433705" h="394334">
                <a:moveTo>
                  <a:pt x="303999" y="165087"/>
                </a:moveTo>
                <a:lnTo>
                  <a:pt x="301421" y="162509"/>
                </a:lnTo>
                <a:lnTo>
                  <a:pt x="126606" y="162509"/>
                </a:lnTo>
                <a:lnTo>
                  <a:pt x="124028" y="165087"/>
                </a:lnTo>
                <a:lnTo>
                  <a:pt x="124028" y="171450"/>
                </a:lnTo>
                <a:lnTo>
                  <a:pt x="126606" y="174028"/>
                </a:lnTo>
                <a:lnTo>
                  <a:pt x="301421" y="174028"/>
                </a:lnTo>
                <a:lnTo>
                  <a:pt x="303999" y="171450"/>
                </a:lnTo>
                <a:lnTo>
                  <a:pt x="303999" y="168275"/>
                </a:lnTo>
                <a:lnTo>
                  <a:pt x="303999" y="165087"/>
                </a:lnTo>
                <a:close/>
              </a:path>
              <a:path w="433705" h="394334">
                <a:moveTo>
                  <a:pt x="303999" y="114477"/>
                </a:moveTo>
                <a:lnTo>
                  <a:pt x="301421" y="111899"/>
                </a:lnTo>
                <a:lnTo>
                  <a:pt x="126606" y="111899"/>
                </a:lnTo>
                <a:lnTo>
                  <a:pt x="124028" y="114477"/>
                </a:lnTo>
                <a:lnTo>
                  <a:pt x="124028" y="120840"/>
                </a:lnTo>
                <a:lnTo>
                  <a:pt x="126606" y="123405"/>
                </a:lnTo>
                <a:lnTo>
                  <a:pt x="129781" y="123405"/>
                </a:lnTo>
                <a:lnTo>
                  <a:pt x="301421" y="123405"/>
                </a:lnTo>
                <a:lnTo>
                  <a:pt x="303999" y="120840"/>
                </a:lnTo>
                <a:lnTo>
                  <a:pt x="303999" y="114477"/>
                </a:lnTo>
                <a:close/>
              </a:path>
              <a:path w="433705" h="394334">
                <a:moveTo>
                  <a:pt x="433527" y="386321"/>
                </a:moveTo>
                <a:lnTo>
                  <a:pt x="433285" y="384098"/>
                </a:lnTo>
                <a:lnTo>
                  <a:pt x="432409" y="382155"/>
                </a:lnTo>
                <a:lnTo>
                  <a:pt x="432917" y="381038"/>
                </a:lnTo>
                <a:lnTo>
                  <a:pt x="433260" y="379844"/>
                </a:lnTo>
                <a:lnTo>
                  <a:pt x="433260" y="377037"/>
                </a:lnTo>
                <a:lnTo>
                  <a:pt x="433260" y="361645"/>
                </a:lnTo>
                <a:lnTo>
                  <a:pt x="433260" y="180581"/>
                </a:lnTo>
                <a:lnTo>
                  <a:pt x="433146" y="162864"/>
                </a:lnTo>
                <a:lnTo>
                  <a:pt x="433108" y="162471"/>
                </a:lnTo>
                <a:lnTo>
                  <a:pt x="433260" y="161518"/>
                </a:lnTo>
                <a:lnTo>
                  <a:pt x="433235" y="158242"/>
                </a:lnTo>
                <a:lnTo>
                  <a:pt x="431914" y="155702"/>
                </a:lnTo>
                <a:lnTo>
                  <a:pt x="415988" y="144068"/>
                </a:lnTo>
                <a:lnTo>
                  <a:pt x="415988" y="180581"/>
                </a:lnTo>
                <a:lnTo>
                  <a:pt x="415988" y="361645"/>
                </a:lnTo>
                <a:lnTo>
                  <a:pt x="399186" y="349453"/>
                </a:lnTo>
                <a:lnTo>
                  <a:pt x="399186" y="377037"/>
                </a:lnTo>
                <a:lnTo>
                  <a:pt x="34175" y="377037"/>
                </a:lnTo>
                <a:lnTo>
                  <a:pt x="54063" y="361645"/>
                </a:lnTo>
                <a:lnTo>
                  <a:pt x="157099" y="281901"/>
                </a:lnTo>
                <a:lnTo>
                  <a:pt x="215417" y="324104"/>
                </a:lnTo>
                <a:lnTo>
                  <a:pt x="219583" y="324053"/>
                </a:lnTo>
                <a:lnTo>
                  <a:pt x="245948" y="304126"/>
                </a:lnTo>
                <a:lnTo>
                  <a:pt x="275297" y="281965"/>
                </a:lnTo>
                <a:lnTo>
                  <a:pt x="399186" y="377037"/>
                </a:lnTo>
                <a:lnTo>
                  <a:pt x="399186" y="349453"/>
                </a:lnTo>
                <a:lnTo>
                  <a:pt x="306247" y="281965"/>
                </a:lnTo>
                <a:lnTo>
                  <a:pt x="291312" y="271119"/>
                </a:lnTo>
                <a:lnTo>
                  <a:pt x="388010" y="200901"/>
                </a:lnTo>
                <a:lnTo>
                  <a:pt x="415988" y="180581"/>
                </a:lnTo>
                <a:lnTo>
                  <a:pt x="415988" y="144068"/>
                </a:lnTo>
                <a:lnTo>
                  <a:pt x="410235" y="139865"/>
                </a:lnTo>
                <a:lnTo>
                  <a:pt x="410235" y="161251"/>
                </a:lnTo>
                <a:lnTo>
                  <a:pt x="360451" y="199567"/>
                </a:lnTo>
                <a:lnTo>
                  <a:pt x="358622" y="200901"/>
                </a:lnTo>
                <a:lnTo>
                  <a:pt x="358622" y="123532"/>
                </a:lnTo>
                <a:lnTo>
                  <a:pt x="410235" y="161251"/>
                </a:lnTo>
                <a:lnTo>
                  <a:pt x="410235" y="139865"/>
                </a:lnTo>
                <a:lnTo>
                  <a:pt x="387896" y="123532"/>
                </a:lnTo>
                <a:lnTo>
                  <a:pt x="358622" y="102133"/>
                </a:lnTo>
                <a:lnTo>
                  <a:pt x="358622" y="89611"/>
                </a:lnTo>
                <a:lnTo>
                  <a:pt x="354901" y="71945"/>
                </a:lnTo>
                <a:lnTo>
                  <a:pt x="347535" y="61455"/>
                </a:lnTo>
                <a:lnTo>
                  <a:pt x="344766" y="57492"/>
                </a:lnTo>
                <a:lnTo>
                  <a:pt x="341337" y="55270"/>
                </a:lnTo>
                <a:lnTo>
                  <a:pt x="341337" y="89611"/>
                </a:lnTo>
                <a:lnTo>
                  <a:pt x="341337" y="213448"/>
                </a:lnTo>
                <a:lnTo>
                  <a:pt x="273380" y="262788"/>
                </a:lnTo>
                <a:lnTo>
                  <a:pt x="272237" y="263067"/>
                </a:lnTo>
                <a:lnTo>
                  <a:pt x="271106" y="263474"/>
                </a:lnTo>
                <a:lnTo>
                  <a:pt x="217309" y="304126"/>
                </a:lnTo>
                <a:lnTo>
                  <a:pt x="186575" y="281901"/>
                </a:lnTo>
                <a:lnTo>
                  <a:pt x="142214" y="249732"/>
                </a:lnTo>
                <a:lnTo>
                  <a:pt x="142214" y="271119"/>
                </a:lnTo>
                <a:lnTo>
                  <a:pt x="17538" y="361645"/>
                </a:lnTo>
                <a:lnTo>
                  <a:pt x="17538" y="180581"/>
                </a:lnTo>
                <a:lnTo>
                  <a:pt x="142214" y="271119"/>
                </a:lnTo>
                <a:lnTo>
                  <a:pt x="142214" y="249732"/>
                </a:lnTo>
                <a:lnTo>
                  <a:pt x="92189" y="213448"/>
                </a:lnTo>
                <a:lnTo>
                  <a:pt x="92189" y="199275"/>
                </a:lnTo>
                <a:lnTo>
                  <a:pt x="92189" y="123532"/>
                </a:lnTo>
                <a:lnTo>
                  <a:pt x="92189" y="89611"/>
                </a:lnTo>
                <a:lnTo>
                  <a:pt x="94551" y="78663"/>
                </a:lnTo>
                <a:lnTo>
                  <a:pt x="100977" y="69710"/>
                </a:lnTo>
                <a:lnTo>
                  <a:pt x="110502" y="63665"/>
                </a:lnTo>
                <a:lnTo>
                  <a:pt x="122161" y="61455"/>
                </a:lnTo>
                <a:lnTo>
                  <a:pt x="311378" y="61455"/>
                </a:lnTo>
                <a:lnTo>
                  <a:pt x="323024" y="63665"/>
                </a:lnTo>
                <a:lnTo>
                  <a:pt x="332549" y="69710"/>
                </a:lnTo>
                <a:lnTo>
                  <a:pt x="338988" y="78663"/>
                </a:lnTo>
                <a:lnTo>
                  <a:pt x="341337" y="89611"/>
                </a:lnTo>
                <a:lnTo>
                  <a:pt x="341337" y="55270"/>
                </a:lnTo>
                <a:lnTo>
                  <a:pt x="329742" y="47752"/>
                </a:lnTo>
                <a:lnTo>
                  <a:pt x="311378" y="44170"/>
                </a:lnTo>
                <a:lnTo>
                  <a:pt x="279285" y="44170"/>
                </a:lnTo>
                <a:lnTo>
                  <a:pt x="249999" y="22783"/>
                </a:lnTo>
                <a:lnTo>
                  <a:pt x="249999" y="44170"/>
                </a:lnTo>
                <a:lnTo>
                  <a:pt x="183527" y="44170"/>
                </a:lnTo>
                <a:lnTo>
                  <a:pt x="216776" y="19888"/>
                </a:lnTo>
                <a:lnTo>
                  <a:pt x="249999" y="44170"/>
                </a:lnTo>
                <a:lnTo>
                  <a:pt x="249999" y="22783"/>
                </a:lnTo>
                <a:lnTo>
                  <a:pt x="246037" y="19888"/>
                </a:lnTo>
                <a:lnTo>
                  <a:pt x="218821" y="0"/>
                </a:lnTo>
                <a:lnTo>
                  <a:pt x="214706" y="0"/>
                </a:lnTo>
                <a:lnTo>
                  <a:pt x="154254" y="44170"/>
                </a:lnTo>
                <a:lnTo>
                  <a:pt x="122161" y="44170"/>
                </a:lnTo>
                <a:lnTo>
                  <a:pt x="103797" y="47752"/>
                </a:lnTo>
                <a:lnTo>
                  <a:pt x="88773" y="57492"/>
                </a:lnTo>
                <a:lnTo>
                  <a:pt x="78638" y="71945"/>
                </a:lnTo>
                <a:lnTo>
                  <a:pt x="74917" y="89611"/>
                </a:lnTo>
                <a:lnTo>
                  <a:pt x="74917" y="102133"/>
                </a:lnTo>
                <a:lnTo>
                  <a:pt x="74917" y="123532"/>
                </a:lnTo>
                <a:lnTo>
                  <a:pt x="74917" y="199275"/>
                </a:lnTo>
                <a:lnTo>
                  <a:pt x="49720" y="180581"/>
                </a:lnTo>
                <a:lnTo>
                  <a:pt x="23469" y="161124"/>
                </a:lnTo>
                <a:lnTo>
                  <a:pt x="74917" y="123532"/>
                </a:lnTo>
                <a:lnTo>
                  <a:pt x="74917" y="102133"/>
                </a:lnTo>
                <a:lnTo>
                  <a:pt x="1587" y="155714"/>
                </a:lnTo>
                <a:lnTo>
                  <a:pt x="304" y="158242"/>
                </a:lnTo>
                <a:lnTo>
                  <a:pt x="381" y="162864"/>
                </a:lnTo>
                <a:lnTo>
                  <a:pt x="266" y="379844"/>
                </a:lnTo>
                <a:lnTo>
                  <a:pt x="622" y="381038"/>
                </a:lnTo>
                <a:lnTo>
                  <a:pt x="1117" y="382155"/>
                </a:lnTo>
                <a:lnTo>
                  <a:pt x="241" y="384111"/>
                </a:lnTo>
                <a:lnTo>
                  <a:pt x="0" y="386334"/>
                </a:lnTo>
                <a:lnTo>
                  <a:pt x="1930" y="391947"/>
                </a:lnTo>
                <a:lnTo>
                  <a:pt x="5207" y="394296"/>
                </a:lnTo>
                <a:lnTo>
                  <a:pt x="428320" y="394296"/>
                </a:lnTo>
                <a:lnTo>
                  <a:pt x="431622" y="391947"/>
                </a:lnTo>
                <a:lnTo>
                  <a:pt x="433527" y="386321"/>
                </a:lnTo>
                <a:close/>
              </a:path>
            </a:pathLst>
          </a:custGeom>
          <a:solidFill>
            <a:srgbClr val="FFFFFF"/>
          </a:solidFill>
        </p:spPr>
        <p:txBody>
          <a:bodyPr wrap="square" lIns="0" tIns="0" rIns="0" bIns="0" rtlCol="0"/>
          <a:lstStyle/>
          <a:p>
            <a:endParaRPr sz="1092"/>
          </a:p>
        </p:txBody>
      </p:sp>
      <p:grpSp>
        <p:nvGrpSpPr>
          <p:cNvPr id="101" name="object 100"/>
          <p:cNvGrpSpPr/>
          <p:nvPr userDrawn="1"/>
        </p:nvGrpSpPr>
        <p:grpSpPr>
          <a:xfrm>
            <a:off x="7969095" y="3150126"/>
            <a:ext cx="248769" cy="250676"/>
            <a:chOff x="13140706" y="5194791"/>
            <a:chExt cx="410209" cy="413384"/>
          </a:xfrm>
        </p:grpSpPr>
        <p:sp>
          <p:nvSpPr>
            <p:cNvPr id="102" name="object 101"/>
            <p:cNvSpPr/>
            <p:nvPr/>
          </p:nvSpPr>
          <p:spPr>
            <a:xfrm>
              <a:off x="13140706" y="5194791"/>
              <a:ext cx="410209" cy="413384"/>
            </a:xfrm>
            <a:custGeom>
              <a:avLst/>
              <a:gdLst/>
              <a:ahLst/>
              <a:cxnLst/>
              <a:rect l="l" t="t" r="r" b="b"/>
              <a:pathLst>
                <a:path w="410209" h="413385">
                  <a:moveTo>
                    <a:pt x="196715" y="366789"/>
                  </a:moveTo>
                  <a:lnTo>
                    <a:pt x="180435" y="366789"/>
                  </a:lnTo>
                  <a:lnTo>
                    <a:pt x="217209" y="403563"/>
                  </a:lnTo>
                  <a:lnTo>
                    <a:pt x="217544" y="403835"/>
                  </a:lnTo>
                  <a:lnTo>
                    <a:pt x="217900" y="404055"/>
                  </a:lnTo>
                  <a:lnTo>
                    <a:pt x="218183" y="404411"/>
                  </a:lnTo>
                  <a:lnTo>
                    <a:pt x="218821" y="405081"/>
                  </a:lnTo>
                  <a:lnTo>
                    <a:pt x="224057" y="410327"/>
                  </a:lnTo>
                  <a:lnTo>
                    <a:pt x="231030" y="413207"/>
                  </a:lnTo>
                  <a:lnTo>
                    <a:pt x="245920" y="413196"/>
                  </a:lnTo>
                  <a:lnTo>
                    <a:pt x="252904" y="410306"/>
                  </a:lnTo>
                  <a:lnTo>
                    <a:pt x="258150" y="405060"/>
                  </a:lnTo>
                  <a:lnTo>
                    <a:pt x="260699" y="401699"/>
                  </a:lnTo>
                  <a:lnTo>
                    <a:pt x="234084" y="401689"/>
                  </a:lnTo>
                  <a:lnTo>
                    <a:pt x="230015" y="399992"/>
                  </a:lnTo>
                  <a:lnTo>
                    <a:pt x="226737" y="396725"/>
                  </a:lnTo>
                  <a:lnTo>
                    <a:pt x="226570" y="396453"/>
                  </a:lnTo>
                  <a:lnTo>
                    <a:pt x="225167" y="394631"/>
                  </a:lnTo>
                  <a:lnTo>
                    <a:pt x="224434" y="394055"/>
                  </a:lnTo>
                  <a:lnTo>
                    <a:pt x="223596" y="393678"/>
                  </a:lnTo>
                  <a:lnTo>
                    <a:pt x="196715" y="366789"/>
                  </a:lnTo>
                  <a:close/>
                </a:path>
                <a:path w="410209" h="413385">
                  <a:moveTo>
                    <a:pt x="253932" y="306309"/>
                  </a:moveTo>
                  <a:lnTo>
                    <a:pt x="242266" y="306309"/>
                  </a:lnTo>
                  <a:lnTo>
                    <a:pt x="253281" y="375826"/>
                  </a:lnTo>
                  <a:lnTo>
                    <a:pt x="253121" y="376569"/>
                  </a:lnTo>
                  <a:lnTo>
                    <a:pt x="253124" y="378129"/>
                  </a:lnTo>
                  <a:lnTo>
                    <a:pt x="256045" y="385344"/>
                  </a:lnTo>
                  <a:lnTo>
                    <a:pt x="254642" y="392275"/>
                  </a:lnTo>
                  <a:lnTo>
                    <a:pt x="246910" y="400003"/>
                  </a:lnTo>
                  <a:lnTo>
                    <a:pt x="242842" y="401689"/>
                  </a:lnTo>
                  <a:lnTo>
                    <a:pt x="238475" y="401699"/>
                  </a:lnTo>
                  <a:lnTo>
                    <a:pt x="260707" y="401689"/>
                  </a:lnTo>
                  <a:lnTo>
                    <a:pt x="262741" y="399007"/>
                  </a:lnTo>
                  <a:lnTo>
                    <a:pt x="265480" y="392091"/>
                  </a:lnTo>
                  <a:lnTo>
                    <a:pt x="266218" y="385344"/>
                  </a:lnTo>
                  <a:lnTo>
                    <a:pt x="266217" y="384276"/>
                  </a:lnTo>
                  <a:lnTo>
                    <a:pt x="265082" y="377260"/>
                  </a:lnTo>
                  <a:lnTo>
                    <a:pt x="265061" y="376569"/>
                  </a:lnTo>
                  <a:lnTo>
                    <a:pt x="253932" y="306309"/>
                  </a:lnTo>
                  <a:close/>
                </a:path>
                <a:path w="410209" h="413385">
                  <a:moveTo>
                    <a:pt x="134877" y="362412"/>
                  </a:moveTo>
                  <a:lnTo>
                    <a:pt x="110458" y="362412"/>
                  </a:lnTo>
                  <a:lnTo>
                    <a:pt x="122636" y="374600"/>
                  </a:lnTo>
                  <a:lnTo>
                    <a:pt x="128041" y="379037"/>
                  </a:lnTo>
                  <a:lnTo>
                    <a:pt x="134113" y="382284"/>
                  </a:lnTo>
                  <a:lnTo>
                    <a:pt x="140699" y="384278"/>
                  </a:lnTo>
                  <a:lnTo>
                    <a:pt x="147630" y="384956"/>
                  </a:lnTo>
                  <a:lnTo>
                    <a:pt x="154579" y="384276"/>
                  </a:lnTo>
                  <a:lnTo>
                    <a:pt x="161160" y="382280"/>
                  </a:lnTo>
                  <a:lnTo>
                    <a:pt x="167219" y="379032"/>
                  </a:lnTo>
                  <a:lnTo>
                    <a:pt x="172603" y="374600"/>
                  </a:lnTo>
                  <a:lnTo>
                    <a:pt x="179543" y="367679"/>
                  </a:lnTo>
                  <a:lnTo>
                    <a:pt x="145818" y="367679"/>
                  </a:lnTo>
                  <a:lnTo>
                    <a:pt x="144049" y="367417"/>
                  </a:lnTo>
                  <a:lnTo>
                    <a:pt x="140677" y="366391"/>
                  </a:lnTo>
                  <a:lnTo>
                    <a:pt x="139086" y="365637"/>
                  </a:lnTo>
                  <a:lnTo>
                    <a:pt x="136625" y="363993"/>
                  </a:lnTo>
                  <a:lnTo>
                    <a:pt x="135703" y="363240"/>
                  </a:lnTo>
                  <a:lnTo>
                    <a:pt x="134877" y="362412"/>
                  </a:lnTo>
                  <a:close/>
                </a:path>
                <a:path w="410209" h="413385">
                  <a:moveTo>
                    <a:pt x="406668" y="16590"/>
                  </a:moveTo>
                  <a:lnTo>
                    <a:pt x="381445" y="16590"/>
                  </a:lnTo>
                  <a:lnTo>
                    <a:pt x="385905" y="17826"/>
                  </a:lnTo>
                  <a:lnTo>
                    <a:pt x="391947" y="23868"/>
                  </a:lnTo>
                  <a:lnTo>
                    <a:pt x="393245" y="28046"/>
                  </a:lnTo>
                  <a:lnTo>
                    <a:pt x="392502" y="32255"/>
                  </a:lnTo>
                  <a:lnTo>
                    <a:pt x="392251" y="33449"/>
                  </a:lnTo>
                  <a:lnTo>
                    <a:pt x="391947" y="34360"/>
                  </a:lnTo>
                  <a:lnTo>
                    <a:pt x="391298" y="35825"/>
                  </a:lnTo>
                  <a:lnTo>
                    <a:pt x="344713" y="175633"/>
                  </a:lnTo>
                  <a:lnTo>
                    <a:pt x="344493" y="175978"/>
                  </a:lnTo>
                  <a:lnTo>
                    <a:pt x="344137" y="176722"/>
                  </a:lnTo>
                  <a:lnTo>
                    <a:pt x="343132" y="179025"/>
                  </a:lnTo>
                  <a:lnTo>
                    <a:pt x="341928" y="180847"/>
                  </a:lnTo>
                  <a:lnTo>
                    <a:pt x="156980" y="365805"/>
                  </a:lnTo>
                  <a:lnTo>
                    <a:pt x="152457" y="367679"/>
                  </a:lnTo>
                  <a:lnTo>
                    <a:pt x="179543" y="367679"/>
                  </a:lnTo>
                  <a:lnTo>
                    <a:pt x="180435" y="366789"/>
                  </a:lnTo>
                  <a:lnTo>
                    <a:pt x="196715" y="366789"/>
                  </a:lnTo>
                  <a:lnTo>
                    <a:pt x="189252" y="359323"/>
                  </a:lnTo>
                  <a:lnTo>
                    <a:pt x="242266" y="306309"/>
                  </a:lnTo>
                  <a:lnTo>
                    <a:pt x="253932" y="306309"/>
                  </a:lnTo>
                  <a:lnTo>
                    <a:pt x="252150" y="295064"/>
                  </a:lnTo>
                  <a:lnTo>
                    <a:pt x="355173" y="192041"/>
                  </a:lnTo>
                  <a:lnTo>
                    <a:pt x="357226" y="189182"/>
                  </a:lnTo>
                  <a:lnTo>
                    <a:pt x="358932" y="185831"/>
                  </a:lnTo>
                  <a:lnTo>
                    <a:pt x="359571" y="185036"/>
                  </a:lnTo>
                  <a:lnTo>
                    <a:pt x="360084" y="184114"/>
                  </a:lnTo>
                  <a:lnTo>
                    <a:pt x="407454" y="41982"/>
                  </a:lnTo>
                  <a:lnTo>
                    <a:pt x="408261" y="40150"/>
                  </a:lnTo>
                  <a:lnTo>
                    <a:pt x="408868" y="38276"/>
                  </a:lnTo>
                  <a:lnTo>
                    <a:pt x="409397" y="35825"/>
                  </a:lnTo>
                  <a:lnTo>
                    <a:pt x="409952" y="28409"/>
                  </a:lnTo>
                  <a:lnTo>
                    <a:pt x="408711" y="21225"/>
                  </a:lnTo>
                  <a:lnTo>
                    <a:pt x="406668" y="16590"/>
                  </a:lnTo>
                  <a:close/>
                </a:path>
                <a:path w="410209" h="413385">
                  <a:moveTo>
                    <a:pt x="25342" y="142899"/>
                  </a:moveTo>
                  <a:lnTo>
                    <a:pt x="0" y="170294"/>
                  </a:lnTo>
                  <a:lnTo>
                    <a:pt x="1862" y="180649"/>
                  </a:lnTo>
                  <a:lnTo>
                    <a:pt x="7686" y="189831"/>
                  </a:lnTo>
                  <a:lnTo>
                    <a:pt x="8063" y="190323"/>
                  </a:lnTo>
                  <a:lnTo>
                    <a:pt x="44335" y="226584"/>
                  </a:lnTo>
                  <a:lnTo>
                    <a:pt x="34450" y="236458"/>
                  </a:lnTo>
                  <a:lnTo>
                    <a:pt x="26708" y="248138"/>
                  </a:lnTo>
                  <a:lnTo>
                    <a:pt x="24137" y="261449"/>
                  </a:lnTo>
                  <a:lnTo>
                    <a:pt x="26731" y="274754"/>
                  </a:lnTo>
                  <a:lnTo>
                    <a:pt x="34492" y="286446"/>
                  </a:lnTo>
                  <a:lnTo>
                    <a:pt x="46209" y="298163"/>
                  </a:lnTo>
                  <a:lnTo>
                    <a:pt x="43287" y="303849"/>
                  </a:lnTo>
                  <a:lnTo>
                    <a:pt x="43937" y="307911"/>
                  </a:lnTo>
                  <a:lnTo>
                    <a:pt x="100710" y="364674"/>
                  </a:lnTo>
                  <a:lnTo>
                    <a:pt x="104762" y="365323"/>
                  </a:lnTo>
                  <a:lnTo>
                    <a:pt x="110458" y="362412"/>
                  </a:lnTo>
                  <a:lnTo>
                    <a:pt x="134877" y="362412"/>
                  </a:lnTo>
                  <a:lnTo>
                    <a:pt x="117860" y="345387"/>
                  </a:lnTo>
                  <a:lnTo>
                    <a:pt x="105841" y="345387"/>
                  </a:lnTo>
                  <a:lnTo>
                    <a:pt x="63245" y="302791"/>
                  </a:lnTo>
                  <a:lnTo>
                    <a:pt x="66156" y="297095"/>
                  </a:lnTo>
                  <a:lnTo>
                    <a:pt x="65517" y="293043"/>
                  </a:lnTo>
                  <a:lnTo>
                    <a:pt x="46701" y="274237"/>
                  </a:lnTo>
                  <a:lnTo>
                    <a:pt x="42734" y="268256"/>
                  </a:lnTo>
                  <a:lnTo>
                    <a:pt x="41405" y="261444"/>
                  </a:lnTo>
                  <a:lnTo>
                    <a:pt x="42715" y="254647"/>
                  </a:lnTo>
                  <a:lnTo>
                    <a:pt x="46670" y="248678"/>
                  </a:lnTo>
                  <a:lnTo>
                    <a:pt x="76909" y="218438"/>
                  </a:lnTo>
                  <a:lnTo>
                    <a:pt x="52470" y="218438"/>
                  </a:lnTo>
                  <a:lnTo>
                    <a:pt x="17330" y="183308"/>
                  </a:lnTo>
                  <a:lnTo>
                    <a:pt x="17142" y="183004"/>
                  </a:lnTo>
                  <a:lnTo>
                    <a:pt x="16911" y="182711"/>
                  </a:lnTo>
                  <a:lnTo>
                    <a:pt x="16461" y="182229"/>
                  </a:lnTo>
                  <a:lnTo>
                    <a:pt x="15937" y="181800"/>
                  </a:lnTo>
                  <a:lnTo>
                    <a:pt x="12566" y="176443"/>
                  </a:lnTo>
                  <a:lnTo>
                    <a:pt x="25874" y="153487"/>
                  </a:lnTo>
                  <a:lnTo>
                    <a:pt x="98702" y="153487"/>
                  </a:lnTo>
                  <a:lnTo>
                    <a:pt x="33425" y="143121"/>
                  </a:lnTo>
                  <a:lnTo>
                    <a:pt x="31822" y="143121"/>
                  </a:lnTo>
                  <a:lnTo>
                    <a:pt x="25342" y="142899"/>
                  </a:lnTo>
                  <a:close/>
                </a:path>
                <a:path w="410209" h="413385">
                  <a:moveTo>
                    <a:pt x="114364" y="343230"/>
                  </a:moveTo>
                  <a:lnTo>
                    <a:pt x="110793" y="343230"/>
                  </a:lnTo>
                  <a:lnTo>
                    <a:pt x="109443" y="343544"/>
                  </a:lnTo>
                  <a:lnTo>
                    <a:pt x="105841" y="345387"/>
                  </a:lnTo>
                  <a:lnTo>
                    <a:pt x="117860" y="345387"/>
                  </a:lnTo>
                  <a:lnTo>
                    <a:pt x="116573" y="344099"/>
                  </a:lnTo>
                  <a:lnTo>
                    <a:pt x="114364" y="343230"/>
                  </a:lnTo>
                  <a:close/>
                </a:path>
                <a:path w="410209" h="413385">
                  <a:moveTo>
                    <a:pt x="106944" y="154796"/>
                  </a:moveTo>
                  <a:lnTo>
                    <a:pt x="33602" y="154796"/>
                  </a:lnTo>
                  <a:lnTo>
                    <a:pt x="104793" y="166115"/>
                  </a:lnTo>
                  <a:lnTo>
                    <a:pt x="52470" y="218438"/>
                  </a:lnTo>
                  <a:lnTo>
                    <a:pt x="76909" y="218438"/>
                  </a:lnTo>
                  <a:lnTo>
                    <a:pt x="139295" y="156052"/>
                  </a:lnTo>
                  <a:lnTo>
                    <a:pt x="114856" y="156052"/>
                  </a:lnTo>
                  <a:lnTo>
                    <a:pt x="106944" y="154796"/>
                  </a:lnTo>
                  <a:close/>
                </a:path>
                <a:path w="410209" h="413385">
                  <a:moveTo>
                    <a:pt x="381040" y="0"/>
                  </a:moveTo>
                  <a:lnTo>
                    <a:pt x="368733" y="2214"/>
                  </a:lnTo>
                  <a:lnTo>
                    <a:pt x="231533" y="47427"/>
                  </a:lnTo>
                  <a:lnTo>
                    <a:pt x="224518" y="49029"/>
                  </a:lnTo>
                  <a:lnTo>
                    <a:pt x="218957" y="51961"/>
                  </a:lnTo>
                  <a:lnTo>
                    <a:pt x="114856" y="156052"/>
                  </a:lnTo>
                  <a:lnTo>
                    <a:pt x="139295" y="156052"/>
                  </a:lnTo>
                  <a:lnTo>
                    <a:pt x="228884" y="66463"/>
                  </a:lnTo>
                  <a:lnTo>
                    <a:pt x="231722" y="65060"/>
                  </a:lnTo>
                  <a:lnTo>
                    <a:pt x="236266" y="64055"/>
                  </a:lnTo>
                  <a:lnTo>
                    <a:pt x="374869" y="18371"/>
                  </a:lnTo>
                  <a:lnTo>
                    <a:pt x="375591" y="18067"/>
                  </a:lnTo>
                  <a:lnTo>
                    <a:pt x="376105" y="17889"/>
                  </a:lnTo>
                  <a:lnTo>
                    <a:pt x="376785" y="17700"/>
                  </a:lnTo>
                  <a:lnTo>
                    <a:pt x="381445" y="16590"/>
                  </a:lnTo>
                  <a:lnTo>
                    <a:pt x="406668" y="16590"/>
                  </a:lnTo>
                  <a:lnTo>
                    <a:pt x="405774" y="14561"/>
                  </a:lnTo>
                  <a:lnTo>
                    <a:pt x="401235" y="8727"/>
                  </a:lnTo>
                  <a:lnTo>
                    <a:pt x="395235" y="4074"/>
                  </a:lnTo>
                  <a:lnTo>
                    <a:pt x="388401" y="1137"/>
                  </a:lnTo>
                  <a:lnTo>
                    <a:pt x="381040" y="0"/>
                  </a:lnTo>
                  <a:close/>
                </a:path>
                <a:path w="410209" h="413385">
                  <a:moveTo>
                    <a:pt x="98702" y="153487"/>
                  </a:moveTo>
                  <a:lnTo>
                    <a:pt x="25874" y="153487"/>
                  </a:lnTo>
                  <a:lnTo>
                    <a:pt x="32073" y="154921"/>
                  </a:lnTo>
                  <a:lnTo>
                    <a:pt x="32906" y="154921"/>
                  </a:lnTo>
                  <a:lnTo>
                    <a:pt x="33602" y="154796"/>
                  </a:lnTo>
                  <a:lnTo>
                    <a:pt x="106944" y="154796"/>
                  </a:lnTo>
                  <a:lnTo>
                    <a:pt x="98702" y="153487"/>
                  </a:lnTo>
                  <a:close/>
                </a:path>
                <a:path w="410209" h="413385">
                  <a:moveTo>
                    <a:pt x="32387" y="143037"/>
                  </a:moveTo>
                  <a:lnTo>
                    <a:pt x="31822" y="143121"/>
                  </a:lnTo>
                  <a:lnTo>
                    <a:pt x="33425" y="143121"/>
                  </a:lnTo>
                  <a:lnTo>
                    <a:pt x="32963" y="143047"/>
                  </a:lnTo>
                  <a:lnTo>
                    <a:pt x="32387" y="143037"/>
                  </a:lnTo>
                  <a:close/>
                </a:path>
              </a:pathLst>
            </a:custGeom>
            <a:solidFill>
              <a:srgbClr val="FFFFFF"/>
            </a:solidFill>
          </p:spPr>
          <p:txBody>
            <a:bodyPr wrap="square" lIns="0" tIns="0" rIns="0" bIns="0" rtlCol="0"/>
            <a:lstStyle/>
            <a:p>
              <a:endParaRPr sz="1092"/>
            </a:p>
          </p:txBody>
        </p:sp>
        <p:pic>
          <p:nvPicPr>
            <p:cNvPr id="103" name="object 102"/>
            <p:cNvPicPr/>
            <p:nvPr/>
          </p:nvPicPr>
          <p:blipFill>
            <a:blip r:embed="rId32" cstate="print"/>
            <a:stretch>
              <a:fillRect/>
            </a:stretch>
          </p:blipFill>
          <p:spPr>
            <a:xfrm>
              <a:off x="13230620" y="5300837"/>
              <a:ext cx="213111" cy="213120"/>
            </a:xfrm>
            <a:prstGeom prst="rect">
              <a:avLst/>
            </a:prstGeom>
          </p:spPr>
        </p:pic>
      </p:grpSp>
      <p:grpSp>
        <p:nvGrpSpPr>
          <p:cNvPr id="104" name="object 103"/>
          <p:cNvGrpSpPr/>
          <p:nvPr userDrawn="1"/>
        </p:nvGrpSpPr>
        <p:grpSpPr>
          <a:xfrm>
            <a:off x="6268871" y="2559540"/>
            <a:ext cx="269949" cy="294189"/>
            <a:chOff x="10337107" y="4220870"/>
            <a:chExt cx="445134" cy="485140"/>
          </a:xfrm>
        </p:grpSpPr>
        <p:pic>
          <p:nvPicPr>
            <p:cNvPr id="105" name="object 104"/>
            <p:cNvPicPr/>
            <p:nvPr/>
          </p:nvPicPr>
          <p:blipFill>
            <a:blip r:embed="rId33" cstate="print"/>
            <a:stretch>
              <a:fillRect/>
            </a:stretch>
          </p:blipFill>
          <p:spPr>
            <a:xfrm>
              <a:off x="10450510" y="4456134"/>
              <a:ext cx="218182" cy="173816"/>
            </a:xfrm>
            <a:prstGeom prst="rect">
              <a:avLst/>
            </a:prstGeom>
          </p:spPr>
        </p:pic>
        <p:sp>
          <p:nvSpPr>
            <p:cNvPr id="106" name="object 105"/>
            <p:cNvSpPr/>
            <p:nvPr/>
          </p:nvSpPr>
          <p:spPr>
            <a:xfrm>
              <a:off x="10337101" y="4220876"/>
              <a:ext cx="445134" cy="485140"/>
            </a:xfrm>
            <a:custGeom>
              <a:avLst/>
              <a:gdLst/>
              <a:ahLst/>
              <a:cxnLst/>
              <a:rect l="l" t="t" r="r" b="b"/>
              <a:pathLst>
                <a:path w="445134" h="485139">
                  <a:moveTo>
                    <a:pt x="411213" y="203187"/>
                  </a:moveTo>
                  <a:lnTo>
                    <a:pt x="407352" y="199326"/>
                  </a:lnTo>
                  <a:lnTo>
                    <a:pt x="393954" y="199326"/>
                  </a:lnTo>
                  <a:lnTo>
                    <a:pt x="393954" y="216598"/>
                  </a:lnTo>
                  <a:lnTo>
                    <a:pt x="393954" y="426808"/>
                  </a:lnTo>
                  <a:lnTo>
                    <a:pt x="388366" y="432396"/>
                  </a:lnTo>
                  <a:lnTo>
                    <a:pt x="58089" y="432396"/>
                  </a:lnTo>
                  <a:lnTo>
                    <a:pt x="52514" y="426808"/>
                  </a:lnTo>
                  <a:lnTo>
                    <a:pt x="52514" y="216598"/>
                  </a:lnTo>
                  <a:lnTo>
                    <a:pt x="393954" y="216598"/>
                  </a:lnTo>
                  <a:lnTo>
                    <a:pt x="393954" y="199326"/>
                  </a:lnTo>
                  <a:lnTo>
                    <a:pt x="39116" y="199326"/>
                  </a:lnTo>
                  <a:lnTo>
                    <a:pt x="35229" y="203187"/>
                  </a:lnTo>
                  <a:lnTo>
                    <a:pt x="35229" y="419950"/>
                  </a:lnTo>
                  <a:lnTo>
                    <a:pt x="37579" y="431507"/>
                  </a:lnTo>
                  <a:lnTo>
                    <a:pt x="43954" y="440944"/>
                  </a:lnTo>
                  <a:lnTo>
                    <a:pt x="53403" y="447319"/>
                  </a:lnTo>
                  <a:lnTo>
                    <a:pt x="64960" y="449656"/>
                  </a:lnTo>
                  <a:lnTo>
                    <a:pt x="381508" y="449656"/>
                  </a:lnTo>
                  <a:lnTo>
                    <a:pt x="411213" y="419950"/>
                  </a:lnTo>
                  <a:lnTo>
                    <a:pt x="411213" y="216598"/>
                  </a:lnTo>
                  <a:lnTo>
                    <a:pt x="411213" y="203187"/>
                  </a:lnTo>
                  <a:close/>
                </a:path>
                <a:path w="445134" h="485139">
                  <a:moveTo>
                    <a:pt x="444995" y="123939"/>
                  </a:moveTo>
                  <a:lnTo>
                    <a:pt x="441134" y="104889"/>
                  </a:lnTo>
                  <a:lnTo>
                    <a:pt x="432587" y="92214"/>
                  </a:lnTo>
                  <a:lnTo>
                    <a:pt x="430618" y="89306"/>
                  </a:lnTo>
                  <a:lnTo>
                    <a:pt x="427710" y="87350"/>
                  </a:lnTo>
                  <a:lnTo>
                    <a:pt x="427710" y="123939"/>
                  </a:lnTo>
                  <a:lnTo>
                    <a:pt x="427710" y="435978"/>
                  </a:lnTo>
                  <a:lnTo>
                    <a:pt x="425221" y="448310"/>
                  </a:lnTo>
                  <a:lnTo>
                    <a:pt x="418414" y="458381"/>
                  </a:lnTo>
                  <a:lnTo>
                    <a:pt x="408330" y="465188"/>
                  </a:lnTo>
                  <a:lnTo>
                    <a:pt x="395998" y="467677"/>
                  </a:lnTo>
                  <a:lnTo>
                    <a:pt x="48983" y="467677"/>
                  </a:lnTo>
                  <a:lnTo>
                    <a:pt x="36652" y="465188"/>
                  </a:lnTo>
                  <a:lnTo>
                    <a:pt x="26581" y="458381"/>
                  </a:lnTo>
                  <a:lnTo>
                    <a:pt x="19773" y="448310"/>
                  </a:lnTo>
                  <a:lnTo>
                    <a:pt x="17272" y="435978"/>
                  </a:lnTo>
                  <a:lnTo>
                    <a:pt x="17272" y="123939"/>
                  </a:lnTo>
                  <a:lnTo>
                    <a:pt x="19773" y="111594"/>
                  </a:lnTo>
                  <a:lnTo>
                    <a:pt x="26581" y="101523"/>
                  </a:lnTo>
                  <a:lnTo>
                    <a:pt x="36652" y="94716"/>
                  </a:lnTo>
                  <a:lnTo>
                    <a:pt x="48983" y="92214"/>
                  </a:lnTo>
                  <a:lnTo>
                    <a:pt x="54483" y="92214"/>
                  </a:lnTo>
                  <a:lnTo>
                    <a:pt x="54483" y="109143"/>
                  </a:lnTo>
                  <a:lnTo>
                    <a:pt x="57594" y="124523"/>
                  </a:lnTo>
                  <a:lnTo>
                    <a:pt x="66078" y="137109"/>
                  </a:lnTo>
                  <a:lnTo>
                    <a:pt x="78663" y="145592"/>
                  </a:lnTo>
                  <a:lnTo>
                    <a:pt x="94043" y="148704"/>
                  </a:lnTo>
                  <a:lnTo>
                    <a:pt x="109435" y="145592"/>
                  </a:lnTo>
                  <a:lnTo>
                    <a:pt x="122021" y="137109"/>
                  </a:lnTo>
                  <a:lnTo>
                    <a:pt x="129197" y="126466"/>
                  </a:lnTo>
                  <a:lnTo>
                    <a:pt x="130505" y="124523"/>
                  </a:lnTo>
                  <a:lnTo>
                    <a:pt x="133616" y="109143"/>
                  </a:lnTo>
                  <a:lnTo>
                    <a:pt x="133616" y="92214"/>
                  </a:lnTo>
                  <a:lnTo>
                    <a:pt x="311365" y="92214"/>
                  </a:lnTo>
                  <a:lnTo>
                    <a:pt x="311365" y="109143"/>
                  </a:lnTo>
                  <a:lnTo>
                    <a:pt x="314490" y="124523"/>
                  </a:lnTo>
                  <a:lnTo>
                    <a:pt x="322973" y="137109"/>
                  </a:lnTo>
                  <a:lnTo>
                    <a:pt x="335546" y="145592"/>
                  </a:lnTo>
                  <a:lnTo>
                    <a:pt x="350926" y="148704"/>
                  </a:lnTo>
                  <a:lnTo>
                    <a:pt x="366331" y="145592"/>
                  </a:lnTo>
                  <a:lnTo>
                    <a:pt x="378904" y="137109"/>
                  </a:lnTo>
                  <a:lnTo>
                    <a:pt x="386092" y="126466"/>
                  </a:lnTo>
                  <a:lnTo>
                    <a:pt x="387400" y="124523"/>
                  </a:lnTo>
                  <a:lnTo>
                    <a:pt x="390512" y="109143"/>
                  </a:lnTo>
                  <a:lnTo>
                    <a:pt x="390512" y="92214"/>
                  </a:lnTo>
                  <a:lnTo>
                    <a:pt x="395998" y="92214"/>
                  </a:lnTo>
                  <a:lnTo>
                    <a:pt x="408330" y="94716"/>
                  </a:lnTo>
                  <a:lnTo>
                    <a:pt x="418414" y="101523"/>
                  </a:lnTo>
                  <a:lnTo>
                    <a:pt x="425221" y="111594"/>
                  </a:lnTo>
                  <a:lnTo>
                    <a:pt x="427710" y="123939"/>
                  </a:lnTo>
                  <a:lnTo>
                    <a:pt x="427710" y="87350"/>
                  </a:lnTo>
                  <a:lnTo>
                    <a:pt x="415048" y="78803"/>
                  </a:lnTo>
                  <a:lnTo>
                    <a:pt x="399567" y="75679"/>
                  </a:lnTo>
                  <a:lnTo>
                    <a:pt x="395998" y="74955"/>
                  </a:lnTo>
                  <a:lnTo>
                    <a:pt x="380644" y="74955"/>
                  </a:lnTo>
                  <a:lnTo>
                    <a:pt x="379488" y="75209"/>
                  </a:lnTo>
                  <a:lnTo>
                    <a:pt x="378421" y="75679"/>
                  </a:lnTo>
                  <a:lnTo>
                    <a:pt x="378421" y="28422"/>
                  </a:lnTo>
                  <a:lnTo>
                    <a:pt x="376186" y="17360"/>
                  </a:lnTo>
                  <a:lnTo>
                    <a:pt x="375208" y="15913"/>
                  </a:lnTo>
                  <a:lnTo>
                    <a:pt x="370090" y="8331"/>
                  </a:lnTo>
                  <a:lnTo>
                    <a:pt x="362496" y="3213"/>
                  </a:lnTo>
                  <a:lnTo>
                    <a:pt x="362496" y="21526"/>
                  </a:lnTo>
                  <a:lnTo>
                    <a:pt x="362496" y="120878"/>
                  </a:lnTo>
                  <a:lnTo>
                    <a:pt x="356895" y="126466"/>
                  </a:lnTo>
                  <a:lnTo>
                    <a:pt x="343103" y="126466"/>
                  </a:lnTo>
                  <a:lnTo>
                    <a:pt x="337502" y="120878"/>
                  </a:lnTo>
                  <a:lnTo>
                    <a:pt x="337502" y="92214"/>
                  </a:lnTo>
                  <a:lnTo>
                    <a:pt x="337502" y="75247"/>
                  </a:lnTo>
                  <a:lnTo>
                    <a:pt x="337502" y="75107"/>
                  </a:lnTo>
                  <a:lnTo>
                    <a:pt x="337502" y="21526"/>
                  </a:lnTo>
                  <a:lnTo>
                    <a:pt x="343103" y="15913"/>
                  </a:lnTo>
                  <a:lnTo>
                    <a:pt x="356895" y="15913"/>
                  </a:lnTo>
                  <a:lnTo>
                    <a:pt x="362496" y="21526"/>
                  </a:lnTo>
                  <a:lnTo>
                    <a:pt x="362496" y="3213"/>
                  </a:lnTo>
                  <a:lnTo>
                    <a:pt x="361061" y="2235"/>
                  </a:lnTo>
                  <a:lnTo>
                    <a:pt x="350012" y="0"/>
                  </a:lnTo>
                  <a:lnTo>
                    <a:pt x="338950" y="2235"/>
                  </a:lnTo>
                  <a:lnTo>
                    <a:pt x="329920" y="8331"/>
                  </a:lnTo>
                  <a:lnTo>
                    <a:pt x="323824" y="17360"/>
                  </a:lnTo>
                  <a:lnTo>
                    <a:pt x="321576" y="28422"/>
                  </a:lnTo>
                  <a:lnTo>
                    <a:pt x="321576" y="75107"/>
                  </a:lnTo>
                  <a:lnTo>
                    <a:pt x="321068" y="75018"/>
                  </a:lnTo>
                  <a:lnTo>
                    <a:pt x="320548" y="74955"/>
                  </a:lnTo>
                  <a:lnTo>
                    <a:pt x="124231" y="74955"/>
                  </a:lnTo>
                  <a:lnTo>
                    <a:pt x="123520" y="75082"/>
                  </a:lnTo>
                  <a:lnTo>
                    <a:pt x="122847" y="75247"/>
                  </a:lnTo>
                  <a:lnTo>
                    <a:pt x="122847" y="28422"/>
                  </a:lnTo>
                  <a:lnTo>
                    <a:pt x="120611" y="17360"/>
                  </a:lnTo>
                  <a:lnTo>
                    <a:pt x="119634" y="15913"/>
                  </a:lnTo>
                  <a:lnTo>
                    <a:pt x="114503" y="8331"/>
                  </a:lnTo>
                  <a:lnTo>
                    <a:pt x="106921" y="3213"/>
                  </a:lnTo>
                  <a:lnTo>
                    <a:pt x="106921" y="21526"/>
                  </a:lnTo>
                  <a:lnTo>
                    <a:pt x="106921" y="120878"/>
                  </a:lnTo>
                  <a:lnTo>
                    <a:pt x="101307" y="126466"/>
                  </a:lnTo>
                  <a:lnTo>
                    <a:pt x="87528" y="126466"/>
                  </a:lnTo>
                  <a:lnTo>
                    <a:pt x="81915" y="120878"/>
                  </a:lnTo>
                  <a:lnTo>
                    <a:pt x="81915" y="92214"/>
                  </a:lnTo>
                  <a:lnTo>
                    <a:pt x="81915" y="75476"/>
                  </a:lnTo>
                  <a:lnTo>
                    <a:pt x="81915" y="21526"/>
                  </a:lnTo>
                  <a:lnTo>
                    <a:pt x="87528" y="15913"/>
                  </a:lnTo>
                  <a:lnTo>
                    <a:pt x="101307" y="15913"/>
                  </a:lnTo>
                  <a:lnTo>
                    <a:pt x="106921" y="21526"/>
                  </a:lnTo>
                  <a:lnTo>
                    <a:pt x="106921" y="3213"/>
                  </a:lnTo>
                  <a:lnTo>
                    <a:pt x="105473" y="2235"/>
                  </a:lnTo>
                  <a:lnTo>
                    <a:pt x="94411" y="0"/>
                  </a:lnTo>
                  <a:lnTo>
                    <a:pt x="83362" y="2235"/>
                  </a:lnTo>
                  <a:lnTo>
                    <a:pt x="74333" y="8331"/>
                  </a:lnTo>
                  <a:lnTo>
                    <a:pt x="68237" y="17360"/>
                  </a:lnTo>
                  <a:lnTo>
                    <a:pt x="66001" y="28422"/>
                  </a:lnTo>
                  <a:lnTo>
                    <a:pt x="66001" y="75476"/>
                  </a:lnTo>
                  <a:lnTo>
                    <a:pt x="65087" y="75145"/>
                  </a:lnTo>
                  <a:lnTo>
                    <a:pt x="64135" y="74955"/>
                  </a:lnTo>
                  <a:lnTo>
                    <a:pt x="48983" y="74955"/>
                  </a:lnTo>
                  <a:lnTo>
                    <a:pt x="29933" y="78803"/>
                  </a:lnTo>
                  <a:lnTo>
                    <a:pt x="14363" y="89306"/>
                  </a:lnTo>
                  <a:lnTo>
                    <a:pt x="3848" y="104889"/>
                  </a:lnTo>
                  <a:lnTo>
                    <a:pt x="0" y="123939"/>
                  </a:lnTo>
                  <a:lnTo>
                    <a:pt x="0" y="435978"/>
                  </a:lnTo>
                  <a:lnTo>
                    <a:pt x="3848" y="455028"/>
                  </a:lnTo>
                  <a:lnTo>
                    <a:pt x="14363" y="470598"/>
                  </a:lnTo>
                  <a:lnTo>
                    <a:pt x="29933" y="481101"/>
                  </a:lnTo>
                  <a:lnTo>
                    <a:pt x="48983" y="484962"/>
                  </a:lnTo>
                  <a:lnTo>
                    <a:pt x="395998" y="484962"/>
                  </a:lnTo>
                  <a:lnTo>
                    <a:pt x="415048" y="481101"/>
                  </a:lnTo>
                  <a:lnTo>
                    <a:pt x="430618" y="470598"/>
                  </a:lnTo>
                  <a:lnTo>
                    <a:pt x="432587" y="467677"/>
                  </a:lnTo>
                  <a:lnTo>
                    <a:pt x="441134" y="455028"/>
                  </a:lnTo>
                  <a:lnTo>
                    <a:pt x="444995" y="435978"/>
                  </a:lnTo>
                  <a:lnTo>
                    <a:pt x="444995" y="123939"/>
                  </a:lnTo>
                  <a:close/>
                </a:path>
              </a:pathLst>
            </a:custGeom>
            <a:solidFill>
              <a:srgbClr val="FFFFFF"/>
            </a:solidFill>
          </p:spPr>
          <p:txBody>
            <a:bodyPr wrap="square" lIns="0" tIns="0" rIns="0" bIns="0" rtlCol="0"/>
            <a:lstStyle/>
            <a:p>
              <a:endParaRPr sz="1092"/>
            </a:p>
          </p:txBody>
        </p:sp>
      </p:grpSp>
      <p:grpSp>
        <p:nvGrpSpPr>
          <p:cNvPr id="107" name="object 106"/>
          <p:cNvGrpSpPr/>
          <p:nvPr userDrawn="1"/>
        </p:nvGrpSpPr>
        <p:grpSpPr>
          <a:xfrm>
            <a:off x="6847113" y="4292054"/>
            <a:ext cx="239912" cy="242206"/>
            <a:chOff x="11290603" y="7077914"/>
            <a:chExt cx="395605" cy="399415"/>
          </a:xfrm>
        </p:grpSpPr>
        <p:pic>
          <p:nvPicPr>
            <p:cNvPr id="108" name="object 107"/>
            <p:cNvPicPr/>
            <p:nvPr/>
          </p:nvPicPr>
          <p:blipFill>
            <a:blip r:embed="rId34" cstate="print"/>
            <a:stretch>
              <a:fillRect/>
            </a:stretch>
          </p:blipFill>
          <p:spPr>
            <a:xfrm>
              <a:off x="11476830" y="7077914"/>
              <a:ext cx="209250" cy="209253"/>
            </a:xfrm>
            <a:prstGeom prst="rect">
              <a:avLst/>
            </a:prstGeom>
          </p:spPr>
        </p:pic>
        <p:sp>
          <p:nvSpPr>
            <p:cNvPr id="109" name="object 108"/>
            <p:cNvSpPr/>
            <p:nvPr/>
          </p:nvSpPr>
          <p:spPr>
            <a:xfrm>
              <a:off x="11290603" y="7121782"/>
              <a:ext cx="370205" cy="355600"/>
            </a:xfrm>
            <a:custGeom>
              <a:avLst/>
              <a:gdLst/>
              <a:ahLst/>
              <a:cxnLst/>
              <a:rect l="l" t="t" r="r" b="b"/>
              <a:pathLst>
                <a:path w="370204" h="355600">
                  <a:moveTo>
                    <a:pt x="81123" y="0"/>
                  </a:moveTo>
                  <a:lnTo>
                    <a:pt x="44756" y="11754"/>
                  </a:lnTo>
                  <a:lnTo>
                    <a:pt x="18884" y="38983"/>
                  </a:lnTo>
                  <a:lnTo>
                    <a:pt x="9876" y="50096"/>
                  </a:lnTo>
                  <a:lnTo>
                    <a:pt x="3158" y="65605"/>
                  </a:lnTo>
                  <a:lnTo>
                    <a:pt x="0" y="84773"/>
                  </a:lnTo>
                  <a:lnTo>
                    <a:pt x="1670" y="106865"/>
                  </a:lnTo>
                  <a:lnTo>
                    <a:pt x="15262" y="155448"/>
                  </a:lnTo>
                  <a:lnTo>
                    <a:pt x="36264" y="200363"/>
                  </a:lnTo>
                  <a:lnTo>
                    <a:pt x="63927" y="240933"/>
                  </a:lnTo>
                  <a:lnTo>
                    <a:pt x="97498" y="276478"/>
                  </a:lnTo>
                  <a:lnTo>
                    <a:pt x="136226" y="306320"/>
                  </a:lnTo>
                  <a:lnTo>
                    <a:pt x="179360" y="329779"/>
                  </a:lnTo>
                  <a:lnTo>
                    <a:pt x="226148" y="346178"/>
                  </a:lnTo>
                  <a:lnTo>
                    <a:pt x="275839" y="354837"/>
                  </a:lnTo>
                  <a:lnTo>
                    <a:pt x="281735" y="355245"/>
                  </a:lnTo>
                  <a:lnTo>
                    <a:pt x="284645" y="355245"/>
                  </a:lnTo>
                  <a:lnTo>
                    <a:pt x="326895" y="344125"/>
                  </a:lnTo>
                  <a:lnTo>
                    <a:pt x="336272" y="337870"/>
                  </a:lnTo>
                  <a:lnTo>
                    <a:pt x="288618" y="337870"/>
                  </a:lnTo>
                  <a:lnTo>
                    <a:pt x="277400" y="337633"/>
                  </a:lnTo>
                  <a:lnTo>
                    <a:pt x="230496" y="329463"/>
                  </a:lnTo>
                  <a:lnTo>
                    <a:pt x="186335" y="313988"/>
                  </a:lnTo>
                  <a:lnTo>
                    <a:pt x="145624" y="291847"/>
                  </a:lnTo>
                  <a:lnTo>
                    <a:pt x="109072" y="263683"/>
                  </a:lnTo>
                  <a:lnTo>
                    <a:pt x="77389" y="230135"/>
                  </a:lnTo>
                  <a:lnTo>
                    <a:pt x="51281" y="191844"/>
                  </a:lnTo>
                  <a:lnTo>
                    <a:pt x="31460" y="149452"/>
                  </a:lnTo>
                  <a:lnTo>
                    <a:pt x="18633" y="103598"/>
                  </a:lnTo>
                  <a:lnTo>
                    <a:pt x="17379" y="86407"/>
                  </a:lnTo>
                  <a:lnTo>
                    <a:pt x="17393" y="84773"/>
                  </a:lnTo>
                  <a:lnTo>
                    <a:pt x="19889" y="70213"/>
                  </a:lnTo>
                  <a:lnTo>
                    <a:pt x="24858" y="58807"/>
                  </a:lnTo>
                  <a:lnTo>
                    <a:pt x="30664" y="51631"/>
                  </a:lnTo>
                  <a:lnTo>
                    <a:pt x="30957" y="51391"/>
                  </a:lnTo>
                  <a:lnTo>
                    <a:pt x="31229" y="51118"/>
                  </a:lnTo>
                  <a:lnTo>
                    <a:pt x="32255" y="49967"/>
                  </a:lnTo>
                  <a:lnTo>
                    <a:pt x="32475" y="49694"/>
                  </a:lnTo>
                  <a:lnTo>
                    <a:pt x="33794" y="47789"/>
                  </a:lnTo>
                  <a:lnTo>
                    <a:pt x="34999" y="46270"/>
                  </a:lnTo>
                  <a:lnTo>
                    <a:pt x="71783" y="18252"/>
                  </a:lnTo>
                  <a:lnTo>
                    <a:pt x="81123" y="17266"/>
                  </a:lnTo>
                  <a:lnTo>
                    <a:pt x="124110" y="17266"/>
                  </a:lnTo>
                  <a:lnTo>
                    <a:pt x="122755" y="16041"/>
                  </a:lnTo>
                  <a:lnTo>
                    <a:pt x="113594" y="9170"/>
                  </a:lnTo>
                  <a:lnTo>
                    <a:pt x="103431" y="4141"/>
                  </a:lnTo>
                  <a:lnTo>
                    <a:pt x="92522" y="1051"/>
                  </a:lnTo>
                  <a:lnTo>
                    <a:pt x="81123" y="0"/>
                  </a:lnTo>
                  <a:close/>
                </a:path>
                <a:path w="370204" h="355600">
                  <a:moveTo>
                    <a:pt x="331005" y="214883"/>
                  </a:moveTo>
                  <a:lnTo>
                    <a:pt x="288007" y="214883"/>
                  </a:lnTo>
                  <a:lnTo>
                    <a:pt x="296232" y="215641"/>
                  </a:lnTo>
                  <a:lnTo>
                    <a:pt x="304104" y="217870"/>
                  </a:lnTo>
                  <a:lnTo>
                    <a:pt x="337670" y="244201"/>
                  </a:lnTo>
                  <a:lnTo>
                    <a:pt x="352337" y="275180"/>
                  </a:lnTo>
                  <a:lnTo>
                    <a:pt x="349915" y="292189"/>
                  </a:lnTo>
                  <a:lnTo>
                    <a:pt x="326079" y="323812"/>
                  </a:lnTo>
                  <a:lnTo>
                    <a:pt x="288618" y="337870"/>
                  </a:lnTo>
                  <a:lnTo>
                    <a:pt x="336272" y="337870"/>
                  </a:lnTo>
                  <a:lnTo>
                    <a:pt x="337691" y="336722"/>
                  </a:lnTo>
                  <a:lnTo>
                    <a:pt x="353659" y="319058"/>
                  </a:lnTo>
                  <a:lnTo>
                    <a:pt x="366223" y="297880"/>
                  </a:lnTo>
                  <a:lnTo>
                    <a:pt x="369581" y="274316"/>
                  </a:lnTo>
                  <a:lnTo>
                    <a:pt x="363879" y="251207"/>
                  </a:lnTo>
                  <a:lnTo>
                    <a:pt x="349261" y="231396"/>
                  </a:lnTo>
                  <a:lnTo>
                    <a:pt x="331005" y="214883"/>
                  </a:lnTo>
                  <a:close/>
                </a:path>
                <a:path w="370204" h="355600">
                  <a:moveTo>
                    <a:pt x="124110" y="17266"/>
                  </a:moveTo>
                  <a:lnTo>
                    <a:pt x="81123" y="17266"/>
                  </a:lnTo>
                  <a:lnTo>
                    <a:pt x="89352" y="18026"/>
                  </a:lnTo>
                  <a:lnTo>
                    <a:pt x="97223" y="20257"/>
                  </a:lnTo>
                  <a:lnTo>
                    <a:pt x="130786" y="46584"/>
                  </a:lnTo>
                  <a:lnTo>
                    <a:pt x="145477" y="77568"/>
                  </a:lnTo>
                  <a:lnTo>
                    <a:pt x="145058" y="86407"/>
                  </a:lnTo>
                  <a:lnTo>
                    <a:pt x="116850" y="128781"/>
                  </a:lnTo>
                  <a:lnTo>
                    <a:pt x="96075" y="137357"/>
                  </a:lnTo>
                  <a:lnTo>
                    <a:pt x="94086" y="139126"/>
                  </a:lnTo>
                  <a:lnTo>
                    <a:pt x="92075" y="143807"/>
                  </a:lnTo>
                  <a:lnTo>
                    <a:pt x="92138" y="146477"/>
                  </a:lnTo>
                  <a:lnTo>
                    <a:pt x="94923" y="152047"/>
                  </a:lnTo>
                  <a:lnTo>
                    <a:pt x="117554" y="188649"/>
                  </a:lnTo>
                  <a:lnTo>
                    <a:pt x="146193" y="220210"/>
                  </a:lnTo>
                  <a:lnTo>
                    <a:pt x="180084" y="246035"/>
                  </a:lnTo>
                  <a:lnTo>
                    <a:pt x="218469" y="265426"/>
                  </a:lnTo>
                  <a:lnTo>
                    <a:pt x="223726" y="267489"/>
                  </a:lnTo>
                  <a:lnTo>
                    <a:pt x="226186" y="267415"/>
                  </a:lnTo>
                  <a:lnTo>
                    <a:pt x="230480" y="265416"/>
                  </a:lnTo>
                  <a:lnTo>
                    <a:pt x="232123" y="263583"/>
                  </a:lnTo>
                  <a:lnTo>
                    <a:pt x="235872" y="252390"/>
                  </a:lnTo>
                  <a:lnTo>
                    <a:pt x="238890" y="247249"/>
                  </a:lnTo>
                  <a:lnTo>
                    <a:pt x="219674" y="247249"/>
                  </a:lnTo>
                  <a:lnTo>
                    <a:pt x="187086" y="230020"/>
                  </a:lnTo>
                  <a:lnTo>
                    <a:pt x="158111" y="207704"/>
                  </a:lnTo>
                  <a:lnTo>
                    <a:pt x="133309" y="180815"/>
                  </a:lnTo>
                  <a:lnTo>
                    <a:pt x="113237" y="149869"/>
                  </a:lnTo>
                  <a:lnTo>
                    <a:pt x="119309" y="146906"/>
                  </a:lnTo>
                  <a:lnTo>
                    <a:pt x="125018" y="143301"/>
                  </a:lnTo>
                  <a:lnTo>
                    <a:pt x="154063" y="111601"/>
                  </a:lnTo>
                  <a:lnTo>
                    <a:pt x="162722" y="76699"/>
                  </a:lnTo>
                  <a:lnTo>
                    <a:pt x="160923" y="64571"/>
                  </a:lnTo>
                  <a:lnTo>
                    <a:pt x="156848" y="53196"/>
                  </a:lnTo>
                  <a:lnTo>
                    <a:pt x="150622" y="42839"/>
                  </a:lnTo>
                  <a:lnTo>
                    <a:pt x="142367" y="33768"/>
                  </a:lnTo>
                  <a:lnTo>
                    <a:pt x="124110" y="17266"/>
                  </a:lnTo>
                  <a:close/>
                </a:path>
                <a:path w="370204" h="355600">
                  <a:moveTo>
                    <a:pt x="288007" y="197606"/>
                  </a:moveTo>
                  <a:lnTo>
                    <a:pt x="251654" y="209370"/>
                  </a:lnTo>
                  <a:lnTo>
                    <a:pt x="222323" y="241291"/>
                  </a:lnTo>
                  <a:lnTo>
                    <a:pt x="219674" y="247249"/>
                  </a:lnTo>
                  <a:lnTo>
                    <a:pt x="238890" y="247249"/>
                  </a:lnTo>
                  <a:lnTo>
                    <a:pt x="238982" y="247091"/>
                  </a:lnTo>
                  <a:lnTo>
                    <a:pt x="254782" y="229636"/>
                  </a:lnTo>
                  <a:lnTo>
                    <a:pt x="261770" y="223373"/>
                  </a:lnTo>
                  <a:lnTo>
                    <a:pt x="269832" y="218742"/>
                  </a:lnTo>
                  <a:lnTo>
                    <a:pt x="278675" y="215869"/>
                  </a:lnTo>
                  <a:lnTo>
                    <a:pt x="288007" y="214883"/>
                  </a:lnTo>
                  <a:lnTo>
                    <a:pt x="331005" y="214883"/>
                  </a:lnTo>
                  <a:lnTo>
                    <a:pt x="329639" y="213647"/>
                  </a:lnTo>
                  <a:lnTo>
                    <a:pt x="320472" y="206777"/>
                  </a:lnTo>
                  <a:lnTo>
                    <a:pt x="310307" y="201747"/>
                  </a:lnTo>
                  <a:lnTo>
                    <a:pt x="299400" y="198658"/>
                  </a:lnTo>
                  <a:lnTo>
                    <a:pt x="288007" y="197606"/>
                  </a:lnTo>
                  <a:close/>
                </a:path>
              </a:pathLst>
            </a:custGeom>
            <a:solidFill>
              <a:srgbClr val="FFFFFF"/>
            </a:solidFill>
          </p:spPr>
          <p:txBody>
            <a:bodyPr wrap="square" lIns="0" tIns="0" rIns="0" bIns="0" rtlCol="0"/>
            <a:lstStyle/>
            <a:p>
              <a:endParaRPr sz="1092"/>
            </a:p>
          </p:txBody>
        </p:sp>
      </p:grpSp>
      <p:sp>
        <p:nvSpPr>
          <p:cNvPr id="110" name="object 109"/>
          <p:cNvSpPr/>
          <p:nvPr userDrawn="1"/>
        </p:nvSpPr>
        <p:spPr>
          <a:xfrm>
            <a:off x="6281326" y="4859541"/>
            <a:ext cx="245303" cy="244901"/>
          </a:xfrm>
          <a:custGeom>
            <a:avLst/>
            <a:gdLst/>
            <a:ahLst/>
            <a:cxnLst/>
            <a:rect l="l" t="t" r="r" b="b"/>
            <a:pathLst>
              <a:path w="404495" h="403859">
                <a:moveTo>
                  <a:pt x="191324" y="0"/>
                </a:moveTo>
                <a:lnTo>
                  <a:pt x="191146" y="136"/>
                </a:lnTo>
                <a:lnTo>
                  <a:pt x="146783" y="7452"/>
                </a:lnTo>
                <a:lnTo>
                  <a:pt x="106342" y="23785"/>
                </a:lnTo>
                <a:lnTo>
                  <a:pt x="70881" y="48023"/>
                </a:lnTo>
                <a:lnTo>
                  <a:pt x="41458" y="79055"/>
                </a:lnTo>
                <a:lnTo>
                  <a:pt x="19131" y="115769"/>
                </a:lnTo>
                <a:lnTo>
                  <a:pt x="4959" y="157053"/>
                </a:lnTo>
                <a:lnTo>
                  <a:pt x="0" y="201794"/>
                </a:lnTo>
                <a:lnTo>
                  <a:pt x="4959" y="246537"/>
                </a:lnTo>
                <a:lnTo>
                  <a:pt x="19133" y="287824"/>
                </a:lnTo>
                <a:lnTo>
                  <a:pt x="41462" y="324541"/>
                </a:lnTo>
                <a:lnTo>
                  <a:pt x="70887" y="355576"/>
                </a:lnTo>
                <a:lnTo>
                  <a:pt x="106351" y="379817"/>
                </a:lnTo>
                <a:lnTo>
                  <a:pt x="146793" y="396150"/>
                </a:lnTo>
                <a:lnTo>
                  <a:pt x="191156" y="403464"/>
                </a:lnTo>
                <a:lnTo>
                  <a:pt x="210548" y="403526"/>
                </a:lnTo>
                <a:lnTo>
                  <a:pt x="255426" y="396620"/>
                </a:lnTo>
                <a:lnTo>
                  <a:pt x="281864" y="386239"/>
                </a:lnTo>
                <a:lnTo>
                  <a:pt x="194151" y="386239"/>
                </a:lnTo>
                <a:lnTo>
                  <a:pt x="192656" y="384972"/>
                </a:lnTo>
                <a:lnTo>
                  <a:pt x="168005" y="384972"/>
                </a:lnTo>
                <a:lnTo>
                  <a:pt x="140594" y="377661"/>
                </a:lnTo>
                <a:lnTo>
                  <a:pt x="114664" y="366288"/>
                </a:lnTo>
                <a:lnTo>
                  <a:pt x="90700" y="351101"/>
                </a:lnTo>
                <a:lnTo>
                  <a:pt x="69191" y="332345"/>
                </a:lnTo>
                <a:lnTo>
                  <a:pt x="78991" y="325628"/>
                </a:lnTo>
                <a:lnTo>
                  <a:pt x="87047" y="320712"/>
                </a:lnTo>
                <a:lnTo>
                  <a:pt x="58668" y="320712"/>
                </a:lnTo>
                <a:lnTo>
                  <a:pt x="41969" y="297222"/>
                </a:lnTo>
                <a:lnTo>
                  <a:pt x="29237" y="271766"/>
                </a:lnTo>
                <a:lnTo>
                  <a:pt x="20608" y="244677"/>
                </a:lnTo>
                <a:lnTo>
                  <a:pt x="16219" y="216286"/>
                </a:lnTo>
                <a:lnTo>
                  <a:pt x="402326" y="216087"/>
                </a:lnTo>
                <a:lnTo>
                  <a:pt x="403914" y="201794"/>
                </a:lnTo>
                <a:lnTo>
                  <a:pt x="403788" y="200664"/>
                </a:lnTo>
                <a:lnTo>
                  <a:pt x="15622" y="200664"/>
                </a:lnTo>
                <a:lnTo>
                  <a:pt x="18136" y="171011"/>
                </a:lnTo>
                <a:lnTo>
                  <a:pt x="25249" y="142498"/>
                </a:lnTo>
                <a:lnTo>
                  <a:pt x="36836" y="115484"/>
                </a:lnTo>
                <a:lnTo>
                  <a:pt x="52773" y="90332"/>
                </a:lnTo>
                <a:lnTo>
                  <a:pt x="79698" y="90332"/>
                </a:lnTo>
                <a:lnTo>
                  <a:pt x="72920" y="85863"/>
                </a:lnTo>
                <a:lnTo>
                  <a:pt x="110491" y="39532"/>
                </a:lnTo>
                <a:lnTo>
                  <a:pt x="168026" y="18606"/>
                </a:lnTo>
                <a:lnTo>
                  <a:pt x="192686" y="18606"/>
                </a:lnTo>
                <a:lnTo>
                  <a:pt x="194151" y="17350"/>
                </a:lnTo>
                <a:lnTo>
                  <a:pt x="281847" y="17350"/>
                </a:lnTo>
                <a:lnTo>
                  <a:pt x="255422" y="6975"/>
                </a:lnTo>
                <a:lnTo>
                  <a:pt x="210548" y="73"/>
                </a:lnTo>
                <a:lnTo>
                  <a:pt x="191324" y="0"/>
                </a:lnTo>
                <a:close/>
              </a:path>
              <a:path w="404495" h="403859">
                <a:moveTo>
                  <a:pt x="209763" y="289017"/>
                </a:moveTo>
                <a:lnTo>
                  <a:pt x="194151" y="289017"/>
                </a:lnTo>
                <a:lnTo>
                  <a:pt x="194151" y="386239"/>
                </a:lnTo>
                <a:lnTo>
                  <a:pt x="281864" y="386239"/>
                </a:lnTo>
                <a:lnTo>
                  <a:pt x="283864" y="385454"/>
                </a:lnTo>
                <a:lnTo>
                  <a:pt x="233249" y="385454"/>
                </a:lnTo>
                <a:lnTo>
                  <a:pt x="234124" y="384595"/>
                </a:lnTo>
                <a:lnTo>
                  <a:pt x="209763" y="384595"/>
                </a:lnTo>
                <a:lnTo>
                  <a:pt x="209763" y="289017"/>
                </a:lnTo>
                <a:close/>
              </a:path>
              <a:path w="404495" h="403859">
                <a:moveTo>
                  <a:pt x="328052" y="305802"/>
                </a:moveTo>
                <a:lnTo>
                  <a:pt x="292671" y="305802"/>
                </a:lnTo>
                <a:lnTo>
                  <a:pt x="304312" y="310905"/>
                </a:lnTo>
                <a:lnTo>
                  <a:pt x="315622" y="316638"/>
                </a:lnTo>
                <a:lnTo>
                  <a:pt x="326569" y="322981"/>
                </a:lnTo>
                <a:lnTo>
                  <a:pt x="337120" y="329916"/>
                </a:lnTo>
                <a:lnTo>
                  <a:pt x="314707" y="350029"/>
                </a:lnTo>
                <a:lnTo>
                  <a:pt x="289578" y="366166"/>
                </a:lnTo>
                <a:lnTo>
                  <a:pt x="262252" y="378063"/>
                </a:lnTo>
                <a:lnTo>
                  <a:pt x="233249" y="385454"/>
                </a:lnTo>
                <a:lnTo>
                  <a:pt x="283864" y="385454"/>
                </a:lnTo>
                <a:lnTo>
                  <a:pt x="296336" y="380556"/>
                </a:lnTo>
                <a:lnTo>
                  <a:pt x="332209" y="356447"/>
                </a:lnTo>
                <a:lnTo>
                  <a:pt x="361974" y="325403"/>
                </a:lnTo>
                <a:lnTo>
                  <a:pt x="366452" y="318095"/>
                </a:lnTo>
                <a:lnTo>
                  <a:pt x="347455" y="318095"/>
                </a:lnTo>
                <a:lnTo>
                  <a:pt x="335897" y="310396"/>
                </a:lnTo>
                <a:lnTo>
                  <a:pt x="328052" y="305802"/>
                </a:lnTo>
                <a:close/>
              </a:path>
              <a:path w="404495" h="403859">
                <a:moveTo>
                  <a:pt x="128325" y="308618"/>
                </a:moveTo>
                <a:lnTo>
                  <a:pt x="110499" y="308618"/>
                </a:lnTo>
                <a:lnTo>
                  <a:pt x="121922" y="329743"/>
                </a:lnTo>
                <a:lnTo>
                  <a:pt x="135341" y="349544"/>
                </a:lnTo>
                <a:lnTo>
                  <a:pt x="150715" y="367971"/>
                </a:lnTo>
                <a:lnTo>
                  <a:pt x="168005" y="384972"/>
                </a:lnTo>
                <a:lnTo>
                  <a:pt x="192656" y="384972"/>
                </a:lnTo>
                <a:lnTo>
                  <a:pt x="173103" y="368400"/>
                </a:lnTo>
                <a:lnTo>
                  <a:pt x="154424" y="348370"/>
                </a:lnTo>
                <a:lnTo>
                  <a:pt x="138329" y="326405"/>
                </a:lnTo>
                <a:lnTo>
                  <a:pt x="128325" y="308618"/>
                </a:lnTo>
                <a:close/>
              </a:path>
              <a:path w="404495" h="403859">
                <a:moveTo>
                  <a:pt x="299582" y="288828"/>
                </a:moveTo>
                <a:lnTo>
                  <a:pt x="209763" y="288828"/>
                </a:lnTo>
                <a:lnTo>
                  <a:pt x="227159" y="289821"/>
                </a:lnTo>
                <a:lnTo>
                  <a:pt x="244352" y="292085"/>
                </a:lnTo>
                <a:lnTo>
                  <a:pt x="261292" y="295614"/>
                </a:lnTo>
                <a:lnTo>
                  <a:pt x="277928" y="300399"/>
                </a:lnTo>
                <a:lnTo>
                  <a:pt x="264918" y="324164"/>
                </a:lnTo>
                <a:lnTo>
                  <a:pt x="249084" y="346286"/>
                </a:lnTo>
                <a:lnTo>
                  <a:pt x="230630" y="366514"/>
                </a:lnTo>
                <a:lnTo>
                  <a:pt x="209763" y="384595"/>
                </a:lnTo>
                <a:lnTo>
                  <a:pt x="234124" y="384595"/>
                </a:lnTo>
                <a:lnTo>
                  <a:pt x="251286" y="367762"/>
                </a:lnTo>
                <a:lnTo>
                  <a:pt x="267232" y="348553"/>
                </a:lnTo>
                <a:lnTo>
                  <a:pt x="281042" y="327882"/>
                </a:lnTo>
                <a:lnTo>
                  <a:pt x="292671" y="305802"/>
                </a:lnTo>
                <a:lnTo>
                  <a:pt x="328052" y="305802"/>
                </a:lnTo>
                <a:lnTo>
                  <a:pt x="323895" y="303367"/>
                </a:lnTo>
                <a:lnTo>
                  <a:pt x="311485" y="297029"/>
                </a:lnTo>
                <a:lnTo>
                  <a:pt x="298702" y="291404"/>
                </a:lnTo>
                <a:lnTo>
                  <a:pt x="299582" y="288828"/>
                </a:lnTo>
                <a:close/>
              </a:path>
              <a:path w="404495" h="403859">
                <a:moveTo>
                  <a:pt x="102604" y="216244"/>
                </a:moveTo>
                <a:lnTo>
                  <a:pt x="86971" y="216244"/>
                </a:lnTo>
                <a:lnTo>
                  <a:pt x="88906" y="236379"/>
                </a:lnTo>
                <a:lnTo>
                  <a:pt x="92439" y="256144"/>
                </a:lnTo>
                <a:lnTo>
                  <a:pt x="97555" y="275476"/>
                </a:lnTo>
                <a:lnTo>
                  <a:pt x="104237" y="294315"/>
                </a:lnTo>
                <a:lnTo>
                  <a:pt x="92274" y="299992"/>
                </a:lnTo>
                <a:lnTo>
                  <a:pt x="80671" y="306296"/>
                </a:lnTo>
                <a:lnTo>
                  <a:pt x="69459" y="313210"/>
                </a:lnTo>
                <a:lnTo>
                  <a:pt x="58668" y="320712"/>
                </a:lnTo>
                <a:lnTo>
                  <a:pt x="87047" y="320712"/>
                </a:lnTo>
                <a:lnTo>
                  <a:pt x="89162" y="319422"/>
                </a:lnTo>
                <a:lnTo>
                  <a:pt x="99674" y="313745"/>
                </a:lnTo>
                <a:lnTo>
                  <a:pt x="110499" y="308618"/>
                </a:lnTo>
                <a:lnTo>
                  <a:pt x="128325" y="308618"/>
                </a:lnTo>
                <a:lnTo>
                  <a:pt x="125032" y="302765"/>
                </a:lnTo>
                <a:lnTo>
                  <a:pt x="141840" y="297378"/>
                </a:lnTo>
                <a:lnTo>
                  <a:pt x="158995" y="293284"/>
                </a:lnTo>
                <a:lnTo>
                  <a:pt x="176448" y="290494"/>
                </a:lnTo>
                <a:lnTo>
                  <a:pt x="194151" y="289017"/>
                </a:lnTo>
                <a:lnTo>
                  <a:pt x="209763" y="289017"/>
                </a:lnTo>
                <a:lnTo>
                  <a:pt x="209763" y="288828"/>
                </a:lnTo>
                <a:lnTo>
                  <a:pt x="299582" y="288828"/>
                </a:lnTo>
                <a:lnTo>
                  <a:pt x="299711" y="288451"/>
                </a:lnTo>
                <a:lnTo>
                  <a:pt x="118718" y="288451"/>
                </a:lnTo>
                <a:lnTo>
                  <a:pt x="112528" y="271023"/>
                </a:lnTo>
                <a:lnTo>
                  <a:pt x="107771" y="253141"/>
                </a:lnTo>
                <a:lnTo>
                  <a:pt x="104459" y="234862"/>
                </a:lnTo>
                <a:lnTo>
                  <a:pt x="102604" y="216244"/>
                </a:lnTo>
                <a:close/>
              </a:path>
              <a:path w="404495" h="403859">
                <a:moveTo>
                  <a:pt x="402326" y="216087"/>
                </a:moveTo>
                <a:lnTo>
                  <a:pt x="387715" y="216087"/>
                </a:lnTo>
                <a:lnTo>
                  <a:pt x="383533" y="243704"/>
                </a:lnTo>
                <a:lnTo>
                  <a:pt x="375344" y="270126"/>
                </a:lnTo>
                <a:lnTo>
                  <a:pt x="363275" y="295031"/>
                </a:lnTo>
                <a:lnTo>
                  <a:pt x="347455" y="318095"/>
                </a:lnTo>
                <a:lnTo>
                  <a:pt x="366452" y="318095"/>
                </a:lnTo>
                <a:lnTo>
                  <a:pt x="384560" y="288539"/>
                </a:lnTo>
                <a:lnTo>
                  <a:pt x="398897" y="246965"/>
                </a:lnTo>
                <a:lnTo>
                  <a:pt x="402326" y="216087"/>
                </a:lnTo>
                <a:close/>
              </a:path>
              <a:path w="404495" h="403859">
                <a:moveTo>
                  <a:pt x="209763" y="216192"/>
                </a:moveTo>
                <a:lnTo>
                  <a:pt x="194151" y="216192"/>
                </a:lnTo>
                <a:lnTo>
                  <a:pt x="194151" y="273415"/>
                </a:lnTo>
                <a:lnTo>
                  <a:pt x="174808" y="274990"/>
                </a:lnTo>
                <a:lnTo>
                  <a:pt x="155751" y="278028"/>
                </a:lnTo>
                <a:lnTo>
                  <a:pt x="137037" y="282518"/>
                </a:lnTo>
                <a:lnTo>
                  <a:pt x="118718" y="288451"/>
                </a:lnTo>
                <a:lnTo>
                  <a:pt x="299711" y="288451"/>
                </a:lnTo>
                <a:lnTo>
                  <a:pt x="300551" y="285991"/>
                </a:lnTo>
                <a:lnTo>
                  <a:pt x="284033" y="285991"/>
                </a:lnTo>
                <a:lnTo>
                  <a:pt x="265921" y="280695"/>
                </a:lnTo>
                <a:lnTo>
                  <a:pt x="247467" y="276799"/>
                </a:lnTo>
                <a:lnTo>
                  <a:pt x="228728" y="274310"/>
                </a:lnTo>
                <a:lnTo>
                  <a:pt x="209763" y="273237"/>
                </a:lnTo>
                <a:lnTo>
                  <a:pt x="209763" y="216192"/>
                </a:lnTo>
                <a:close/>
              </a:path>
              <a:path w="404495" h="403859">
                <a:moveTo>
                  <a:pt x="314827" y="216140"/>
                </a:moveTo>
                <a:lnTo>
                  <a:pt x="299184" y="216140"/>
                </a:lnTo>
                <a:lnTo>
                  <a:pt x="297423" y="234114"/>
                </a:lnTo>
                <a:lnTo>
                  <a:pt x="294302" y="251784"/>
                </a:lnTo>
                <a:lnTo>
                  <a:pt x="289834" y="269094"/>
                </a:lnTo>
                <a:lnTo>
                  <a:pt x="284033" y="285991"/>
                </a:lnTo>
                <a:lnTo>
                  <a:pt x="300551" y="285991"/>
                </a:lnTo>
                <a:lnTo>
                  <a:pt x="304918" y="273206"/>
                </a:lnTo>
                <a:lnTo>
                  <a:pt x="309686" y="254556"/>
                </a:lnTo>
                <a:lnTo>
                  <a:pt x="312994" y="235511"/>
                </a:lnTo>
                <a:lnTo>
                  <a:pt x="314827" y="216140"/>
                </a:lnTo>
                <a:close/>
              </a:path>
              <a:path w="404495" h="403859">
                <a:moveTo>
                  <a:pt x="79698" y="90332"/>
                </a:moveTo>
                <a:lnTo>
                  <a:pt x="52773" y="90332"/>
                </a:lnTo>
                <a:lnTo>
                  <a:pt x="64042" y="98704"/>
                </a:lnTo>
                <a:lnTo>
                  <a:pt x="75741" y="106403"/>
                </a:lnTo>
                <a:lnTo>
                  <a:pt x="87832" y="113410"/>
                </a:lnTo>
                <a:lnTo>
                  <a:pt x="100279" y="119703"/>
                </a:lnTo>
                <a:lnTo>
                  <a:pt x="94334" y="139354"/>
                </a:lnTo>
                <a:lnTo>
                  <a:pt x="90045" y="159437"/>
                </a:lnTo>
                <a:lnTo>
                  <a:pt x="87423" y="179885"/>
                </a:lnTo>
                <a:lnTo>
                  <a:pt x="86479" y="200632"/>
                </a:lnTo>
                <a:lnTo>
                  <a:pt x="15622" y="200664"/>
                </a:lnTo>
                <a:lnTo>
                  <a:pt x="403788" y="200664"/>
                </a:lnTo>
                <a:lnTo>
                  <a:pt x="102101" y="200632"/>
                </a:lnTo>
                <a:lnTo>
                  <a:pt x="102963" y="181502"/>
                </a:lnTo>
                <a:lnTo>
                  <a:pt x="105354" y="162633"/>
                </a:lnTo>
                <a:lnTo>
                  <a:pt x="109265" y="144075"/>
                </a:lnTo>
                <a:lnTo>
                  <a:pt x="114677" y="125922"/>
                </a:lnTo>
                <a:lnTo>
                  <a:pt x="180392" y="125922"/>
                </a:lnTo>
                <a:lnTo>
                  <a:pt x="175194" y="125468"/>
                </a:lnTo>
                <a:lnTo>
                  <a:pt x="156529" y="122273"/>
                </a:lnTo>
                <a:lnTo>
                  <a:pt x="138209" y="117555"/>
                </a:lnTo>
                <a:lnTo>
                  <a:pt x="120289" y="111326"/>
                </a:lnTo>
                <a:lnTo>
                  <a:pt x="123426" y="105106"/>
                </a:lnTo>
                <a:lnTo>
                  <a:pt x="105965" y="105106"/>
                </a:lnTo>
                <a:lnTo>
                  <a:pt x="94608" y="99313"/>
                </a:lnTo>
                <a:lnTo>
                  <a:pt x="83583" y="92893"/>
                </a:lnTo>
                <a:lnTo>
                  <a:pt x="79698" y="90332"/>
                </a:lnTo>
                <a:close/>
              </a:path>
              <a:path w="404495" h="403859">
                <a:moveTo>
                  <a:pt x="180392" y="125922"/>
                </a:moveTo>
                <a:lnTo>
                  <a:pt x="114677" y="125922"/>
                </a:lnTo>
                <a:lnTo>
                  <a:pt x="133940" y="132601"/>
                </a:lnTo>
                <a:lnTo>
                  <a:pt x="153648" y="137643"/>
                </a:lnTo>
                <a:lnTo>
                  <a:pt x="173739" y="141034"/>
                </a:lnTo>
                <a:lnTo>
                  <a:pt x="194151" y="142760"/>
                </a:lnTo>
                <a:lnTo>
                  <a:pt x="194151" y="200580"/>
                </a:lnTo>
                <a:lnTo>
                  <a:pt x="102101" y="200632"/>
                </a:lnTo>
                <a:lnTo>
                  <a:pt x="403785" y="200632"/>
                </a:lnTo>
                <a:lnTo>
                  <a:pt x="209763" y="200580"/>
                </a:lnTo>
                <a:lnTo>
                  <a:pt x="209763" y="142958"/>
                </a:lnTo>
                <a:lnTo>
                  <a:pt x="229722" y="141754"/>
                </a:lnTo>
                <a:lnTo>
                  <a:pt x="249442" y="138948"/>
                </a:lnTo>
                <a:lnTo>
                  <a:pt x="268876" y="134548"/>
                </a:lnTo>
                <a:lnTo>
                  <a:pt x="287959" y="128561"/>
                </a:lnTo>
                <a:lnTo>
                  <a:pt x="304184" y="128561"/>
                </a:lnTo>
                <a:lnTo>
                  <a:pt x="303822" y="127315"/>
                </a:lnTo>
                <a:lnTo>
                  <a:pt x="209763" y="127315"/>
                </a:lnTo>
                <a:lnTo>
                  <a:pt x="209763" y="127127"/>
                </a:lnTo>
                <a:lnTo>
                  <a:pt x="194151" y="127127"/>
                </a:lnTo>
                <a:lnTo>
                  <a:pt x="180392" y="125922"/>
                </a:lnTo>
                <a:close/>
              </a:path>
              <a:path w="404495" h="403859">
                <a:moveTo>
                  <a:pt x="304184" y="128561"/>
                </a:moveTo>
                <a:lnTo>
                  <a:pt x="287959" y="128561"/>
                </a:lnTo>
                <a:lnTo>
                  <a:pt x="292997" y="146121"/>
                </a:lnTo>
                <a:lnTo>
                  <a:pt x="296637" y="164005"/>
                </a:lnTo>
                <a:lnTo>
                  <a:pt x="298867" y="182156"/>
                </a:lnTo>
                <a:lnTo>
                  <a:pt x="299676" y="200517"/>
                </a:lnTo>
                <a:lnTo>
                  <a:pt x="209763" y="200580"/>
                </a:lnTo>
                <a:lnTo>
                  <a:pt x="403779" y="200580"/>
                </a:lnTo>
                <a:lnTo>
                  <a:pt x="315299" y="200517"/>
                </a:lnTo>
                <a:lnTo>
                  <a:pt x="314419" y="180669"/>
                </a:lnTo>
                <a:lnTo>
                  <a:pt x="311989" y="161060"/>
                </a:lnTo>
                <a:lnTo>
                  <a:pt x="308017" y="141754"/>
                </a:lnTo>
                <a:lnTo>
                  <a:pt x="304184" y="128561"/>
                </a:lnTo>
                <a:close/>
              </a:path>
              <a:path w="404495" h="403859">
                <a:moveTo>
                  <a:pt x="371158" y="93180"/>
                </a:moveTo>
                <a:lnTo>
                  <a:pt x="353277" y="93180"/>
                </a:lnTo>
                <a:lnTo>
                  <a:pt x="368273" y="117765"/>
                </a:lnTo>
                <a:lnTo>
                  <a:pt x="379186" y="144086"/>
                </a:lnTo>
                <a:lnTo>
                  <a:pt x="385893" y="171761"/>
                </a:lnTo>
                <a:lnTo>
                  <a:pt x="388291" y="200475"/>
                </a:lnTo>
                <a:lnTo>
                  <a:pt x="315299" y="200517"/>
                </a:lnTo>
                <a:lnTo>
                  <a:pt x="403772" y="200517"/>
                </a:lnTo>
                <a:lnTo>
                  <a:pt x="398897" y="156624"/>
                </a:lnTo>
                <a:lnTo>
                  <a:pt x="384558" y="115050"/>
                </a:lnTo>
                <a:lnTo>
                  <a:pt x="371158" y="93180"/>
                </a:lnTo>
                <a:close/>
              </a:path>
              <a:path w="404495" h="403859">
                <a:moveTo>
                  <a:pt x="234100" y="18994"/>
                </a:moveTo>
                <a:lnTo>
                  <a:pt x="209763" y="18994"/>
                </a:lnTo>
                <a:lnTo>
                  <a:pt x="232737" y="39146"/>
                </a:lnTo>
                <a:lnTo>
                  <a:pt x="252682" y="61875"/>
                </a:lnTo>
                <a:lnTo>
                  <a:pt x="269373" y="86892"/>
                </a:lnTo>
                <a:lnTo>
                  <a:pt x="282588" y="113912"/>
                </a:lnTo>
                <a:lnTo>
                  <a:pt x="264839" y="119468"/>
                </a:lnTo>
                <a:lnTo>
                  <a:pt x="246749" y="123562"/>
                </a:lnTo>
                <a:lnTo>
                  <a:pt x="228371" y="126182"/>
                </a:lnTo>
                <a:lnTo>
                  <a:pt x="209763" y="127315"/>
                </a:lnTo>
                <a:lnTo>
                  <a:pt x="303822" y="127315"/>
                </a:lnTo>
                <a:lnTo>
                  <a:pt x="302514" y="122813"/>
                </a:lnTo>
                <a:lnTo>
                  <a:pt x="315829" y="116569"/>
                </a:lnTo>
                <a:lnTo>
                  <a:pt x="328751" y="109535"/>
                </a:lnTo>
                <a:lnTo>
                  <a:pt x="330998" y="108132"/>
                </a:lnTo>
                <a:lnTo>
                  <a:pt x="297111" y="108132"/>
                </a:lnTo>
                <a:lnTo>
                  <a:pt x="285186" y="83144"/>
                </a:lnTo>
                <a:lnTo>
                  <a:pt x="270439" y="59646"/>
                </a:lnTo>
                <a:lnTo>
                  <a:pt x="253058" y="37888"/>
                </a:lnTo>
                <a:lnTo>
                  <a:pt x="234100" y="18994"/>
                </a:lnTo>
                <a:close/>
              </a:path>
              <a:path w="404495" h="403859">
                <a:moveTo>
                  <a:pt x="281847" y="17350"/>
                </a:moveTo>
                <a:lnTo>
                  <a:pt x="194151" y="17350"/>
                </a:lnTo>
                <a:lnTo>
                  <a:pt x="194151" y="127127"/>
                </a:lnTo>
                <a:lnTo>
                  <a:pt x="209763" y="127127"/>
                </a:lnTo>
                <a:lnTo>
                  <a:pt x="209763" y="18994"/>
                </a:lnTo>
                <a:lnTo>
                  <a:pt x="234100" y="18994"/>
                </a:lnTo>
                <a:lnTo>
                  <a:pt x="233228" y="18125"/>
                </a:lnTo>
                <a:lnTo>
                  <a:pt x="283821" y="18125"/>
                </a:lnTo>
                <a:lnTo>
                  <a:pt x="281847" y="17350"/>
                </a:lnTo>
                <a:close/>
              </a:path>
              <a:path w="404495" h="403859">
                <a:moveTo>
                  <a:pt x="283821" y="18125"/>
                </a:moveTo>
                <a:lnTo>
                  <a:pt x="233228" y="18125"/>
                </a:lnTo>
                <a:lnTo>
                  <a:pt x="264596" y="26295"/>
                </a:lnTo>
                <a:lnTo>
                  <a:pt x="293831" y="39685"/>
                </a:lnTo>
                <a:lnTo>
                  <a:pt x="320369" y="57986"/>
                </a:lnTo>
                <a:lnTo>
                  <a:pt x="343643" y="80887"/>
                </a:lnTo>
                <a:lnTo>
                  <a:pt x="332597" y="88731"/>
                </a:lnTo>
                <a:lnTo>
                  <a:pt x="321139" y="95900"/>
                </a:lnTo>
                <a:lnTo>
                  <a:pt x="309300" y="102373"/>
                </a:lnTo>
                <a:lnTo>
                  <a:pt x="297111" y="108132"/>
                </a:lnTo>
                <a:lnTo>
                  <a:pt x="330998" y="108132"/>
                </a:lnTo>
                <a:lnTo>
                  <a:pt x="341246" y="101733"/>
                </a:lnTo>
                <a:lnTo>
                  <a:pt x="353277" y="93180"/>
                </a:lnTo>
                <a:lnTo>
                  <a:pt x="371158" y="93180"/>
                </a:lnTo>
                <a:lnTo>
                  <a:pt x="361971" y="78186"/>
                </a:lnTo>
                <a:lnTo>
                  <a:pt x="332205" y="47144"/>
                </a:lnTo>
                <a:lnTo>
                  <a:pt x="296332" y="23036"/>
                </a:lnTo>
                <a:lnTo>
                  <a:pt x="283821" y="18125"/>
                </a:lnTo>
                <a:close/>
              </a:path>
              <a:path w="404495" h="403859">
                <a:moveTo>
                  <a:pt x="192686" y="18606"/>
                </a:moveTo>
                <a:lnTo>
                  <a:pt x="168026" y="18606"/>
                </a:lnTo>
                <a:lnTo>
                  <a:pt x="148939" y="37667"/>
                </a:lnTo>
                <a:lnTo>
                  <a:pt x="132115" y="58597"/>
                </a:lnTo>
                <a:lnTo>
                  <a:pt x="117731" y="81157"/>
                </a:lnTo>
                <a:lnTo>
                  <a:pt x="105965" y="105106"/>
                </a:lnTo>
                <a:lnTo>
                  <a:pt x="123426" y="105106"/>
                </a:lnTo>
                <a:lnTo>
                  <a:pt x="133816" y="84508"/>
                </a:lnTo>
                <a:lnTo>
                  <a:pt x="150848" y="59646"/>
                </a:lnTo>
                <a:lnTo>
                  <a:pt x="170982" y="37224"/>
                </a:lnTo>
                <a:lnTo>
                  <a:pt x="192686" y="18606"/>
                </a:lnTo>
                <a:close/>
              </a:path>
            </a:pathLst>
          </a:custGeom>
          <a:solidFill>
            <a:srgbClr val="FFFFFF"/>
          </a:solidFill>
        </p:spPr>
        <p:txBody>
          <a:bodyPr wrap="square" lIns="0" tIns="0" rIns="0" bIns="0" rtlCol="0"/>
          <a:lstStyle/>
          <a:p>
            <a:endParaRPr sz="1092"/>
          </a:p>
        </p:txBody>
      </p:sp>
      <p:sp>
        <p:nvSpPr>
          <p:cNvPr id="111" name="object 110"/>
          <p:cNvSpPr/>
          <p:nvPr userDrawn="1"/>
        </p:nvSpPr>
        <p:spPr>
          <a:xfrm>
            <a:off x="8569744" y="2549900"/>
            <a:ext cx="174061" cy="313443"/>
          </a:xfrm>
          <a:custGeom>
            <a:avLst/>
            <a:gdLst/>
            <a:ahLst/>
            <a:cxnLst/>
            <a:rect l="l" t="t" r="r" b="b"/>
            <a:pathLst>
              <a:path w="287019" h="516889">
                <a:moveTo>
                  <a:pt x="85242" y="53644"/>
                </a:moveTo>
                <a:lnTo>
                  <a:pt x="85217" y="51003"/>
                </a:lnTo>
                <a:lnTo>
                  <a:pt x="85115" y="36893"/>
                </a:lnTo>
                <a:lnTo>
                  <a:pt x="85090" y="33972"/>
                </a:lnTo>
                <a:lnTo>
                  <a:pt x="77025" y="26022"/>
                </a:lnTo>
                <a:lnTo>
                  <a:pt x="74320" y="26047"/>
                </a:lnTo>
                <a:lnTo>
                  <a:pt x="74320" y="40030"/>
                </a:lnTo>
                <a:lnTo>
                  <a:pt x="74269" y="47866"/>
                </a:lnTo>
                <a:lnTo>
                  <a:pt x="71247" y="50939"/>
                </a:lnTo>
                <a:lnTo>
                  <a:pt x="63512" y="51003"/>
                </a:lnTo>
                <a:lnTo>
                  <a:pt x="60337" y="47866"/>
                </a:lnTo>
                <a:lnTo>
                  <a:pt x="60375" y="40030"/>
                </a:lnTo>
                <a:lnTo>
                  <a:pt x="63398" y="36957"/>
                </a:lnTo>
                <a:lnTo>
                  <a:pt x="71183" y="36944"/>
                </a:lnTo>
                <a:lnTo>
                  <a:pt x="74320" y="40030"/>
                </a:lnTo>
                <a:lnTo>
                  <a:pt x="74320" y="26047"/>
                </a:lnTo>
                <a:lnTo>
                  <a:pt x="57340" y="26187"/>
                </a:lnTo>
                <a:lnTo>
                  <a:pt x="49403" y="34251"/>
                </a:lnTo>
                <a:lnTo>
                  <a:pt x="49555" y="53924"/>
                </a:lnTo>
                <a:lnTo>
                  <a:pt x="57619" y="61874"/>
                </a:lnTo>
                <a:lnTo>
                  <a:pt x="77304" y="61709"/>
                </a:lnTo>
                <a:lnTo>
                  <a:pt x="85242" y="53644"/>
                </a:lnTo>
                <a:close/>
              </a:path>
              <a:path w="287019" h="516889">
                <a:moveTo>
                  <a:pt x="138277" y="494004"/>
                </a:moveTo>
                <a:lnTo>
                  <a:pt x="137668" y="414070"/>
                </a:lnTo>
                <a:lnTo>
                  <a:pt x="137414" y="379183"/>
                </a:lnTo>
                <a:lnTo>
                  <a:pt x="137147" y="344309"/>
                </a:lnTo>
                <a:lnTo>
                  <a:pt x="136880" y="309435"/>
                </a:lnTo>
                <a:lnTo>
                  <a:pt x="136626" y="274535"/>
                </a:lnTo>
                <a:lnTo>
                  <a:pt x="136359" y="239661"/>
                </a:lnTo>
                <a:lnTo>
                  <a:pt x="136093" y="204800"/>
                </a:lnTo>
                <a:lnTo>
                  <a:pt x="135826" y="169900"/>
                </a:lnTo>
                <a:lnTo>
                  <a:pt x="135572" y="135039"/>
                </a:lnTo>
                <a:lnTo>
                  <a:pt x="135305" y="100152"/>
                </a:lnTo>
                <a:lnTo>
                  <a:pt x="134708" y="21742"/>
                </a:lnTo>
                <a:lnTo>
                  <a:pt x="127495" y="5867"/>
                </a:lnTo>
                <a:lnTo>
                  <a:pt x="127495" y="500202"/>
                </a:lnTo>
                <a:lnTo>
                  <a:pt x="122555" y="505206"/>
                </a:lnTo>
                <a:lnTo>
                  <a:pt x="19456" y="505993"/>
                </a:lnTo>
                <a:lnTo>
                  <a:pt x="14439" y="501053"/>
                </a:lnTo>
                <a:lnTo>
                  <a:pt x="10782" y="16560"/>
                </a:lnTo>
                <a:lnTo>
                  <a:pt x="15709" y="11557"/>
                </a:lnTo>
                <a:lnTo>
                  <a:pt x="118897" y="10858"/>
                </a:lnTo>
                <a:lnTo>
                  <a:pt x="123837" y="15709"/>
                </a:lnTo>
                <a:lnTo>
                  <a:pt x="124396" y="91135"/>
                </a:lnTo>
                <a:lnTo>
                  <a:pt x="80721" y="91452"/>
                </a:lnTo>
                <a:lnTo>
                  <a:pt x="80784" y="100482"/>
                </a:lnTo>
                <a:lnTo>
                  <a:pt x="124472" y="100228"/>
                </a:lnTo>
                <a:lnTo>
                  <a:pt x="124675" y="126009"/>
                </a:lnTo>
                <a:lnTo>
                  <a:pt x="80975" y="126339"/>
                </a:lnTo>
                <a:lnTo>
                  <a:pt x="81038" y="135356"/>
                </a:lnTo>
                <a:lnTo>
                  <a:pt x="124739" y="135102"/>
                </a:lnTo>
                <a:lnTo>
                  <a:pt x="124929" y="160883"/>
                </a:lnTo>
                <a:lnTo>
                  <a:pt x="81241" y="161213"/>
                </a:lnTo>
                <a:lnTo>
                  <a:pt x="81305" y="170243"/>
                </a:lnTo>
                <a:lnTo>
                  <a:pt x="124993" y="169976"/>
                </a:lnTo>
                <a:lnTo>
                  <a:pt x="125196" y="195770"/>
                </a:lnTo>
                <a:lnTo>
                  <a:pt x="55041" y="196303"/>
                </a:lnTo>
                <a:lnTo>
                  <a:pt x="55105" y="205320"/>
                </a:lnTo>
                <a:lnTo>
                  <a:pt x="125272" y="204876"/>
                </a:lnTo>
                <a:lnTo>
                  <a:pt x="125463" y="230644"/>
                </a:lnTo>
                <a:lnTo>
                  <a:pt x="81775" y="230974"/>
                </a:lnTo>
                <a:lnTo>
                  <a:pt x="81826" y="239991"/>
                </a:lnTo>
                <a:lnTo>
                  <a:pt x="125526" y="239737"/>
                </a:lnTo>
                <a:lnTo>
                  <a:pt x="125717" y="265531"/>
                </a:lnTo>
                <a:lnTo>
                  <a:pt x="82042" y="265849"/>
                </a:lnTo>
                <a:lnTo>
                  <a:pt x="82092" y="274878"/>
                </a:lnTo>
                <a:lnTo>
                  <a:pt x="125780" y="274612"/>
                </a:lnTo>
                <a:lnTo>
                  <a:pt x="125996" y="300405"/>
                </a:lnTo>
                <a:lnTo>
                  <a:pt x="82296" y="300736"/>
                </a:lnTo>
                <a:lnTo>
                  <a:pt x="82346" y="309753"/>
                </a:lnTo>
                <a:lnTo>
                  <a:pt x="126060" y="309499"/>
                </a:lnTo>
                <a:lnTo>
                  <a:pt x="126250" y="335280"/>
                </a:lnTo>
                <a:lnTo>
                  <a:pt x="56095" y="335813"/>
                </a:lnTo>
                <a:lnTo>
                  <a:pt x="56159" y="344843"/>
                </a:lnTo>
                <a:lnTo>
                  <a:pt x="126314" y="344385"/>
                </a:lnTo>
                <a:lnTo>
                  <a:pt x="126517" y="370166"/>
                </a:lnTo>
                <a:lnTo>
                  <a:pt x="82816" y="370497"/>
                </a:lnTo>
                <a:lnTo>
                  <a:pt x="82880" y="379514"/>
                </a:lnTo>
                <a:lnTo>
                  <a:pt x="126580" y="379260"/>
                </a:lnTo>
                <a:lnTo>
                  <a:pt x="126784" y="405053"/>
                </a:lnTo>
                <a:lnTo>
                  <a:pt x="83083" y="405371"/>
                </a:lnTo>
                <a:lnTo>
                  <a:pt x="83146" y="414388"/>
                </a:lnTo>
                <a:lnTo>
                  <a:pt x="126834" y="414134"/>
                </a:lnTo>
                <a:lnTo>
                  <a:pt x="127495" y="500202"/>
                </a:lnTo>
                <a:lnTo>
                  <a:pt x="127495" y="5867"/>
                </a:lnTo>
                <a:lnTo>
                  <a:pt x="121158" y="1651"/>
                </a:lnTo>
                <a:lnTo>
                  <a:pt x="112636" y="0"/>
                </a:lnTo>
                <a:lnTo>
                  <a:pt x="21755" y="673"/>
                </a:lnTo>
                <a:lnTo>
                  <a:pt x="13246" y="2476"/>
                </a:lnTo>
                <a:lnTo>
                  <a:pt x="6311" y="7226"/>
                </a:lnTo>
                <a:lnTo>
                  <a:pt x="1663" y="14224"/>
                </a:lnTo>
                <a:lnTo>
                  <a:pt x="0" y="22758"/>
                </a:lnTo>
                <a:lnTo>
                  <a:pt x="3568" y="495020"/>
                </a:lnTo>
                <a:lnTo>
                  <a:pt x="5359" y="503529"/>
                </a:lnTo>
                <a:lnTo>
                  <a:pt x="10109" y="510463"/>
                </a:lnTo>
                <a:lnTo>
                  <a:pt x="17106" y="515099"/>
                </a:lnTo>
                <a:lnTo>
                  <a:pt x="25641" y="516763"/>
                </a:lnTo>
                <a:lnTo>
                  <a:pt x="116522" y="516077"/>
                </a:lnTo>
                <a:lnTo>
                  <a:pt x="125031" y="514286"/>
                </a:lnTo>
                <a:lnTo>
                  <a:pt x="131965" y="509536"/>
                </a:lnTo>
                <a:lnTo>
                  <a:pt x="134315" y="505993"/>
                </a:lnTo>
                <a:lnTo>
                  <a:pt x="136613" y="502539"/>
                </a:lnTo>
                <a:lnTo>
                  <a:pt x="138277" y="494004"/>
                </a:lnTo>
                <a:close/>
              </a:path>
              <a:path w="287019" h="516889">
                <a:moveTo>
                  <a:pt x="286473" y="107251"/>
                </a:moveTo>
                <a:lnTo>
                  <a:pt x="271957" y="61226"/>
                </a:lnTo>
                <a:lnTo>
                  <a:pt x="269201" y="58178"/>
                </a:lnTo>
                <a:lnTo>
                  <a:pt x="269201" y="107251"/>
                </a:lnTo>
                <a:lnTo>
                  <a:pt x="269201" y="125272"/>
                </a:lnTo>
                <a:lnTo>
                  <a:pt x="269201" y="418160"/>
                </a:lnTo>
                <a:lnTo>
                  <a:pt x="264083" y="418160"/>
                </a:lnTo>
                <a:lnTo>
                  <a:pt x="264083" y="435432"/>
                </a:lnTo>
                <a:lnTo>
                  <a:pt x="240906" y="468274"/>
                </a:lnTo>
                <a:lnTo>
                  <a:pt x="220726" y="468274"/>
                </a:lnTo>
                <a:lnTo>
                  <a:pt x="219951" y="468401"/>
                </a:lnTo>
                <a:lnTo>
                  <a:pt x="196697" y="435432"/>
                </a:lnTo>
                <a:lnTo>
                  <a:pt x="264083" y="435432"/>
                </a:lnTo>
                <a:lnTo>
                  <a:pt x="264083" y="418160"/>
                </a:lnTo>
                <a:lnTo>
                  <a:pt x="191211" y="418160"/>
                </a:lnTo>
                <a:lnTo>
                  <a:pt x="191211" y="125272"/>
                </a:lnTo>
                <a:lnTo>
                  <a:pt x="269201" y="125272"/>
                </a:lnTo>
                <a:lnTo>
                  <a:pt x="269201" y="107251"/>
                </a:lnTo>
                <a:lnTo>
                  <a:pt x="231419" y="107251"/>
                </a:lnTo>
                <a:lnTo>
                  <a:pt x="230847" y="107124"/>
                </a:lnTo>
                <a:lnTo>
                  <a:pt x="230263" y="107073"/>
                </a:lnTo>
                <a:lnTo>
                  <a:pt x="191211" y="107073"/>
                </a:lnTo>
                <a:lnTo>
                  <a:pt x="191274" y="97650"/>
                </a:lnTo>
                <a:lnTo>
                  <a:pt x="214299" y="63792"/>
                </a:lnTo>
                <a:lnTo>
                  <a:pt x="230568" y="61226"/>
                </a:lnTo>
                <a:lnTo>
                  <a:pt x="238963" y="61874"/>
                </a:lnTo>
                <a:lnTo>
                  <a:pt x="264591" y="80632"/>
                </a:lnTo>
                <a:lnTo>
                  <a:pt x="266357" y="84277"/>
                </a:lnTo>
                <a:lnTo>
                  <a:pt x="269201" y="107251"/>
                </a:lnTo>
                <a:lnTo>
                  <a:pt x="269201" y="58178"/>
                </a:lnTo>
                <a:lnTo>
                  <a:pt x="262483" y="52616"/>
                </a:lnTo>
                <a:lnTo>
                  <a:pt x="253085" y="47802"/>
                </a:lnTo>
                <a:lnTo>
                  <a:pt x="242430" y="44919"/>
                </a:lnTo>
                <a:lnTo>
                  <a:pt x="230568" y="43942"/>
                </a:lnTo>
                <a:lnTo>
                  <a:pt x="218478" y="44919"/>
                </a:lnTo>
                <a:lnTo>
                  <a:pt x="180721" y="71831"/>
                </a:lnTo>
                <a:lnTo>
                  <a:pt x="173939" y="112903"/>
                </a:lnTo>
                <a:lnTo>
                  <a:pt x="174294" y="114604"/>
                </a:lnTo>
                <a:lnTo>
                  <a:pt x="174891" y="116179"/>
                </a:lnTo>
                <a:lnTo>
                  <a:pt x="174294" y="117741"/>
                </a:lnTo>
                <a:lnTo>
                  <a:pt x="173939" y="119418"/>
                </a:lnTo>
                <a:lnTo>
                  <a:pt x="174053" y="433108"/>
                </a:lnTo>
                <a:lnTo>
                  <a:pt x="175450" y="436384"/>
                </a:lnTo>
                <a:lnTo>
                  <a:pt x="178117" y="439051"/>
                </a:lnTo>
                <a:lnTo>
                  <a:pt x="216039" y="492823"/>
                </a:lnTo>
                <a:lnTo>
                  <a:pt x="216357" y="493445"/>
                </a:lnTo>
                <a:lnTo>
                  <a:pt x="216725" y="494068"/>
                </a:lnTo>
                <a:lnTo>
                  <a:pt x="221322" y="500608"/>
                </a:lnTo>
                <a:lnTo>
                  <a:pt x="225679" y="502856"/>
                </a:lnTo>
                <a:lnTo>
                  <a:pt x="234886" y="502856"/>
                </a:lnTo>
                <a:lnTo>
                  <a:pt x="239229" y="500608"/>
                </a:lnTo>
                <a:lnTo>
                  <a:pt x="261950" y="468401"/>
                </a:lnTo>
                <a:lnTo>
                  <a:pt x="283730" y="437527"/>
                </a:lnTo>
                <a:lnTo>
                  <a:pt x="284264" y="436791"/>
                </a:lnTo>
                <a:lnTo>
                  <a:pt x="284734" y="436003"/>
                </a:lnTo>
                <a:lnTo>
                  <a:pt x="284975" y="435432"/>
                </a:lnTo>
                <a:lnTo>
                  <a:pt x="285127" y="435127"/>
                </a:lnTo>
                <a:lnTo>
                  <a:pt x="285572" y="433908"/>
                </a:lnTo>
                <a:lnTo>
                  <a:pt x="285965" y="432549"/>
                </a:lnTo>
                <a:lnTo>
                  <a:pt x="286092" y="431965"/>
                </a:lnTo>
                <a:lnTo>
                  <a:pt x="286194" y="431330"/>
                </a:lnTo>
                <a:lnTo>
                  <a:pt x="286359" y="430593"/>
                </a:lnTo>
                <a:lnTo>
                  <a:pt x="286473" y="418160"/>
                </a:lnTo>
                <a:lnTo>
                  <a:pt x="286473" y="125272"/>
                </a:lnTo>
                <a:lnTo>
                  <a:pt x="286473" y="119418"/>
                </a:lnTo>
                <a:lnTo>
                  <a:pt x="286131" y="117716"/>
                </a:lnTo>
                <a:lnTo>
                  <a:pt x="285508" y="116128"/>
                </a:lnTo>
                <a:lnTo>
                  <a:pt x="286105" y="114541"/>
                </a:lnTo>
                <a:lnTo>
                  <a:pt x="286461" y="112903"/>
                </a:lnTo>
                <a:lnTo>
                  <a:pt x="286473" y="107251"/>
                </a:lnTo>
                <a:close/>
              </a:path>
            </a:pathLst>
          </a:custGeom>
          <a:solidFill>
            <a:srgbClr val="FFFFFF"/>
          </a:solidFill>
        </p:spPr>
        <p:txBody>
          <a:bodyPr wrap="square" lIns="0" tIns="0" rIns="0" bIns="0" rtlCol="0"/>
          <a:lstStyle/>
          <a:p>
            <a:endParaRPr sz="1092"/>
          </a:p>
        </p:txBody>
      </p:sp>
      <p:sp>
        <p:nvSpPr>
          <p:cNvPr id="112" name="object 111"/>
          <p:cNvSpPr/>
          <p:nvPr userDrawn="1"/>
        </p:nvSpPr>
        <p:spPr>
          <a:xfrm>
            <a:off x="6263207" y="3182139"/>
            <a:ext cx="281501" cy="186756"/>
          </a:xfrm>
          <a:custGeom>
            <a:avLst/>
            <a:gdLst/>
            <a:ahLst/>
            <a:cxnLst/>
            <a:rect l="l" t="t" r="r" b="b"/>
            <a:pathLst>
              <a:path w="464184" h="307975">
                <a:moveTo>
                  <a:pt x="442734" y="75946"/>
                </a:moveTo>
                <a:lnTo>
                  <a:pt x="436740" y="46405"/>
                </a:lnTo>
                <a:lnTo>
                  <a:pt x="426694" y="31534"/>
                </a:lnTo>
                <a:lnTo>
                  <a:pt x="426694" y="75946"/>
                </a:lnTo>
                <a:lnTo>
                  <a:pt x="425538" y="87706"/>
                </a:lnTo>
                <a:lnTo>
                  <a:pt x="399973" y="125818"/>
                </a:lnTo>
                <a:lnTo>
                  <a:pt x="366801" y="135864"/>
                </a:lnTo>
                <a:lnTo>
                  <a:pt x="343484" y="131152"/>
                </a:lnTo>
                <a:lnTo>
                  <a:pt x="329577" y="121767"/>
                </a:lnTo>
                <a:lnTo>
                  <a:pt x="324421" y="118300"/>
                </a:lnTo>
                <a:lnTo>
                  <a:pt x="311581" y="99275"/>
                </a:lnTo>
                <a:lnTo>
                  <a:pt x="306870" y="75946"/>
                </a:lnTo>
                <a:lnTo>
                  <a:pt x="307835" y="66014"/>
                </a:lnTo>
                <a:lnTo>
                  <a:pt x="333578" y="26111"/>
                </a:lnTo>
                <a:lnTo>
                  <a:pt x="366776" y="16052"/>
                </a:lnTo>
                <a:lnTo>
                  <a:pt x="390067" y="20777"/>
                </a:lnTo>
                <a:lnTo>
                  <a:pt x="409130" y="33642"/>
                </a:lnTo>
                <a:lnTo>
                  <a:pt x="421970" y="52654"/>
                </a:lnTo>
                <a:lnTo>
                  <a:pt x="426694" y="75946"/>
                </a:lnTo>
                <a:lnTo>
                  <a:pt x="426694" y="31534"/>
                </a:lnTo>
                <a:lnTo>
                  <a:pt x="420446" y="22275"/>
                </a:lnTo>
                <a:lnTo>
                  <a:pt x="411238" y="16052"/>
                </a:lnTo>
                <a:lnTo>
                  <a:pt x="396303" y="5981"/>
                </a:lnTo>
                <a:lnTo>
                  <a:pt x="366776" y="0"/>
                </a:lnTo>
                <a:lnTo>
                  <a:pt x="351853" y="1473"/>
                </a:lnTo>
                <a:lnTo>
                  <a:pt x="313080" y="22288"/>
                </a:lnTo>
                <a:lnTo>
                  <a:pt x="291541" y="66014"/>
                </a:lnTo>
                <a:lnTo>
                  <a:pt x="291007" y="65455"/>
                </a:lnTo>
                <a:lnTo>
                  <a:pt x="291007" y="111836"/>
                </a:lnTo>
                <a:lnTo>
                  <a:pt x="289864" y="123545"/>
                </a:lnTo>
                <a:lnTo>
                  <a:pt x="264299" y="161658"/>
                </a:lnTo>
                <a:lnTo>
                  <a:pt x="231127" y="171716"/>
                </a:lnTo>
                <a:lnTo>
                  <a:pt x="207810" y="167005"/>
                </a:lnTo>
                <a:lnTo>
                  <a:pt x="188747" y="154139"/>
                </a:lnTo>
                <a:lnTo>
                  <a:pt x="175907" y="135128"/>
                </a:lnTo>
                <a:lnTo>
                  <a:pt x="173532" y="123393"/>
                </a:lnTo>
                <a:lnTo>
                  <a:pt x="171196" y="111798"/>
                </a:lnTo>
                <a:lnTo>
                  <a:pt x="172339" y="100063"/>
                </a:lnTo>
                <a:lnTo>
                  <a:pt x="175717" y="88912"/>
                </a:lnTo>
                <a:lnTo>
                  <a:pt x="181229" y="78625"/>
                </a:lnTo>
                <a:lnTo>
                  <a:pt x="188772" y="69456"/>
                </a:lnTo>
                <a:lnTo>
                  <a:pt x="194945" y="64376"/>
                </a:lnTo>
                <a:lnTo>
                  <a:pt x="197891" y="61950"/>
                </a:lnTo>
                <a:lnTo>
                  <a:pt x="208178" y="56438"/>
                </a:lnTo>
                <a:lnTo>
                  <a:pt x="219329" y="53047"/>
                </a:lnTo>
                <a:lnTo>
                  <a:pt x="231089" y="51904"/>
                </a:lnTo>
                <a:lnTo>
                  <a:pt x="254381" y="56616"/>
                </a:lnTo>
                <a:lnTo>
                  <a:pt x="273443" y="69481"/>
                </a:lnTo>
                <a:lnTo>
                  <a:pt x="286283" y="88506"/>
                </a:lnTo>
                <a:lnTo>
                  <a:pt x="291007" y="111836"/>
                </a:lnTo>
                <a:lnTo>
                  <a:pt x="291007" y="65455"/>
                </a:lnTo>
                <a:lnTo>
                  <a:pt x="279704" y="53594"/>
                </a:lnTo>
                <a:lnTo>
                  <a:pt x="277152" y="51904"/>
                </a:lnTo>
                <a:lnTo>
                  <a:pt x="265366" y="44081"/>
                </a:lnTo>
                <a:lnTo>
                  <a:pt x="248996" y="37998"/>
                </a:lnTo>
                <a:lnTo>
                  <a:pt x="231089" y="35864"/>
                </a:lnTo>
                <a:lnTo>
                  <a:pt x="216179" y="37325"/>
                </a:lnTo>
                <a:lnTo>
                  <a:pt x="177393" y="58140"/>
                </a:lnTo>
                <a:lnTo>
                  <a:pt x="171843" y="64376"/>
                </a:lnTo>
                <a:lnTo>
                  <a:pt x="163093" y="38976"/>
                </a:lnTo>
                <a:lnTo>
                  <a:pt x="156794" y="31242"/>
                </a:lnTo>
                <a:lnTo>
                  <a:pt x="156794" y="75946"/>
                </a:lnTo>
                <a:lnTo>
                  <a:pt x="155638" y="87706"/>
                </a:lnTo>
                <a:lnTo>
                  <a:pt x="130073" y="125818"/>
                </a:lnTo>
                <a:lnTo>
                  <a:pt x="96888" y="135864"/>
                </a:lnTo>
                <a:lnTo>
                  <a:pt x="73583" y="131152"/>
                </a:lnTo>
                <a:lnTo>
                  <a:pt x="54533" y="118300"/>
                </a:lnTo>
                <a:lnTo>
                  <a:pt x="41681" y="99275"/>
                </a:lnTo>
                <a:lnTo>
                  <a:pt x="36969" y="75946"/>
                </a:lnTo>
                <a:lnTo>
                  <a:pt x="38112" y="64223"/>
                </a:lnTo>
                <a:lnTo>
                  <a:pt x="63677" y="26111"/>
                </a:lnTo>
                <a:lnTo>
                  <a:pt x="96875" y="16052"/>
                </a:lnTo>
                <a:lnTo>
                  <a:pt x="120167" y="20777"/>
                </a:lnTo>
                <a:lnTo>
                  <a:pt x="139217" y="33642"/>
                </a:lnTo>
                <a:lnTo>
                  <a:pt x="152069" y="52654"/>
                </a:lnTo>
                <a:lnTo>
                  <a:pt x="156794" y="75946"/>
                </a:lnTo>
                <a:lnTo>
                  <a:pt x="156794" y="31242"/>
                </a:lnTo>
                <a:lnTo>
                  <a:pt x="146469" y="18554"/>
                </a:lnTo>
                <a:lnTo>
                  <a:pt x="142316" y="16052"/>
                </a:lnTo>
                <a:lnTo>
                  <a:pt x="123799" y="4953"/>
                </a:lnTo>
                <a:lnTo>
                  <a:pt x="96875" y="0"/>
                </a:lnTo>
                <a:lnTo>
                  <a:pt x="81953" y="1473"/>
                </a:lnTo>
                <a:lnTo>
                  <a:pt x="43167" y="22288"/>
                </a:lnTo>
                <a:lnTo>
                  <a:pt x="22364" y="61074"/>
                </a:lnTo>
                <a:lnTo>
                  <a:pt x="20904" y="75996"/>
                </a:lnTo>
                <a:lnTo>
                  <a:pt x="26898" y="105511"/>
                </a:lnTo>
                <a:lnTo>
                  <a:pt x="43205" y="129654"/>
                </a:lnTo>
                <a:lnTo>
                  <a:pt x="67348" y="145935"/>
                </a:lnTo>
                <a:lnTo>
                  <a:pt x="96875" y="151917"/>
                </a:lnTo>
                <a:lnTo>
                  <a:pt x="111798" y="150456"/>
                </a:lnTo>
                <a:lnTo>
                  <a:pt x="125945" y="146164"/>
                </a:lnTo>
                <a:lnTo>
                  <a:pt x="138976" y="139179"/>
                </a:lnTo>
                <a:lnTo>
                  <a:pt x="142989" y="135864"/>
                </a:lnTo>
                <a:lnTo>
                  <a:pt x="150558" y="129641"/>
                </a:lnTo>
                <a:lnTo>
                  <a:pt x="152552" y="127647"/>
                </a:lnTo>
                <a:lnTo>
                  <a:pt x="154381" y="125552"/>
                </a:lnTo>
                <a:lnTo>
                  <a:pt x="156121" y="123393"/>
                </a:lnTo>
                <a:lnTo>
                  <a:pt x="164871" y="148805"/>
                </a:lnTo>
                <a:lnTo>
                  <a:pt x="181495" y="169227"/>
                </a:lnTo>
                <a:lnTo>
                  <a:pt x="204165" y="182816"/>
                </a:lnTo>
                <a:lnTo>
                  <a:pt x="231089" y="187756"/>
                </a:lnTo>
                <a:lnTo>
                  <a:pt x="246037" y="186296"/>
                </a:lnTo>
                <a:lnTo>
                  <a:pt x="260172" y="182003"/>
                </a:lnTo>
                <a:lnTo>
                  <a:pt x="273202" y="175018"/>
                </a:lnTo>
                <a:lnTo>
                  <a:pt x="277202" y="171716"/>
                </a:lnTo>
                <a:lnTo>
                  <a:pt x="284784" y="165481"/>
                </a:lnTo>
                <a:lnTo>
                  <a:pt x="292900" y="155917"/>
                </a:lnTo>
                <a:lnTo>
                  <a:pt x="299250" y="145313"/>
                </a:lnTo>
                <a:lnTo>
                  <a:pt x="303745" y="133870"/>
                </a:lnTo>
                <a:lnTo>
                  <a:pt x="306336" y="121767"/>
                </a:lnTo>
                <a:lnTo>
                  <a:pt x="318173" y="134188"/>
                </a:lnTo>
                <a:lnTo>
                  <a:pt x="332511" y="143700"/>
                </a:lnTo>
                <a:lnTo>
                  <a:pt x="348881" y="149771"/>
                </a:lnTo>
                <a:lnTo>
                  <a:pt x="366776" y="151917"/>
                </a:lnTo>
                <a:lnTo>
                  <a:pt x="381711" y="150456"/>
                </a:lnTo>
                <a:lnTo>
                  <a:pt x="395846" y="146164"/>
                </a:lnTo>
                <a:lnTo>
                  <a:pt x="408876" y="139179"/>
                </a:lnTo>
                <a:lnTo>
                  <a:pt x="412902" y="135864"/>
                </a:lnTo>
                <a:lnTo>
                  <a:pt x="420471" y="129641"/>
                </a:lnTo>
                <a:lnTo>
                  <a:pt x="430009" y="118033"/>
                </a:lnTo>
                <a:lnTo>
                  <a:pt x="436994" y="105003"/>
                </a:lnTo>
                <a:lnTo>
                  <a:pt x="441286" y="90855"/>
                </a:lnTo>
                <a:lnTo>
                  <a:pt x="442734" y="75946"/>
                </a:lnTo>
                <a:close/>
              </a:path>
              <a:path w="464184" h="307975">
                <a:moveTo>
                  <a:pt x="463562" y="262229"/>
                </a:moveTo>
                <a:lnTo>
                  <a:pt x="463384" y="255714"/>
                </a:lnTo>
                <a:lnTo>
                  <a:pt x="463283" y="251637"/>
                </a:lnTo>
                <a:lnTo>
                  <a:pt x="459422" y="224370"/>
                </a:lnTo>
                <a:lnTo>
                  <a:pt x="447890" y="190601"/>
                </a:lnTo>
                <a:lnTo>
                  <a:pt x="447395" y="189928"/>
                </a:lnTo>
                <a:lnTo>
                  <a:pt x="447395" y="255689"/>
                </a:lnTo>
                <a:lnTo>
                  <a:pt x="322681" y="255714"/>
                </a:lnTo>
                <a:lnTo>
                  <a:pt x="319011" y="243103"/>
                </a:lnTo>
                <a:lnTo>
                  <a:pt x="313956" y="230200"/>
                </a:lnTo>
                <a:lnTo>
                  <a:pt x="307301" y="217449"/>
                </a:lnTo>
                <a:lnTo>
                  <a:pt x="302679" y="210820"/>
                </a:lnTo>
                <a:lnTo>
                  <a:pt x="301790" y="209537"/>
                </a:lnTo>
                <a:lnTo>
                  <a:pt x="298818" y="205270"/>
                </a:lnTo>
                <a:lnTo>
                  <a:pt x="303961" y="195199"/>
                </a:lnTo>
                <a:lnTo>
                  <a:pt x="305181" y="193217"/>
                </a:lnTo>
                <a:lnTo>
                  <a:pt x="309105" y="186829"/>
                </a:lnTo>
                <a:lnTo>
                  <a:pt x="313893" y="180187"/>
                </a:lnTo>
                <a:lnTo>
                  <a:pt x="317931" y="175272"/>
                </a:lnTo>
                <a:lnTo>
                  <a:pt x="349135" y="188887"/>
                </a:lnTo>
                <a:lnTo>
                  <a:pt x="378002" y="189572"/>
                </a:lnTo>
                <a:lnTo>
                  <a:pt x="401878" y="183045"/>
                </a:lnTo>
                <a:lnTo>
                  <a:pt x="417499" y="175272"/>
                </a:lnTo>
                <a:lnTo>
                  <a:pt x="418109" y="174967"/>
                </a:lnTo>
                <a:lnTo>
                  <a:pt x="432638" y="196088"/>
                </a:lnTo>
                <a:lnTo>
                  <a:pt x="441388" y="218795"/>
                </a:lnTo>
                <a:lnTo>
                  <a:pt x="445820" y="239763"/>
                </a:lnTo>
                <a:lnTo>
                  <a:pt x="447395" y="255689"/>
                </a:lnTo>
                <a:lnTo>
                  <a:pt x="447395" y="189928"/>
                </a:lnTo>
                <a:lnTo>
                  <a:pt x="436422" y="174967"/>
                </a:lnTo>
                <a:lnTo>
                  <a:pt x="435419" y="173596"/>
                </a:lnTo>
                <a:lnTo>
                  <a:pt x="424573" y="158800"/>
                </a:lnTo>
                <a:lnTo>
                  <a:pt x="421690" y="156159"/>
                </a:lnTo>
                <a:lnTo>
                  <a:pt x="417347" y="155981"/>
                </a:lnTo>
                <a:lnTo>
                  <a:pt x="414185" y="158381"/>
                </a:lnTo>
                <a:lnTo>
                  <a:pt x="405879" y="163563"/>
                </a:lnTo>
                <a:lnTo>
                  <a:pt x="384606" y="171983"/>
                </a:lnTo>
                <a:lnTo>
                  <a:pt x="355130" y="173596"/>
                </a:lnTo>
                <a:lnTo>
                  <a:pt x="322186" y="158381"/>
                </a:lnTo>
                <a:lnTo>
                  <a:pt x="319151" y="155930"/>
                </a:lnTo>
                <a:lnTo>
                  <a:pt x="314794" y="155994"/>
                </a:lnTo>
                <a:lnTo>
                  <a:pt x="286651" y="193217"/>
                </a:lnTo>
                <a:lnTo>
                  <a:pt x="284048" y="192087"/>
                </a:lnTo>
                <a:lnTo>
                  <a:pt x="280962" y="192379"/>
                </a:lnTo>
                <a:lnTo>
                  <a:pt x="278523" y="194233"/>
                </a:lnTo>
                <a:lnTo>
                  <a:pt x="269570" y="199847"/>
                </a:lnTo>
                <a:lnTo>
                  <a:pt x="248297" y="208191"/>
                </a:lnTo>
                <a:lnTo>
                  <a:pt x="219163" y="209537"/>
                </a:lnTo>
                <a:lnTo>
                  <a:pt x="186499" y="194233"/>
                </a:lnTo>
                <a:lnTo>
                  <a:pt x="184785" y="192836"/>
                </a:lnTo>
                <a:lnTo>
                  <a:pt x="184340" y="192481"/>
                </a:lnTo>
                <a:lnTo>
                  <a:pt x="181533" y="192036"/>
                </a:lnTo>
                <a:lnTo>
                  <a:pt x="179019" y="192836"/>
                </a:lnTo>
                <a:lnTo>
                  <a:pt x="174345" y="183781"/>
                </a:lnTo>
                <a:lnTo>
                  <a:pt x="168783" y="174967"/>
                </a:lnTo>
                <a:lnTo>
                  <a:pt x="167716" y="173596"/>
                </a:lnTo>
                <a:lnTo>
                  <a:pt x="166624" y="172199"/>
                </a:lnTo>
                <a:lnTo>
                  <a:pt x="166624" y="204724"/>
                </a:lnTo>
                <a:lnTo>
                  <a:pt x="160159" y="213461"/>
                </a:lnTo>
                <a:lnTo>
                  <a:pt x="153212" y="224853"/>
                </a:lnTo>
                <a:lnTo>
                  <a:pt x="146456" y="238988"/>
                </a:lnTo>
                <a:lnTo>
                  <a:pt x="140614" y="255689"/>
                </a:lnTo>
                <a:lnTo>
                  <a:pt x="16395" y="255727"/>
                </a:lnTo>
                <a:lnTo>
                  <a:pt x="21259" y="226377"/>
                </a:lnTo>
                <a:lnTo>
                  <a:pt x="29883" y="203149"/>
                </a:lnTo>
                <a:lnTo>
                  <a:pt x="39674" y="186080"/>
                </a:lnTo>
                <a:lnTo>
                  <a:pt x="48031" y="175272"/>
                </a:lnTo>
                <a:lnTo>
                  <a:pt x="79222" y="188887"/>
                </a:lnTo>
                <a:lnTo>
                  <a:pt x="108089" y="189572"/>
                </a:lnTo>
                <a:lnTo>
                  <a:pt x="131965" y="183045"/>
                </a:lnTo>
                <a:lnTo>
                  <a:pt x="147586" y="175272"/>
                </a:lnTo>
                <a:lnTo>
                  <a:pt x="148196" y="174967"/>
                </a:lnTo>
                <a:lnTo>
                  <a:pt x="153949" y="181876"/>
                </a:lnTo>
                <a:lnTo>
                  <a:pt x="158889" y="189217"/>
                </a:lnTo>
                <a:lnTo>
                  <a:pt x="163093" y="196888"/>
                </a:lnTo>
                <a:lnTo>
                  <a:pt x="166624" y="204724"/>
                </a:lnTo>
                <a:lnTo>
                  <a:pt x="166624" y="172199"/>
                </a:lnTo>
                <a:lnTo>
                  <a:pt x="162255" y="166598"/>
                </a:lnTo>
                <a:lnTo>
                  <a:pt x="154660" y="158800"/>
                </a:lnTo>
                <a:lnTo>
                  <a:pt x="151777" y="156159"/>
                </a:lnTo>
                <a:lnTo>
                  <a:pt x="147434" y="155981"/>
                </a:lnTo>
                <a:lnTo>
                  <a:pt x="144284" y="158381"/>
                </a:lnTo>
                <a:lnTo>
                  <a:pt x="135978" y="163563"/>
                </a:lnTo>
                <a:lnTo>
                  <a:pt x="114693" y="171983"/>
                </a:lnTo>
                <a:lnTo>
                  <a:pt x="85217" y="173596"/>
                </a:lnTo>
                <a:lnTo>
                  <a:pt x="52260" y="158381"/>
                </a:lnTo>
                <a:lnTo>
                  <a:pt x="49237" y="155930"/>
                </a:lnTo>
                <a:lnTo>
                  <a:pt x="44894" y="155994"/>
                </a:lnTo>
                <a:lnTo>
                  <a:pt x="20726" y="185864"/>
                </a:lnTo>
                <a:lnTo>
                  <a:pt x="25" y="263626"/>
                </a:lnTo>
                <a:lnTo>
                  <a:pt x="0" y="265772"/>
                </a:lnTo>
                <a:lnTo>
                  <a:pt x="825" y="267843"/>
                </a:lnTo>
                <a:lnTo>
                  <a:pt x="3835" y="270903"/>
                </a:lnTo>
                <a:lnTo>
                  <a:pt x="5905" y="271767"/>
                </a:lnTo>
                <a:lnTo>
                  <a:pt x="136944" y="271741"/>
                </a:lnTo>
                <a:lnTo>
                  <a:pt x="153911" y="271729"/>
                </a:lnTo>
                <a:lnTo>
                  <a:pt x="155486" y="262229"/>
                </a:lnTo>
                <a:lnTo>
                  <a:pt x="157899" y="255727"/>
                </a:lnTo>
                <a:lnTo>
                  <a:pt x="164147" y="238937"/>
                </a:lnTo>
                <a:lnTo>
                  <a:pt x="173913" y="221932"/>
                </a:lnTo>
                <a:lnTo>
                  <a:pt x="182257" y="211112"/>
                </a:lnTo>
                <a:lnTo>
                  <a:pt x="213461" y="224726"/>
                </a:lnTo>
                <a:lnTo>
                  <a:pt x="242328" y="225425"/>
                </a:lnTo>
                <a:lnTo>
                  <a:pt x="266192" y="218884"/>
                </a:lnTo>
                <a:lnTo>
                  <a:pt x="281813" y="211112"/>
                </a:lnTo>
                <a:lnTo>
                  <a:pt x="282422" y="210820"/>
                </a:lnTo>
                <a:lnTo>
                  <a:pt x="296951" y="231927"/>
                </a:lnTo>
                <a:lnTo>
                  <a:pt x="305714" y="254635"/>
                </a:lnTo>
                <a:lnTo>
                  <a:pt x="310146" y="275615"/>
                </a:lnTo>
                <a:lnTo>
                  <a:pt x="311721" y="291528"/>
                </a:lnTo>
                <a:lnTo>
                  <a:pt x="150622" y="291566"/>
                </a:lnTo>
                <a:lnTo>
                  <a:pt x="153911" y="271741"/>
                </a:lnTo>
                <a:lnTo>
                  <a:pt x="136944" y="271741"/>
                </a:lnTo>
                <a:lnTo>
                  <a:pt x="134226" y="301625"/>
                </a:lnTo>
                <a:lnTo>
                  <a:pt x="135051" y="303707"/>
                </a:lnTo>
                <a:lnTo>
                  <a:pt x="138074" y="306755"/>
                </a:lnTo>
                <a:lnTo>
                  <a:pt x="140131" y="307619"/>
                </a:lnTo>
                <a:lnTo>
                  <a:pt x="324243" y="307581"/>
                </a:lnTo>
                <a:lnTo>
                  <a:pt x="327787" y="304139"/>
                </a:lnTo>
                <a:lnTo>
                  <a:pt x="327875" y="301625"/>
                </a:lnTo>
                <a:lnTo>
                  <a:pt x="327825" y="291566"/>
                </a:lnTo>
                <a:lnTo>
                  <a:pt x="327812" y="291223"/>
                </a:lnTo>
                <a:lnTo>
                  <a:pt x="327215" y="282562"/>
                </a:lnTo>
                <a:lnTo>
                  <a:pt x="325882" y="271754"/>
                </a:lnTo>
                <a:lnTo>
                  <a:pt x="459917" y="271729"/>
                </a:lnTo>
                <a:lnTo>
                  <a:pt x="463461" y="268300"/>
                </a:lnTo>
                <a:lnTo>
                  <a:pt x="463550" y="265772"/>
                </a:lnTo>
                <a:lnTo>
                  <a:pt x="463562" y="262229"/>
                </a:lnTo>
                <a:close/>
              </a:path>
            </a:pathLst>
          </a:custGeom>
          <a:solidFill>
            <a:srgbClr val="FFFFFF"/>
          </a:solidFill>
        </p:spPr>
        <p:txBody>
          <a:bodyPr wrap="square" lIns="0" tIns="0" rIns="0" bIns="0" rtlCol="0"/>
          <a:lstStyle/>
          <a:p>
            <a:endParaRPr sz="1092"/>
          </a:p>
        </p:txBody>
      </p:sp>
      <p:pic>
        <p:nvPicPr>
          <p:cNvPr id="113" name="object 112"/>
          <p:cNvPicPr/>
          <p:nvPr userDrawn="1"/>
        </p:nvPicPr>
        <p:blipFill>
          <a:blip r:embed="rId35" cstate="print"/>
          <a:stretch>
            <a:fillRect/>
          </a:stretch>
        </p:blipFill>
        <p:spPr>
          <a:xfrm>
            <a:off x="7391802" y="3728145"/>
            <a:ext cx="276874" cy="231883"/>
          </a:xfrm>
          <a:prstGeom prst="rect">
            <a:avLst/>
          </a:prstGeom>
        </p:spPr>
      </p:pic>
      <p:sp>
        <p:nvSpPr>
          <p:cNvPr id="114" name="object 113"/>
          <p:cNvSpPr/>
          <p:nvPr userDrawn="1"/>
        </p:nvSpPr>
        <p:spPr>
          <a:xfrm>
            <a:off x="7438052" y="4845887"/>
            <a:ext cx="184459" cy="272241"/>
          </a:xfrm>
          <a:custGeom>
            <a:avLst/>
            <a:gdLst/>
            <a:ahLst/>
            <a:cxnLst/>
            <a:rect l="l" t="t" r="r" b="b"/>
            <a:pathLst>
              <a:path w="304165" h="448945">
                <a:moveTo>
                  <a:pt x="125476" y="37515"/>
                </a:moveTo>
                <a:lnTo>
                  <a:pt x="124015" y="36068"/>
                </a:lnTo>
                <a:lnTo>
                  <a:pt x="120408" y="36068"/>
                </a:lnTo>
                <a:lnTo>
                  <a:pt x="118973" y="37515"/>
                </a:lnTo>
                <a:lnTo>
                  <a:pt x="118973" y="41109"/>
                </a:lnTo>
                <a:lnTo>
                  <a:pt x="120408" y="42570"/>
                </a:lnTo>
                <a:lnTo>
                  <a:pt x="122224" y="42570"/>
                </a:lnTo>
                <a:lnTo>
                  <a:pt x="124015" y="42570"/>
                </a:lnTo>
                <a:lnTo>
                  <a:pt x="125476" y="41109"/>
                </a:lnTo>
                <a:lnTo>
                  <a:pt x="125476" y="37515"/>
                </a:lnTo>
                <a:close/>
              </a:path>
              <a:path w="304165" h="448945">
                <a:moveTo>
                  <a:pt x="156146" y="20078"/>
                </a:moveTo>
                <a:lnTo>
                  <a:pt x="154266" y="18211"/>
                </a:lnTo>
                <a:lnTo>
                  <a:pt x="149631" y="18211"/>
                </a:lnTo>
                <a:lnTo>
                  <a:pt x="147764" y="20078"/>
                </a:lnTo>
                <a:lnTo>
                  <a:pt x="147764" y="24726"/>
                </a:lnTo>
                <a:lnTo>
                  <a:pt x="149631" y="26593"/>
                </a:lnTo>
                <a:lnTo>
                  <a:pt x="151955" y="26593"/>
                </a:lnTo>
                <a:lnTo>
                  <a:pt x="154266" y="26593"/>
                </a:lnTo>
                <a:lnTo>
                  <a:pt x="156146" y="24726"/>
                </a:lnTo>
                <a:lnTo>
                  <a:pt x="156146" y="20078"/>
                </a:lnTo>
                <a:close/>
              </a:path>
              <a:path w="304165" h="448945">
                <a:moveTo>
                  <a:pt x="171831" y="37007"/>
                </a:moveTo>
                <a:lnTo>
                  <a:pt x="169964" y="35140"/>
                </a:lnTo>
                <a:lnTo>
                  <a:pt x="133946" y="35140"/>
                </a:lnTo>
                <a:lnTo>
                  <a:pt x="132080" y="37007"/>
                </a:lnTo>
                <a:lnTo>
                  <a:pt x="132080" y="41630"/>
                </a:lnTo>
                <a:lnTo>
                  <a:pt x="133946" y="43484"/>
                </a:lnTo>
                <a:lnTo>
                  <a:pt x="136258" y="43484"/>
                </a:lnTo>
                <a:lnTo>
                  <a:pt x="169964" y="43484"/>
                </a:lnTo>
                <a:lnTo>
                  <a:pt x="171831" y="41630"/>
                </a:lnTo>
                <a:lnTo>
                  <a:pt x="171831" y="37007"/>
                </a:lnTo>
                <a:close/>
              </a:path>
              <a:path w="304165" h="448945">
                <a:moveTo>
                  <a:pt x="176999" y="404228"/>
                </a:moveTo>
                <a:lnTo>
                  <a:pt x="175018" y="394487"/>
                </a:lnTo>
                <a:lnTo>
                  <a:pt x="170180" y="387299"/>
                </a:lnTo>
                <a:lnTo>
                  <a:pt x="169646" y="386524"/>
                </a:lnTo>
                <a:lnTo>
                  <a:pt x="168871" y="386003"/>
                </a:lnTo>
                <a:lnTo>
                  <a:pt x="168871" y="394893"/>
                </a:lnTo>
                <a:lnTo>
                  <a:pt x="168871" y="413550"/>
                </a:lnTo>
                <a:lnTo>
                  <a:pt x="161277" y="421132"/>
                </a:lnTo>
                <a:lnTo>
                  <a:pt x="142633" y="421132"/>
                </a:lnTo>
                <a:lnTo>
                  <a:pt x="135039" y="413550"/>
                </a:lnTo>
                <a:lnTo>
                  <a:pt x="135039" y="394893"/>
                </a:lnTo>
                <a:lnTo>
                  <a:pt x="142633" y="387299"/>
                </a:lnTo>
                <a:lnTo>
                  <a:pt x="161277" y="387299"/>
                </a:lnTo>
                <a:lnTo>
                  <a:pt x="168871" y="394893"/>
                </a:lnTo>
                <a:lnTo>
                  <a:pt x="168871" y="386003"/>
                </a:lnTo>
                <a:lnTo>
                  <a:pt x="161696" y="381165"/>
                </a:lnTo>
                <a:lnTo>
                  <a:pt x="151955" y="379183"/>
                </a:lnTo>
                <a:lnTo>
                  <a:pt x="142214" y="381165"/>
                </a:lnTo>
                <a:lnTo>
                  <a:pt x="134251" y="386524"/>
                </a:lnTo>
                <a:lnTo>
                  <a:pt x="128879" y="394487"/>
                </a:lnTo>
                <a:lnTo>
                  <a:pt x="126911" y="404228"/>
                </a:lnTo>
                <a:lnTo>
                  <a:pt x="128879" y="413956"/>
                </a:lnTo>
                <a:lnTo>
                  <a:pt x="134251" y="421919"/>
                </a:lnTo>
                <a:lnTo>
                  <a:pt x="142214" y="427278"/>
                </a:lnTo>
                <a:lnTo>
                  <a:pt x="151955" y="429247"/>
                </a:lnTo>
                <a:lnTo>
                  <a:pt x="161696" y="427278"/>
                </a:lnTo>
                <a:lnTo>
                  <a:pt x="169646" y="421919"/>
                </a:lnTo>
                <a:lnTo>
                  <a:pt x="170180" y="421132"/>
                </a:lnTo>
                <a:lnTo>
                  <a:pt x="175018" y="413956"/>
                </a:lnTo>
                <a:lnTo>
                  <a:pt x="176999" y="404228"/>
                </a:lnTo>
                <a:close/>
              </a:path>
              <a:path w="304165" h="448945">
                <a:moveTo>
                  <a:pt x="262851" y="54800"/>
                </a:moveTo>
                <a:lnTo>
                  <a:pt x="261035" y="52971"/>
                </a:lnTo>
                <a:lnTo>
                  <a:pt x="254736" y="52971"/>
                </a:lnTo>
                <a:lnTo>
                  <a:pt x="254736" y="61099"/>
                </a:lnTo>
                <a:lnTo>
                  <a:pt x="254736" y="369493"/>
                </a:lnTo>
                <a:lnTo>
                  <a:pt x="49187" y="369493"/>
                </a:lnTo>
                <a:lnTo>
                  <a:pt x="49187" y="61099"/>
                </a:lnTo>
                <a:lnTo>
                  <a:pt x="254736" y="61099"/>
                </a:lnTo>
                <a:lnTo>
                  <a:pt x="254736" y="52971"/>
                </a:lnTo>
                <a:lnTo>
                  <a:pt x="42887" y="52971"/>
                </a:lnTo>
                <a:lnTo>
                  <a:pt x="41059" y="54800"/>
                </a:lnTo>
                <a:lnTo>
                  <a:pt x="41059" y="375793"/>
                </a:lnTo>
                <a:lnTo>
                  <a:pt x="42887" y="377609"/>
                </a:lnTo>
                <a:lnTo>
                  <a:pt x="261035" y="377609"/>
                </a:lnTo>
                <a:lnTo>
                  <a:pt x="262851" y="375793"/>
                </a:lnTo>
                <a:lnTo>
                  <a:pt x="262851" y="369493"/>
                </a:lnTo>
                <a:lnTo>
                  <a:pt x="262851" y="61099"/>
                </a:lnTo>
                <a:lnTo>
                  <a:pt x="262851" y="54800"/>
                </a:lnTo>
                <a:close/>
              </a:path>
              <a:path w="304165" h="448945">
                <a:moveTo>
                  <a:pt x="303911" y="38087"/>
                </a:moveTo>
                <a:lnTo>
                  <a:pt x="300901" y="23279"/>
                </a:lnTo>
                <a:lnTo>
                  <a:pt x="296164" y="16256"/>
                </a:lnTo>
                <a:lnTo>
                  <a:pt x="292735" y="11176"/>
                </a:lnTo>
                <a:lnTo>
                  <a:pt x="287655" y="7747"/>
                </a:lnTo>
                <a:lnTo>
                  <a:pt x="287655" y="38087"/>
                </a:lnTo>
                <a:lnTo>
                  <a:pt x="287655" y="410489"/>
                </a:lnTo>
                <a:lnTo>
                  <a:pt x="285940" y="418985"/>
                </a:lnTo>
                <a:lnTo>
                  <a:pt x="281254" y="425919"/>
                </a:lnTo>
                <a:lnTo>
                  <a:pt x="274320" y="430606"/>
                </a:lnTo>
                <a:lnTo>
                  <a:pt x="265823" y="432320"/>
                </a:lnTo>
                <a:lnTo>
                  <a:pt x="38074" y="432320"/>
                </a:lnTo>
                <a:lnTo>
                  <a:pt x="29591" y="430606"/>
                </a:lnTo>
                <a:lnTo>
                  <a:pt x="22656" y="425919"/>
                </a:lnTo>
                <a:lnTo>
                  <a:pt x="17970" y="418985"/>
                </a:lnTo>
                <a:lnTo>
                  <a:pt x="16243" y="410489"/>
                </a:lnTo>
                <a:lnTo>
                  <a:pt x="16243" y="38087"/>
                </a:lnTo>
                <a:lnTo>
                  <a:pt x="17970" y="29591"/>
                </a:lnTo>
                <a:lnTo>
                  <a:pt x="22656" y="22656"/>
                </a:lnTo>
                <a:lnTo>
                  <a:pt x="29591" y="17970"/>
                </a:lnTo>
                <a:lnTo>
                  <a:pt x="38074" y="16256"/>
                </a:lnTo>
                <a:lnTo>
                  <a:pt x="265823" y="16256"/>
                </a:lnTo>
                <a:lnTo>
                  <a:pt x="274320" y="17970"/>
                </a:lnTo>
                <a:lnTo>
                  <a:pt x="281254" y="22656"/>
                </a:lnTo>
                <a:lnTo>
                  <a:pt x="285940" y="29591"/>
                </a:lnTo>
                <a:lnTo>
                  <a:pt x="287655" y="38087"/>
                </a:lnTo>
                <a:lnTo>
                  <a:pt x="287655" y="7747"/>
                </a:lnTo>
                <a:lnTo>
                  <a:pt x="280631" y="2997"/>
                </a:lnTo>
                <a:lnTo>
                  <a:pt x="265823" y="0"/>
                </a:lnTo>
                <a:lnTo>
                  <a:pt x="38074" y="0"/>
                </a:lnTo>
                <a:lnTo>
                  <a:pt x="23279" y="2997"/>
                </a:lnTo>
                <a:lnTo>
                  <a:pt x="11163" y="11176"/>
                </a:lnTo>
                <a:lnTo>
                  <a:pt x="2997" y="23279"/>
                </a:lnTo>
                <a:lnTo>
                  <a:pt x="0" y="38087"/>
                </a:lnTo>
                <a:lnTo>
                  <a:pt x="0" y="410489"/>
                </a:lnTo>
                <a:lnTo>
                  <a:pt x="2997" y="425297"/>
                </a:lnTo>
                <a:lnTo>
                  <a:pt x="11163" y="437400"/>
                </a:lnTo>
                <a:lnTo>
                  <a:pt x="23279" y="445579"/>
                </a:lnTo>
                <a:lnTo>
                  <a:pt x="38074" y="448576"/>
                </a:lnTo>
                <a:lnTo>
                  <a:pt x="265823" y="448576"/>
                </a:lnTo>
                <a:lnTo>
                  <a:pt x="300901" y="425297"/>
                </a:lnTo>
                <a:lnTo>
                  <a:pt x="303911" y="410489"/>
                </a:lnTo>
                <a:lnTo>
                  <a:pt x="303911" y="38087"/>
                </a:lnTo>
                <a:close/>
              </a:path>
            </a:pathLst>
          </a:custGeom>
          <a:solidFill>
            <a:srgbClr val="FFFFFF"/>
          </a:solidFill>
        </p:spPr>
        <p:txBody>
          <a:bodyPr wrap="square" lIns="0" tIns="0" rIns="0" bIns="0" rtlCol="0"/>
          <a:lstStyle/>
          <a:p>
            <a:endParaRPr sz="1092"/>
          </a:p>
        </p:txBody>
      </p:sp>
      <p:grpSp>
        <p:nvGrpSpPr>
          <p:cNvPr id="115" name="object 114"/>
          <p:cNvGrpSpPr/>
          <p:nvPr userDrawn="1"/>
        </p:nvGrpSpPr>
        <p:grpSpPr>
          <a:xfrm>
            <a:off x="6213698" y="4276046"/>
            <a:ext cx="380470" cy="274166"/>
            <a:chOff x="10246128" y="7051516"/>
            <a:chExt cx="627380" cy="452120"/>
          </a:xfrm>
        </p:grpSpPr>
        <p:sp>
          <p:nvSpPr>
            <p:cNvPr id="116" name="object 115"/>
            <p:cNvSpPr/>
            <p:nvPr/>
          </p:nvSpPr>
          <p:spPr>
            <a:xfrm>
              <a:off x="10246119" y="7068025"/>
              <a:ext cx="627380" cy="435609"/>
            </a:xfrm>
            <a:custGeom>
              <a:avLst/>
              <a:gdLst/>
              <a:ahLst/>
              <a:cxnLst/>
              <a:rect l="l" t="t" r="r" b="b"/>
              <a:pathLst>
                <a:path w="627379" h="435609">
                  <a:moveTo>
                    <a:pt x="626948" y="418782"/>
                  </a:moveTo>
                  <a:lnTo>
                    <a:pt x="536321" y="418782"/>
                  </a:lnTo>
                  <a:lnTo>
                    <a:pt x="536321" y="411480"/>
                  </a:lnTo>
                  <a:lnTo>
                    <a:pt x="139001" y="411480"/>
                  </a:lnTo>
                  <a:lnTo>
                    <a:pt x="139001" y="0"/>
                  </a:lnTo>
                  <a:lnTo>
                    <a:pt x="122758" y="0"/>
                  </a:lnTo>
                  <a:lnTo>
                    <a:pt x="122758" y="411480"/>
                  </a:lnTo>
                  <a:lnTo>
                    <a:pt x="122758" y="418782"/>
                  </a:lnTo>
                  <a:lnTo>
                    <a:pt x="0" y="418782"/>
                  </a:lnTo>
                  <a:lnTo>
                    <a:pt x="0" y="435038"/>
                  </a:lnTo>
                  <a:lnTo>
                    <a:pt x="626948" y="435038"/>
                  </a:lnTo>
                  <a:lnTo>
                    <a:pt x="626948" y="418782"/>
                  </a:lnTo>
                  <a:close/>
                </a:path>
              </a:pathLst>
            </a:custGeom>
            <a:solidFill>
              <a:srgbClr val="FFFFFF"/>
            </a:solidFill>
          </p:spPr>
          <p:txBody>
            <a:bodyPr wrap="square" lIns="0" tIns="0" rIns="0" bIns="0" rtlCol="0"/>
            <a:lstStyle/>
            <a:p>
              <a:endParaRPr sz="1092"/>
            </a:p>
          </p:txBody>
        </p:sp>
        <p:pic>
          <p:nvPicPr>
            <p:cNvPr id="117" name="object 116"/>
            <p:cNvPicPr/>
            <p:nvPr/>
          </p:nvPicPr>
          <p:blipFill>
            <a:blip r:embed="rId36" cstate="print"/>
            <a:stretch>
              <a:fillRect/>
            </a:stretch>
          </p:blipFill>
          <p:spPr>
            <a:xfrm>
              <a:off x="10368878" y="7051516"/>
              <a:ext cx="413568" cy="428297"/>
            </a:xfrm>
            <a:prstGeom prst="rect">
              <a:avLst/>
            </a:prstGeom>
          </p:spPr>
        </p:pic>
      </p:grpSp>
      <p:grpSp>
        <p:nvGrpSpPr>
          <p:cNvPr id="118" name="object 117"/>
          <p:cNvGrpSpPr/>
          <p:nvPr userDrawn="1"/>
        </p:nvGrpSpPr>
        <p:grpSpPr>
          <a:xfrm>
            <a:off x="6902917" y="2556178"/>
            <a:ext cx="128235" cy="301120"/>
            <a:chOff x="11382622" y="4215327"/>
            <a:chExt cx="211454" cy="496570"/>
          </a:xfrm>
        </p:grpSpPr>
        <p:sp>
          <p:nvSpPr>
            <p:cNvPr id="119" name="object 118"/>
            <p:cNvSpPr/>
            <p:nvPr/>
          </p:nvSpPr>
          <p:spPr>
            <a:xfrm>
              <a:off x="11382622" y="4215327"/>
              <a:ext cx="211454" cy="496570"/>
            </a:xfrm>
            <a:custGeom>
              <a:avLst/>
              <a:gdLst/>
              <a:ahLst/>
              <a:cxnLst/>
              <a:rect l="l" t="t" r="r" b="b"/>
              <a:pathLst>
                <a:path w="211454" h="496570">
                  <a:moveTo>
                    <a:pt x="185554" y="0"/>
                  </a:moveTo>
                  <a:lnTo>
                    <a:pt x="179659" y="0"/>
                  </a:lnTo>
                  <a:lnTo>
                    <a:pt x="169623" y="2031"/>
                  </a:lnTo>
                  <a:lnTo>
                    <a:pt x="161417" y="7569"/>
                  </a:lnTo>
                  <a:lnTo>
                    <a:pt x="155880" y="15774"/>
                  </a:lnTo>
                  <a:lnTo>
                    <a:pt x="153848" y="25810"/>
                  </a:lnTo>
                  <a:lnTo>
                    <a:pt x="153848" y="47171"/>
                  </a:lnTo>
                  <a:lnTo>
                    <a:pt x="46176" y="47171"/>
                  </a:lnTo>
                  <a:lnTo>
                    <a:pt x="3634" y="75389"/>
                  </a:lnTo>
                  <a:lnTo>
                    <a:pt x="0" y="449850"/>
                  </a:lnTo>
                  <a:lnTo>
                    <a:pt x="3634" y="467810"/>
                  </a:lnTo>
                  <a:lnTo>
                    <a:pt x="13538" y="482493"/>
                  </a:lnTo>
                  <a:lnTo>
                    <a:pt x="28218" y="492401"/>
                  </a:lnTo>
                  <a:lnTo>
                    <a:pt x="46176" y="496037"/>
                  </a:lnTo>
                  <a:lnTo>
                    <a:pt x="165167" y="496037"/>
                  </a:lnTo>
                  <a:lnTo>
                    <a:pt x="183127" y="492401"/>
                  </a:lnTo>
                  <a:lnTo>
                    <a:pt x="197810" y="482493"/>
                  </a:lnTo>
                  <a:lnTo>
                    <a:pt x="46176" y="482404"/>
                  </a:lnTo>
                  <a:lnTo>
                    <a:pt x="33520" y="479841"/>
                  </a:lnTo>
                  <a:lnTo>
                    <a:pt x="23174" y="472857"/>
                  </a:lnTo>
                  <a:lnTo>
                    <a:pt x="16194" y="462508"/>
                  </a:lnTo>
                  <a:lnTo>
                    <a:pt x="13633" y="449850"/>
                  </a:lnTo>
                  <a:lnTo>
                    <a:pt x="13732" y="92855"/>
                  </a:lnTo>
                  <a:lnTo>
                    <a:pt x="16194" y="80696"/>
                  </a:lnTo>
                  <a:lnTo>
                    <a:pt x="23174" y="70349"/>
                  </a:lnTo>
                  <a:lnTo>
                    <a:pt x="33520" y="63367"/>
                  </a:lnTo>
                  <a:lnTo>
                    <a:pt x="46176" y="60804"/>
                  </a:lnTo>
                  <a:lnTo>
                    <a:pt x="167481" y="60804"/>
                  </a:lnTo>
                  <a:lnTo>
                    <a:pt x="167481" y="19098"/>
                  </a:lnTo>
                  <a:lnTo>
                    <a:pt x="172947" y="13654"/>
                  </a:lnTo>
                  <a:lnTo>
                    <a:pt x="207894" y="13654"/>
                  </a:lnTo>
                  <a:lnTo>
                    <a:pt x="203790" y="7569"/>
                  </a:lnTo>
                  <a:lnTo>
                    <a:pt x="195589" y="2031"/>
                  </a:lnTo>
                  <a:lnTo>
                    <a:pt x="185554" y="0"/>
                  </a:lnTo>
                  <a:close/>
                </a:path>
                <a:path w="211454" h="496570">
                  <a:moveTo>
                    <a:pt x="207894" y="13654"/>
                  </a:moveTo>
                  <a:lnTo>
                    <a:pt x="192266" y="13654"/>
                  </a:lnTo>
                  <a:lnTo>
                    <a:pt x="197721" y="19098"/>
                  </a:lnTo>
                  <a:lnTo>
                    <a:pt x="197721" y="449850"/>
                  </a:lnTo>
                  <a:lnTo>
                    <a:pt x="195160" y="462508"/>
                  </a:lnTo>
                  <a:lnTo>
                    <a:pt x="188178" y="472857"/>
                  </a:lnTo>
                  <a:lnTo>
                    <a:pt x="177830" y="479841"/>
                  </a:lnTo>
                  <a:lnTo>
                    <a:pt x="165167" y="482404"/>
                  </a:lnTo>
                  <a:lnTo>
                    <a:pt x="197870" y="482404"/>
                  </a:lnTo>
                  <a:lnTo>
                    <a:pt x="207719" y="467810"/>
                  </a:lnTo>
                  <a:lnTo>
                    <a:pt x="211354" y="449850"/>
                  </a:lnTo>
                  <a:lnTo>
                    <a:pt x="211354" y="25810"/>
                  </a:lnTo>
                  <a:lnTo>
                    <a:pt x="209324" y="15774"/>
                  </a:lnTo>
                  <a:lnTo>
                    <a:pt x="207894" y="13654"/>
                  </a:lnTo>
                  <a:close/>
                </a:path>
              </a:pathLst>
            </a:custGeom>
            <a:solidFill>
              <a:srgbClr val="FFFFFF"/>
            </a:solidFill>
          </p:spPr>
          <p:txBody>
            <a:bodyPr wrap="square" lIns="0" tIns="0" rIns="0" bIns="0" rtlCol="0"/>
            <a:lstStyle/>
            <a:p>
              <a:endParaRPr sz="1092"/>
            </a:p>
          </p:txBody>
        </p:sp>
        <p:pic>
          <p:nvPicPr>
            <p:cNvPr id="120" name="object 119"/>
            <p:cNvPicPr/>
            <p:nvPr/>
          </p:nvPicPr>
          <p:blipFill>
            <a:blip r:embed="rId37" cstate="print"/>
            <a:stretch>
              <a:fillRect/>
            </a:stretch>
          </p:blipFill>
          <p:spPr>
            <a:xfrm>
              <a:off x="11413294" y="4298857"/>
              <a:ext cx="150005" cy="372711"/>
            </a:xfrm>
            <a:prstGeom prst="rect">
              <a:avLst/>
            </a:prstGeom>
          </p:spPr>
        </p:pic>
      </p:grpSp>
      <p:sp>
        <p:nvSpPr>
          <p:cNvPr id="121" name="object 120"/>
          <p:cNvSpPr/>
          <p:nvPr userDrawn="1"/>
        </p:nvSpPr>
        <p:spPr>
          <a:xfrm>
            <a:off x="7972167" y="2627653"/>
            <a:ext cx="242608" cy="157876"/>
          </a:xfrm>
          <a:custGeom>
            <a:avLst/>
            <a:gdLst/>
            <a:ahLst/>
            <a:cxnLst/>
            <a:rect l="l" t="t" r="r" b="b"/>
            <a:pathLst>
              <a:path w="400050" h="260350">
                <a:moveTo>
                  <a:pt x="162036" y="0"/>
                </a:moveTo>
                <a:lnTo>
                  <a:pt x="102707" y="1833"/>
                </a:lnTo>
                <a:lnTo>
                  <a:pt x="52385" y="7099"/>
                </a:lnTo>
                <a:lnTo>
                  <a:pt x="13065" y="17152"/>
                </a:lnTo>
                <a:lnTo>
                  <a:pt x="1434" y="27433"/>
                </a:lnTo>
                <a:lnTo>
                  <a:pt x="0" y="27507"/>
                </a:lnTo>
                <a:lnTo>
                  <a:pt x="3808" y="78113"/>
                </a:lnTo>
                <a:lnTo>
                  <a:pt x="15092" y="117536"/>
                </a:lnTo>
                <a:lnTo>
                  <a:pt x="33292" y="153216"/>
                </a:lnTo>
                <a:lnTo>
                  <a:pt x="57914" y="183921"/>
                </a:lnTo>
                <a:lnTo>
                  <a:pt x="38753" y="190366"/>
                </a:lnTo>
                <a:lnTo>
                  <a:pt x="25020" y="197904"/>
                </a:lnTo>
                <a:lnTo>
                  <a:pt x="16753" y="206511"/>
                </a:lnTo>
                <a:lnTo>
                  <a:pt x="13989" y="216160"/>
                </a:lnTo>
                <a:lnTo>
                  <a:pt x="30215" y="237790"/>
                </a:lnTo>
                <a:lnTo>
                  <a:pt x="69826" y="251328"/>
                </a:lnTo>
                <a:lnTo>
                  <a:pt x="119216" y="258319"/>
                </a:lnTo>
                <a:lnTo>
                  <a:pt x="164780" y="260306"/>
                </a:lnTo>
                <a:lnTo>
                  <a:pt x="210344" y="258319"/>
                </a:lnTo>
                <a:lnTo>
                  <a:pt x="259734" y="251328"/>
                </a:lnTo>
                <a:lnTo>
                  <a:pt x="281015" y="244055"/>
                </a:lnTo>
                <a:lnTo>
                  <a:pt x="164780" y="244055"/>
                </a:lnTo>
                <a:lnTo>
                  <a:pt x="108547" y="241079"/>
                </a:lnTo>
                <a:lnTo>
                  <a:pt x="66211" y="233795"/>
                </a:lnTo>
                <a:lnTo>
                  <a:pt x="39524" y="224667"/>
                </a:lnTo>
                <a:lnTo>
                  <a:pt x="30239" y="216160"/>
                </a:lnTo>
                <a:lnTo>
                  <a:pt x="32491" y="212448"/>
                </a:lnTo>
                <a:lnTo>
                  <a:pt x="39777" y="207646"/>
                </a:lnTo>
                <a:lnTo>
                  <a:pt x="52891" y="202309"/>
                </a:lnTo>
                <a:lnTo>
                  <a:pt x="72500" y="197009"/>
                </a:lnTo>
                <a:lnTo>
                  <a:pt x="104829" y="197009"/>
                </a:lnTo>
                <a:lnTo>
                  <a:pt x="80370" y="182626"/>
                </a:lnTo>
                <a:lnTo>
                  <a:pt x="48549" y="146983"/>
                </a:lnTo>
                <a:lnTo>
                  <a:pt x="26563" y="101403"/>
                </a:lnTo>
                <a:lnTo>
                  <a:pt x="16596" y="48375"/>
                </a:lnTo>
                <a:lnTo>
                  <a:pt x="307264" y="48375"/>
                </a:lnTo>
                <a:lnTo>
                  <a:pt x="308615" y="47778"/>
                </a:lnTo>
                <a:lnTo>
                  <a:pt x="162036" y="47778"/>
                </a:lnTo>
                <a:lnTo>
                  <a:pt x="109115" y="46307"/>
                </a:lnTo>
                <a:lnTo>
                  <a:pt x="66651" y="42541"/>
                </a:lnTo>
                <a:lnTo>
                  <a:pt x="36121" y="37455"/>
                </a:lnTo>
                <a:lnTo>
                  <a:pt x="19004" y="32019"/>
                </a:lnTo>
                <a:lnTo>
                  <a:pt x="36121" y="26583"/>
                </a:lnTo>
                <a:lnTo>
                  <a:pt x="66651" y="21492"/>
                </a:lnTo>
                <a:lnTo>
                  <a:pt x="109115" y="17723"/>
                </a:lnTo>
                <a:lnTo>
                  <a:pt x="162036" y="16250"/>
                </a:lnTo>
                <a:lnTo>
                  <a:pt x="308461" y="16250"/>
                </a:lnTo>
                <a:lnTo>
                  <a:pt x="295686" y="11898"/>
                </a:lnTo>
                <a:lnTo>
                  <a:pt x="271688" y="7099"/>
                </a:lnTo>
                <a:lnTo>
                  <a:pt x="247983" y="4059"/>
                </a:lnTo>
                <a:lnTo>
                  <a:pt x="221358" y="1833"/>
                </a:lnTo>
                <a:lnTo>
                  <a:pt x="192485" y="465"/>
                </a:lnTo>
                <a:lnTo>
                  <a:pt x="162036" y="0"/>
                </a:lnTo>
                <a:close/>
              </a:path>
              <a:path w="400050" h="260350">
                <a:moveTo>
                  <a:pt x="302882" y="196988"/>
                </a:moveTo>
                <a:lnTo>
                  <a:pt x="256965" y="196988"/>
                </a:lnTo>
                <a:lnTo>
                  <a:pt x="276730" y="202327"/>
                </a:lnTo>
                <a:lnTo>
                  <a:pt x="289810" y="207657"/>
                </a:lnTo>
                <a:lnTo>
                  <a:pt x="297080" y="212451"/>
                </a:lnTo>
                <a:lnTo>
                  <a:pt x="299331" y="216160"/>
                </a:lnTo>
                <a:lnTo>
                  <a:pt x="290044" y="224667"/>
                </a:lnTo>
                <a:lnTo>
                  <a:pt x="263354" y="233795"/>
                </a:lnTo>
                <a:lnTo>
                  <a:pt x="221015" y="241079"/>
                </a:lnTo>
                <a:lnTo>
                  <a:pt x="164780" y="244055"/>
                </a:lnTo>
                <a:lnTo>
                  <a:pt x="281015" y="244055"/>
                </a:lnTo>
                <a:lnTo>
                  <a:pt x="299344" y="237790"/>
                </a:lnTo>
                <a:lnTo>
                  <a:pt x="315571" y="216160"/>
                </a:lnTo>
                <a:lnTo>
                  <a:pt x="312803" y="206503"/>
                </a:lnTo>
                <a:lnTo>
                  <a:pt x="304523" y="197889"/>
                </a:lnTo>
                <a:lnTo>
                  <a:pt x="302882" y="196988"/>
                </a:lnTo>
                <a:close/>
              </a:path>
              <a:path w="400050" h="260350">
                <a:moveTo>
                  <a:pt x="104829" y="197009"/>
                </a:moveTo>
                <a:lnTo>
                  <a:pt x="72500" y="197009"/>
                </a:lnTo>
                <a:lnTo>
                  <a:pt x="93804" y="211434"/>
                </a:lnTo>
                <a:lnTo>
                  <a:pt x="116496" y="221881"/>
                </a:lnTo>
                <a:lnTo>
                  <a:pt x="140260" y="228236"/>
                </a:lnTo>
                <a:lnTo>
                  <a:pt x="164780" y="230380"/>
                </a:lnTo>
                <a:lnTo>
                  <a:pt x="189253" y="228234"/>
                </a:lnTo>
                <a:lnTo>
                  <a:pt x="212985" y="221875"/>
                </a:lnTo>
                <a:lnTo>
                  <a:pt x="229786" y="214129"/>
                </a:lnTo>
                <a:lnTo>
                  <a:pt x="164780" y="214129"/>
                </a:lnTo>
                <a:lnTo>
                  <a:pt x="119842" y="205838"/>
                </a:lnTo>
                <a:lnTo>
                  <a:pt x="104829" y="197009"/>
                </a:lnTo>
                <a:close/>
              </a:path>
              <a:path w="400050" h="260350">
                <a:moveTo>
                  <a:pt x="329364" y="45778"/>
                </a:moveTo>
                <a:lnTo>
                  <a:pt x="313142" y="45778"/>
                </a:lnTo>
                <a:lnTo>
                  <a:pt x="303744" y="99651"/>
                </a:lnTo>
                <a:lnTo>
                  <a:pt x="282031" y="145948"/>
                </a:lnTo>
                <a:lnTo>
                  <a:pt x="250180" y="182143"/>
                </a:lnTo>
                <a:lnTo>
                  <a:pt x="210370" y="205712"/>
                </a:lnTo>
                <a:lnTo>
                  <a:pt x="164780" y="214129"/>
                </a:lnTo>
                <a:lnTo>
                  <a:pt x="229786" y="214129"/>
                </a:lnTo>
                <a:lnTo>
                  <a:pt x="235661" y="211420"/>
                </a:lnTo>
                <a:lnTo>
                  <a:pt x="256965" y="196988"/>
                </a:lnTo>
                <a:lnTo>
                  <a:pt x="302882" y="196988"/>
                </a:lnTo>
                <a:lnTo>
                  <a:pt x="290767" y="190342"/>
                </a:lnTo>
                <a:lnTo>
                  <a:pt x="271572" y="183889"/>
                </a:lnTo>
                <a:lnTo>
                  <a:pt x="273635" y="181826"/>
                </a:lnTo>
                <a:lnTo>
                  <a:pt x="275616" y="179764"/>
                </a:lnTo>
                <a:lnTo>
                  <a:pt x="277289" y="177921"/>
                </a:lnTo>
                <a:lnTo>
                  <a:pt x="330918" y="177921"/>
                </a:lnTo>
                <a:lnTo>
                  <a:pt x="343201" y="175183"/>
                </a:lnTo>
                <a:lnTo>
                  <a:pt x="358656" y="168711"/>
                </a:lnTo>
                <a:lnTo>
                  <a:pt x="365628" y="164003"/>
                </a:lnTo>
                <a:lnTo>
                  <a:pt x="311356" y="164003"/>
                </a:lnTo>
                <a:lnTo>
                  <a:pt x="289383" y="163167"/>
                </a:lnTo>
                <a:lnTo>
                  <a:pt x="290703" y="161335"/>
                </a:lnTo>
                <a:lnTo>
                  <a:pt x="312046" y="161335"/>
                </a:lnTo>
                <a:lnTo>
                  <a:pt x="321610" y="160074"/>
                </a:lnTo>
                <a:lnTo>
                  <a:pt x="332671" y="156974"/>
                </a:lnTo>
                <a:lnTo>
                  <a:pt x="342580" y="152389"/>
                </a:lnTo>
                <a:lnTo>
                  <a:pt x="351308" y="146330"/>
                </a:lnTo>
                <a:lnTo>
                  <a:pt x="352010" y="145629"/>
                </a:lnTo>
                <a:lnTo>
                  <a:pt x="300828" y="145629"/>
                </a:lnTo>
                <a:lnTo>
                  <a:pt x="310401" y="126973"/>
                </a:lnTo>
                <a:lnTo>
                  <a:pt x="318130" y="107200"/>
                </a:lnTo>
                <a:lnTo>
                  <a:pt x="323933" y="86556"/>
                </a:lnTo>
                <a:lnTo>
                  <a:pt x="327728" y="65285"/>
                </a:lnTo>
                <a:lnTo>
                  <a:pt x="359039" y="65285"/>
                </a:lnTo>
                <a:lnTo>
                  <a:pt x="356156" y="61748"/>
                </a:lnTo>
                <a:lnTo>
                  <a:pt x="341973" y="53181"/>
                </a:lnTo>
                <a:lnTo>
                  <a:pt x="329215" y="48846"/>
                </a:lnTo>
                <a:lnTo>
                  <a:pt x="329364" y="45778"/>
                </a:lnTo>
                <a:close/>
              </a:path>
              <a:path w="400050" h="260350">
                <a:moveTo>
                  <a:pt x="330918" y="177921"/>
                </a:moveTo>
                <a:lnTo>
                  <a:pt x="277289" y="177921"/>
                </a:lnTo>
                <a:lnTo>
                  <a:pt x="284891" y="178994"/>
                </a:lnTo>
                <a:lnTo>
                  <a:pt x="292273" y="179764"/>
                </a:lnTo>
                <a:lnTo>
                  <a:pt x="299412" y="180227"/>
                </a:lnTo>
                <a:lnTo>
                  <a:pt x="306283" y="180381"/>
                </a:lnTo>
                <a:lnTo>
                  <a:pt x="325724" y="179079"/>
                </a:lnTo>
                <a:lnTo>
                  <a:pt x="330918" y="177921"/>
                </a:lnTo>
                <a:close/>
              </a:path>
              <a:path w="400050" h="260350">
                <a:moveTo>
                  <a:pt x="373690" y="45192"/>
                </a:moveTo>
                <a:lnTo>
                  <a:pt x="329393" y="45192"/>
                </a:lnTo>
                <a:lnTo>
                  <a:pt x="335843" y="46166"/>
                </a:lnTo>
                <a:lnTo>
                  <a:pt x="344649" y="48092"/>
                </a:lnTo>
                <a:lnTo>
                  <a:pt x="381759" y="80597"/>
                </a:lnTo>
                <a:lnTo>
                  <a:pt x="383663" y="94185"/>
                </a:lnTo>
                <a:lnTo>
                  <a:pt x="382247" y="110320"/>
                </a:lnTo>
                <a:lnTo>
                  <a:pt x="361601" y="147220"/>
                </a:lnTo>
                <a:lnTo>
                  <a:pt x="311356" y="164003"/>
                </a:lnTo>
                <a:lnTo>
                  <a:pt x="365628" y="164003"/>
                </a:lnTo>
                <a:lnTo>
                  <a:pt x="392812" y="131558"/>
                </a:lnTo>
                <a:lnTo>
                  <a:pt x="399914" y="94185"/>
                </a:lnTo>
                <a:lnTo>
                  <a:pt x="393543" y="66662"/>
                </a:lnTo>
                <a:lnTo>
                  <a:pt x="377061" y="47041"/>
                </a:lnTo>
                <a:lnTo>
                  <a:pt x="373690" y="45192"/>
                </a:lnTo>
                <a:close/>
              </a:path>
              <a:path w="400050" h="260350">
                <a:moveTo>
                  <a:pt x="312046" y="161335"/>
                </a:moveTo>
                <a:lnTo>
                  <a:pt x="290703" y="161335"/>
                </a:lnTo>
                <a:lnTo>
                  <a:pt x="295069" y="161733"/>
                </a:lnTo>
                <a:lnTo>
                  <a:pt x="298682" y="161932"/>
                </a:lnTo>
                <a:lnTo>
                  <a:pt x="304514" y="161932"/>
                </a:lnTo>
                <a:lnTo>
                  <a:pt x="306995" y="161848"/>
                </a:lnTo>
                <a:lnTo>
                  <a:pt x="309425" y="161680"/>
                </a:lnTo>
                <a:lnTo>
                  <a:pt x="312046" y="161335"/>
                </a:lnTo>
                <a:close/>
              </a:path>
              <a:path w="400050" h="260350">
                <a:moveTo>
                  <a:pt x="359039" y="65285"/>
                </a:moveTo>
                <a:lnTo>
                  <a:pt x="327728" y="65285"/>
                </a:lnTo>
                <a:lnTo>
                  <a:pt x="337852" y="69087"/>
                </a:lnTo>
                <a:lnTo>
                  <a:pt x="346997" y="75245"/>
                </a:lnTo>
                <a:lnTo>
                  <a:pt x="353617" y="84326"/>
                </a:lnTo>
                <a:lnTo>
                  <a:pt x="356167" y="96897"/>
                </a:lnTo>
                <a:lnTo>
                  <a:pt x="355184" y="108172"/>
                </a:lnTo>
                <a:lnTo>
                  <a:pt x="323634" y="142804"/>
                </a:lnTo>
                <a:lnTo>
                  <a:pt x="300828" y="145629"/>
                </a:lnTo>
                <a:lnTo>
                  <a:pt x="352010" y="145629"/>
                </a:lnTo>
                <a:lnTo>
                  <a:pt x="371056" y="111766"/>
                </a:lnTo>
                <a:lnTo>
                  <a:pt x="372417" y="102091"/>
                </a:lnTo>
                <a:lnTo>
                  <a:pt x="372417" y="96897"/>
                </a:lnTo>
                <a:lnTo>
                  <a:pt x="367670" y="75876"/>
                </a:lnTo>
                <a:lnTo>
                  <a:pt x="359039" y="65285"/>
                </a:lnTo>
                <a:close/>
              </a:path>
              <a:path w="400050" h="260350">
                <a:moveTo>
                  <a:pt x="307264" y="48375"/>
                </a:moveTo>
                <a:lnTo>
                  <a:pt x="16596" y="48375"/>
                </a:lnTo>
                <a:lnTo>
                  <a:pt x="23509" y="50766"/>
                </a:lnTo>
                <a:lnTo>
                  <a:pt x="76084" y="59978"/>
                </a:lnTo>
                <a:lnTo>
                  <a:pt x="131582" y="63565"/>
                </a:lnTo>
                <a:lnTo>
                  <a:pt x="162036" y="64029"/>
                </a:lnTo>
                <a:lnTo>
                  <a:pt x="192485" y="63565"/>
                </a:lnTo>
                <a:lnTo>
                  <a:pt x="247983" y="59978"/>
                </a:lnTo>
                <a:lnTo>
                  <a:pt x="296665" y="51872"/>
                </a:lnTo>
                <a:lnTo>
                  <a:pt x="307264" y="48375"/>
                </a:lnTo>
                <a:close/>
              </a:path>
              <a:path w="400050" h="260350">
                <a:moveTo>
                  <a:pt x="308461" y="16250"/>
                </a:moveTo>
                <a:lnTo>
                  <a:pt x="162036" y="16250"/>
                </a:lnTo>
                <a:lnTo>
                  <a:pt x="214951" y="17723"/>
                </a:lnTo>
                <a:lnTo>
                  <a:pt x="257409" y="21492"/>
                </a:lnTo>
                <a:lnTo>
                  <a:pt x="287937" y="26583"/>
                </a:lnTo>
                <a:lnTo>
                  <a:pt x="305058" y="32019"/>
                </a:lnTo>
                <a:lnTo>
                  <a:pt x="287937" y="37455"/>
                </a:lnTo>
                <a:lnTo>
                  <a:pt x="257409" y="42541"/>
                </a:lnTo>
                <a:lnTo>
                  <a:pt x="214951" y="46307"/>
                </a:lnTo>
                <a:lnTo>
                  <a:pt x="162036" y="47778"/>
                </a:lnTo>
                <a:lnTo>
                  <a:pt x="308615" y="47778"/>
                </a:lnTo>
                <a:lnTo>
                  <a:pt x="313142" y="45778"/>
                </a:lnTo>
                <a:lnTo>
                  <a:pt x="329364" y="45778"/>
                </a:lnTo>
                <a:lnTo>
                  <a:pt x="329393" y="45192"/>
                </a:lnTo>
                <a:lnTo>
                  <a:pt x="373690" y="45192"/>
                </a:lnTo>
                <a:lnTo>
                  <a:pt x="354415" y="34616"/>
                </a:lnTo>
                <a:lnTo>
                  <a:pt x="329550" y="28679"/>
                </a:lnTo>
                <a:lnTo>
                  <a:pt x="329539" y="27130"/>
                </a:lnTo>
                <a:lnTo>
                  <a:pt x="322503" y="27130"/>
                </a:lnTo>
                <a:lnTo>
                  <a:pt x="318942" y="22189"/>
                </a:lnTo>
                <a:lnTo>
                  <a:pt x="310720" y="17020"/>
                </a:lnTo>
                <a:lnTo>
                  <a:pt x="308461" y="16250"/>
                </a:lnTo>
                <a:close/>
              </a:path>
            </a:pathLst>
          </a:custGeom>
          <a:solidFill>
            <a:srgbClr val="FFFFFF"/>
          </a:solidFill>
        </p:spPr>
        <p:txBody>
          <a:bodyPr wrap="square" lIns="0" tIns="0" rIns="0" bIns="0" rtlCol="0"/>
          <a:lstStyle/>
          <a:p>
            <a:endParaRPr sz="1092"/>
          </a:p>
        </p:txBody>
      </p:sp>
      <p:grpSp>
        <p:nvGrpSpPr>
          <p:cNvPr id="122" name="object 121"/>
          <p:cNvGrpSpPr/>
          <p:nvPr userDrawn="1"/>
        </p:nvGrpSpPr>
        <p:grpSpPr>
          <a:xfrm>
            <a:off x="8548272" y="3155453"/>
            <a:ext cx="216807" cy="240280"/>
            <a:chOff x="14095744" y="5203576"/>
            <a:chExt cx="357505" cy="396240"/>
          </a:xfrm>
        </p:grpSpPr>
        <p:sp>
          <p:nvSpPr>
            <p:cNvPr id="123" name="object 122"/>
            <p:cNvSpPr/>
            <p:nvPr/>
          </p:nvSpPr>
          <p:spPr>
            <a:xfrm>
              <a:off x="14095744" y="5203576"/>
              <a:ext cx="357505" cy="396240"/>
            </a:xfrm>
            <a:custGeom>
              <a:avLst/>
              <a:gdLst/>
              <a:ahLst/>
              <a:cxnLst/>
              <a:rect l="l" t="t" r="r" b="b"/>
              <a:pathLst>
                <a:path w="357505" h="396239">
                  <a:moveTo>
                    <a:pt x="117411" y="168560"/>
                  </a:moveTo>
                  <a:lnTo>
                    <a:pt x="113484" y="168560"/>
                  </a:lnTo>
                  <a:lnTo>
                    <a:pt x="69333" y="177496"/>
                  </a:lnTo>
                  <a:lnTo>
                    <a:pt x="33240" y="201851"/>
                  </a:lnTo>
                  <a:lnTo>
                    <a:pt x="8885" y="237944"/>
                  </a:lnTo>
                  <a:lnTo>
                    <a:pt x="25" y="281719"/>
                  </a:lnTo>
                  <a:lnTo>
                    <a:pt x="0" y="282347"/>
                  </a:lnTo>
                  <a:lnTo>
                    <a:pt x="8885" y="326247"/>
                  </a:lnTo>
                  <a:lnTo>
                    <a:pt x="33240" y="362341"/>
                  </a:lnTo>
                  <a:lnTo>
                    <a:pt x="69333" y="386695"/>
                  </a:lnTo>
                  <a:lnTo>
                    <a:pt x="113484" y="395631"/>
                  </a:lnTo>
                  <a:lnTo>
                    <a:pt x="148932" y="389963"/>
                  </a:lnTo>
                  <a:lnTo>
                    <a:pt x="166291" y="381087"/>
                  </a:lnTo>
                  <a:lnTo>
                    <a:pt x="113484" y="381087"/>
                  </a:lnTo>
                  <a:lnTo>
                    <a:pt x="74991" y="373296"/>
                  </a:lnTo>
                  <a:lnTo>
                    <a:pt x="43525" y="352061"/>
                  </a:lnTo>
                  <a:lnTo>
                    <a:pt x="22293" y="320591"/>
                  </a:lnTo>
                  <a:lnTo>
                    <a:pt x="14554" y="282347"/>
                  </a:lnTo>
                  <a:lnTo>
                    <a:pt x="14579" y="281719"/>
                  </a:lnTo>
                  <a:lnTo>
                    <a:pt x="22293" y="243600"/>
                  </a:lnTo>
                  <a:lnTo>
                    <a:pt x="43540" y="212120"/>
                  </a:lnTo>
                  <a:lnTo>
                    <a:pt x="74996" y="190894"/>
                  </a:lnTo>
                  <a:lnTo>
                    <a:pt x="113484" y="183104"/>
                  </a:lnTo>
                  <a:lnTo>
                    <a:pt x="168195" y="183104"/>
                  </a:lnTo>
                  <a:lnTo>
                    <a:pt x="157169" y="177330"/>
                  </a:lnTo>
                  <a:lnTo>
                    <a:pt x="138353" y="171335"/>
                  </a:lnTo>
                  <a:lnTo>
                    <a:pt x="138351" y="169146"/>
                  </a:lnTo>
                  <a:lnTo>
                    <a:pt x="125128" y="169146"/>
                  </a:lnTo>
                  <a:lnTo>
                    <a:pt x="121296" y="168759"/>
                  </a:lnTo>
                  <a:lnTo>
                    <a:pt x="117411" y="168560"/>
                  </a:lnTo>
                  <a:close/>
                </a:path>
                <a:path w="357505" h="396239">
                  <a:moveTo>
                    <a:pt x="168195" y="183104"/>
                  </a:moveTo>
                  <a:lnTo>
                    <a:pt x="113484" y="183104"/>
                  </a:lnTo>
                  <a:lnTo>
                    <a:pt x="151980" y="190895"/>
                  </a:lnTo>
                  <a:lnTo>
                    <a:pt x="183434" y="212120"/>
                  </a:lnTo>
                  <a:lnTo>
                    <a:pt x="204685" y="243600"/>
                  </a:lnTo>
                  <a:lnTo>
                    <a:pt x="212400" y="281719"/>
                  </a:lnTo>
                  <a:lnTo>
                    <a:pt x="212425" y="282347"/>
                  </a:lnTo>
                  <a:lnTo>
                    <a:pt x="204685" y="320591"/>
                  </a:lnTo>
                  <a:lnTo>
                    <a:pt x="183450" y="352061"/>
                  </a:lnTo>
                  <a:lnTo>
                    <a:pt x="151980" y="373296"/>
                  </a:lnTo>
                  <a:lnTo>
                    <a:pt x="113484" y="381087"/>
                  </a:lnTo>
                  <a:lnTo>
                    <a:pt x="166291" y="381087"/>
                  </a:lnTo>
                  <a:lnTo>
                    <a:pt x="179819" y="374171"/>
                  </a:lnTo>
                  <a:lnTo>
                    <a:pt x="204331" y="350079"/>
                  </a:lnTo>
                  <a:lnTo>
                    <a:pt x="220654" y="319508"/>
                  </a:lnTo>
                  <a:lnTo>
                    <a:pt x="253459" y="319508"/>
                  </a:lnTo>
                  <a:lnTo>
                    <a:pt x="273898" y="318817"/>
                  </a:lnTo>
                  <a:lnTo>
                    <a:pt x="312120" y="313812"/>
                  </a:lnTo>
                  <a:lnTo>
                    <a:pt x="335519" y="305383"/>
                  </a:lnTo>
                  <a:lnTo>
                    <a:pt x="235481" y="305383"/>
                  </a:lnTo>
                  <a:lnTo>
                    <a:pt x="230036" y="305257"/>
                  </a:lnTo>
                  <a:lnTo>
                    <a:pt x="224685" y="305058"/>
                  </a:lnTo>
                  <a:lnTo>
                    <a:pt x="226214" y="297645"/>
                  </a:lnTo>
                  <a:lnTo>
                    <a:pt x="227020" y="289959"/>
                  </a:lnTo>
                  <a:lnTo>
                    <a:pt x="226968" y="278096"/>
                  </a:lnTo>
                  <a:lnTo>
                    <a:pt x="226863" y="276117"/>
                  </a:lnTo>
                  <a:lnTo>
                    <a:pt x="249830" y="276117"/>
                  </a:lnTo>
                  <a:lnTo>
                    <a:pt x="264713" y="275761"/>
                  </a:lnTo>
                  <a:lnTo>
                    <a:pt x="293063" y="273359"/>
                  </a:lnTo>
                  <a:lnTo>
                    <a:pt x="321095" y="268061"/>
                  </a:lnTo>
                  <a:lnTo>
                    <a:pt x="336490" y="261782"/>
                  </a:lnTo>
                  <a:lnTo>
                    <a:pt x="235638" y="261782"/>
                  </a:lnTo>
                  <a:lnTo>
                    <a:pt x="230329" y="261656"/>
                  </a:lnTo>
                  <a:lnTo>
                    <a:pt x="225104" y="261468"/>
                  </a:lnTo>
                  <a:lnTo>
                    <a:pt x="223096" y="252572"/>
                  </a:lnTo>
                  <a:lnTo>
                    <a:pt x="220407" y="243950"/>
                  </a:lnTo>
                  <a:lnTo>
                    <a:pt x="217063" y="235635"/>
                  </a:lnTo>
                  <a:lnTo>
                    <a:pt x="213094" y="227657"/>
                  </a:lnTo>
                  <a:lnTo>
                    <a:pt x="267681" y="227657"/>
                  </a:lnTo>
                  <a:lnTo>
                    <a:pt x="293063" y="225507"/>
                  </a:lnTo>
                  <a:lnTo>
                    <a:pt x="321095" y="220209"/>
                  </a:lnTo>
                  <a:lnTo>
                    <a:pt x="336490" y="213930"/>
                  </a:lnTo>
                  <a:lnTo>
                    <a:pt x="241072" y="213930"/>
                  </a:lnTo>
                  <a:lnTo>
                    <a:pt x="231074" y="213818"/>
                  </a:lnTo>
                  <a:lnTo>
                    <a:pt x="221352" y="213490"/>
                  </a:lnTo>
                  <a:lnTo>
                    <a:pt x="211945" y="212958"/>
                  </a:lnTo>
                  <a:lnTo>
                    <a:pt x="202895" y="212234"/>
                  </a:lnTo>
                  <a:lnTo>
                    <a:pt x="189757" y="198098"/>
                  </a:lnTo>
                  <a:lnTo>
                    <a:pt x="174409" y="186358"/>
                  </a:lnTo>
                  <a:lnTo>
                    <a:pt x="168195" y="183104"/>
                  </a:lnTo>
                  <a:close/>
                </a:path>
                <a:path w="357505" h="396239">
                  <a:moveTo>
                    <a:pt x="253459" y="319508"/>
                  </a:moveTo>
                  <a:lnTo>
                    <a:pt x="220654" y="319508"/>
                  </a:lnTo>
                  <a:lnTo>
                    <a:pt x="228329" y="319822"/>
                  </a:lnTo>
                  <a:lnTo>
                    <a:pt x="235334" y="319927"/>
                  </a:lnTo>
                  <a:lnTo>
                    <a:pt x="241072" y="319927"/>
                  </a:lnTo>
                  <a:lnTo>
                    <a:pt x="253459" y="319508"/>
                  </a:lnTo>
                  <a:close/>
                </a:path>
                <a:path w="357505" h="396239">
                  <a:moveTo>
                    <a:pt x="357016" y="258808"/>
                  </a:moveTo>
                  <a:lnTo>
                    <a:pt x="343781" y="258808"/>
                  </a:lnTo>
                  <a:lnTo>
                    <a:pt x="343781" y="282347"/>
                  </a:lnTo>
                  <a:lnTo>
                    <a:pt x="335362" y="291318"/>
                  </a:lnTo>
                  <a:lnTo>
                    <a:pt x="313265" y="298640"/>
                  </a:lnTo>
                  <a:lnTo>
                    <a:pt x="280749" y="303574"/>
                  </a:lnTo>
                  <a:lnTo>
                    <a:pt x="241072" y="305383"/>
                  </a:lnTo>
                  <a:lnTo>
                    <a:pt x="335519" y="305383"/>
                  </a:lnTo>
                  <a:lnTo>
                    <a:pt x="343803" y="302399"/>
                  </a:lnTo>
                  <a:lnTo>
                    <a:pt x="356996" y="282096"/>
                  </a:lnTo>
                  <a:lnTo>
                    <a:pt x="357016" y="258808"/>
                  </a:lnTo>
                  <a:close/>
                </a:path>
                <a:path w="357505" h="396239">
                  <a:moveTo>
                    <a:pt x="249830" y="276117"/>
                  </a:moveTo>
                  <a:lnTo>
                    <a:pt x="226863" y="276117"/>
                  </a:lnTo>
                  <a:lnTo>
                    <a:pt x="232088" y="276263"/>
                  </a:lnTo>
                  <a:lnTo>
                    <a:pt x="236936" y="276326"/>
                  </a:lnTo>
                  <a:lnTo>
                    <a:pt x="241072" y="276326"/>
                  </a:lnTo>
                  <a:lnTo>
                    <a:pt x="249830" y="276117"/>
                  </a:lnTo>
                  <a:close/>
                </a:path>
                <a:path w="357505" h="396239">
                  <a:moveTo>
                    <a:pt x="357016" y="210956"/>
                  </a:moveTo>
                  <a:lnTo>
                    <a:pt x="343781" y="210956"/>
                  </a:lnTo>
                  <a:lnTo>
                    <a:pt x="343781" y="238746"/>
                  </a:lnTo>
                  <a:lnTo>
                    <a:pt x="335362" y="247713"/>
                  </a:lnTo>
                  <a:lnTo>
                    <a:pt x="313265" y="255035"/>
                  </a:lnTo>
                  <a:lnTo>
                    <a:pt x="280749" y="259972"/>
                  </a:lnTo>
                  <a:lnTo>
                    <a:pt x="241072" y="261782"/>
                  </a:lnTo>
                  <a:lnTo>
                    <a:pt x="336490" y="261782"/>
                  </a:lnTo>
                  <a:lnTo>
                    <a:pt x="343781" y="258808"/>
                  </a:lnTo>
                  <a:lnTo>
                    <a:pt x="357016" y="258808"/>
                  </a:lnTo>
                  <a:lnTo>
                    <a:pt x="357068" y="235635"/>
                  </a:lnTo>
                  <a:lnTo>
                    <a:pt x="357226" y="234872"/>
                  </a:lnTo>
                  <a:lnTo>
                    <a:pt x="357351" y="231741"/>
                  </a:lnTo>
                  <a:lnTo>
                    <a:pt x="357215" y="230757"/>
                  </a:lnTo>
                  <a:lnTo>
                    <a:pt x="357016" y="229814"/>
                  </a:lnTo>
                  <a:lnTo>
                    <a:pt x="357016" y="210956"/>
                  </a:lnTo>
                  <a:close/>
                </a:path>
                <a:path w="357505" h="396239">
                  <a:moveTo>
                    <a:pt x="267681" y="227657"/>
                  </a:moveTo>
                  <a:lnTo>
                    <a:pt x="213094" y="227657"/>
                  </a:lnTo>
                  <a:lnTo>
                    <a:pt x="220885" y="228050"/>
                  </a:lnTo>
                  <a:lnTo>
                    <a:pt x="228230" y="228301"/>
                  </a:lnTo>
                  <a:lnTo>
                    <a:pt x="235001" y="228435"/>
                  </a:lnTo>
                  <a:lnTo>
                    <a:pt x="241072" y="228474"/>
                  </a:lnTo>
                  <a:lnTo>
                    <a:pt x="264713" y="227909"/>
                  </a:lnTo>
                  <a:lnTo>
                    <a:pt x="267681" y="227657"/>
                  </a:lnTo>
                  <a:close/>
                </a:path>
                <a:path w="357505" h="396239">
                  <a:moveTo>
                    <a:pt x="357016" y="159209"/>
                  </a:moveTo>
                  <a:lnTo>
                    <a:pt x="343781" y="159209"/>
                  </a:lnTo>
                  <a:lnTo>
                    <a:pt x="343780" y="190895"/>
                  </a:lnTo>
                  <a:lnTo>
                    <a:pt x="335362" y="199861"/>
                  </a:lnTo>
                  <a:lnTo>
                    <a:pt x="313265" y="207183"/>
                  </a:lnTo>
                  <a:lnTo>
                    <a:pt x="280749" y="212120"/>
                  </a:lnTo>
                  <a:lnTo>
                    <a:pt x="241072" y="213930"/>
                  </a:lnTo>
                  <a:lnTo>
                    <a:pt x="336490" y="213930"/>
                  </a:lnTo>
                  <a:lnTo>
                    <a:pt x="343781" y="210956"/>
                  </a:lnTo>
                  <a:lnTo>
                    <a:pt x="357016" y="210956"/>
                  </a:lnTo>
                  <a:lnTo>
                    <a:pt x="357016" y="192287"/>
                  </a:lnTo>
                  <a:lnTo>
                    <a:pt x="357226" y="191271"/>
                  </a:lnTo>
                  <a:lnTo>
                    <a:pt x="357351" y="188140"/>
                  </a:lnTo>
                  <a:lnTo>
                    <a:pt x="357215" y="187156"/>
                  </a:lnTo>
                  <a:lnTo>
                    <a:pt x="357049" y="186358"/>
                  </a:lnTo>
                  <a:lnTo>
                    <a:pt x="357016" y="159209"/>
                  </a:lnTo>
                  <a:close/>
                </a:path>
                <a:path w="357505" h="396239">
                  <a:moveTo>
                    <a:pt x="357016" y="159199"/>
                  </a:moveTo>
                  <a:lnTo>
                    <a:pt x="138342" y="159199"/>
                  </a:lnTo>
                  <a:lnTo>
                    <a:pt x="165230" y="168454"/>
                  </a:lnTo>
                  <a:lnTo>
                    <a:pt x="197055" y="173355"/>
                  </a:lnTo>
                  <a:lnTo>
                    <a:pt x="225227" y="175289"/>
                  </a:lnTo>
                  <a:lnTo>
                    <a:pt x="241072" y="175628"/>
                  </a:lnTo>
                  <a:lnTo>
                    <a:pt x="257013" y="175287"/>
                  </a:lnTo>
                  <a:lnTo>
                    <a:pt x="285185" y="173350"/>
                  </a:lnTo>
                  <a:lnTo>
                    <a:pt x="316976" y="168445"/>
                  </a:lnTo>
                  <a:lnTo>
                    <a:pt x="343781" y="159209"/>
                  </a:lnTo>
                  <a:lnTo>
                    <a:pt x="357016" y="159209"/>
                  </a:lnTo>
                  <a:close/>
                </a:path>
                <a:path w="357505" h="396239">
                  <a:moveTo>
                    <a:pt x="241072" y="0"/>
                  </a:moveTo>
                  <a:lnTo>
                    <a:pt x="191616" y="2857"/>
                  </a:lnTo>
                  <a:lnTo>
                    <a:pt x="131903" y="20784"/>
                  </a:lnTo>
                  <a:lnTo>
                    <a:pt x="125784" y="29067"/>
                  </a:lnTo>
                  <a:lnTo>
                    <a:pt x="125168" y="30732"/>
                  </a:lnTo>
                  <a:lnTo>
                    <a:pt x="124803" y="32470"/>
                  </a:lnTo>
                  <a:lnTo>
                    <a:pt x="124919" y="36459"/>
                  </a:lnTo>
                  <a:lnTo>
                    <a:pt x="125128" y="37464"/>
                  </a:lnTo>
                  <a:lnTo>
                    <a:pt x="125128" y="79243"/>
                  </a:lnTo>
                  <a:lnTo>
                    <a:pt x="124929" y="80196"/>
                  </a:lnTo>
                  <a:lnTo>
                    <a:pt x="124919" y="84311"/>
                  </a:lnTo>
                  <a:lnTo>
                    <a:pt x="125128" y="85316"/>
                  </a:lnTo>
                  <a:lnTo>
                    <a:pt x="125128" y="133147"/>
                  </a:lnTo>
                  <a:lnTo>
                    <a:pt x="125369" y="134697"/>
                  </a:lnTo>
                  <a:lnTo>
                    <a:pt x="125735" y="136205"/>
                  </a:lnTo>
                  <a:lnTo>
                    <a:pt x="125159" y="137828"/>
                  </a:lnTo>
                  <a:lnTo>
                    <a:pt x="124803" y="139503"/>
                  </a:lnTo>
                  <a:lnTo>
                    <a:pt x="124919" y="143419"/>
                  </a:lnTo>
                  <a:lnTo>
                    <a:pt x="125128" y="144435"/>
                  </a:lnTo>
                  <a:lnTo>
                    <a:pt x="125128" y="169146"/>
                  </a:lnTo>
                  <a:lnTo>
                    <a:pt x="138351" y="169146"/>
                  </a:lnTo>
                  <a:lnTo>
                    <a:pt x="138342" y="159199"/>
                  </a:lnTo>
                  <a:lnTo>
                    <a:pt x="357016" y="159199"/>
                  </a:lnTo>
                  <a:lnTo>
                    <a:pt x="357016" y="154822"/>
                  </a:lnTo>
                  <a:lnTo>
                    <a:pt x="241072" y="154822"/>
                  </a:lnTo>
                  <a:lnTo>
                    <a:pt x="201389" y="153012"/>
                  </a:lnTo>
                  <a:lnTo>
                    <a:pt x="168873" y="148074"/>
                  </a:lnTo>
                  <a:lnTo>
                    <a:pt x="146781" y="140748"/>
                  </a:lnTo>
                  <a:lnTo>
                    <a:pt x="138384" y="131786"/>
                  </a:lnTo>
                  <a:lnTo>
                    <a:pt x="138342" y="103975"/>
                  </a:lnTo>
                  <a:lnTo>
                    <a:pt x="193661" y="103975"/>
                  </a:lnTo>
                  <a:lnTo>
                    <a:pt x="168873" y="100211"/>
                  </a:lnTo>
                  <a:lnTo>
                    <a:pt x="146781" y="92886"/>
                  </a:lnTo>
                  <a:lnTo>
                    <a:pt x="138384" y="83924"/>
                  </a:lnTo>
                  <a:lnTo>
                    <a:pt x="138342" y="52228"/>
                  </a:lnTo>
                  <a:lnTo>
                    <a:pt x="357016" y="52228"/>
                  </a:lnTo>
                  <a:lnTo>
                    <a:pt x="357016" y="51914"/>
                  </a:lnTo>
                  <a:lnTo>
                    <a:pt x="241072" y="51914"/>
                  </a:lnTo>
                  <a:lnTo>
                    <a:pt x="201625" y="50117"/>
                  </a:lnTo>
                  <a:lnTo>
                    <a:pt x="171227" y="45656"/>
                  </a:lnTo>
                  <a:lnTo>
                    <a:pt x="150617" y="39930"/>
                  </a:lnTo>
                  <a:lnTo>
                    <a:pt x="140531" y="34334"/>
                  </a:lnTo>
                  <a:lnTo>
                    <a:pt x="150617" y="28737"/>
                  </a:lnTo>
                  <a:lnTo>
                    <a:pt x="171227" y="23011"/>
                  </a:lnTo>
                  <a:lnTo>
                    <a:pt x="201625" y="18550"/>
                  </a:lnTo>
                  <a:lnTo>
                    <a:pt x="241072" y="16753"/>
                  </a:lnTo>
                  <a:lnTo>
                    <a:pt x="341426" y="16753"/>
                  </a:lnTo>
                  <a:lnTo>
                    <a:pt x="324601" y="9060"/>
                  </a:lnTo>
                  <a:lnTo>
                    <a:pt x="290533" y="2857"/>
                  </a:lnTo>
                  <a:lnTo>
                    <a:pt x="259027" y="421"/>
                  </a:lnTo>
                  <a:lnTo>
                    <a:pt x="241072" y="0"/>
                  </a:lnTo>
                  <a:close/>
                </a:path>
                <a:path w="357505" h="396239">
                  <a:moveTo>
                    <a:pt x="357016" y="103996"/>
                  </a:moveTo>
                  <a:lnTo>
                    <a:pt x="343781" y="103996"/>
                  </a:lnTo>
                  <a:lnTo>
                    <a:pt x="343781" y="131786"/>
                  </a:lnTo>
                  <a:lnTo>
                    <a:pt x="335362" y="140753"/>
                  </a:lnTo>
                  <a:lnTo>
                    <a:pt x="313265" y="148075"/>
                  </a:lnTo>
                  <a:lnTo>
                    <a:pt x="280749" y="153012"/>
                  </a:lnTo>
                  <a:lnTo>
                    <a:pt x="241072" y="154822"/>
                  </a:lnTo>
                  <a:lnTo>
                    <a:pt x="357016" y="154822"/>
                  </a:lnTo>
                  <a:lnTo>
                    <a:pt x="357016" y="144435"/>
                  </a:lnTo>
                  <a:lnTo>
                    <a:pt x="357226" y="143419"/>
                  </a:lnTo>
                  <a:lnTo>
                    <a:pt x="357351" y="139503"/>
                  </a:lnTo>
                  <a:lnTo>
                    <a:pt x="356985" y="137828"/>
                  </a:lnTo>
                  <a:lnTo>
                    <a:pt x="356419" y="136205"/>
                  </a:lnTo>
                  <a:lnTo>
                    <a:pt x="356775" y="134697"/>
                  </a:lnTo>
                  <a:lnTo>
                    <a:pt x="357016" y="133147"/>
                  </a:lnTo>
                  <a:lnTo>
                    <a:pt x="357016" y="103996"/>
                  </a:lnTo>
                  <a:close/>
                </a:path>
                <a:path w="357505" h="396239">
                  <a:moveTo>
                    <a:pt x="193661" y="103975"/>
                  </a:moveTo>
                  <a:lnTo>
                    <a:pt x="138342" y="103975"/>
                  </a:lnTo>
                  <a:lnTo>
                    <a:pt x="161074" y="113248"/>
                  </a:lnTo>
                  <a:lnTo>
                    <a:pt x="189098" y="118542"/>
                  </a:lnTo>
                  <a:lnTo>
                    <a:pt x="217441" y="120940"/>
                  </a:lnTo>
                  <a:lnTo>
                    <a:pt x="241072" y="121504"/>
                  </a:lnTo>
                  <a:lnTo>
                    <a:pt x="264716" y="120940"/>
                  </a:lnTo>
                  <a:lnTo>
                    <a:pt x="293077" y="118539"/>
                  </a:lnTo>
                  <a:lnTo>
                    <a:pt x="321117" y="113239"/>
                  </a:lnTo>
                  <a:lnTo>
                    <a:pt x="336514" y="106960"/>
                  </a:lnTo>
                  <a:lnTo>
                    <a:pt x="241072" y="106960"/>
                  </a:lnTo>
                  <a:lnTo>
                    <a:pt x="201389" y="105149"/>
                  </a:lnTo>
                  <a:lnTo>
                    <a:pt x="193661" y="103975"/>
                  </a:lnTo>
                  <a:close/>
                </a:path>
                <a:path w="357505" h="396239">
                  <a:moveTo>
                    <a:pt x="357016" y="52249"/>
                  </a:moveTo>
                  <a:lnTo>
                    <a:pt x="343781" y="52249"/>
                  </a:lnTo>
                  <a:lnTo>
                    <a:pt x="343781" y="83924"/>
                  </a:lnTo>
                  <a:lnTo>
                    <a:pt x="335362" y="92895"/>
                  </a:lnTo>
                  <a:lnTo>
                    <a:pt x="313265" y="100216"/>
                  </a:lnTo>
                  <a:lnTo>
                    <a:pt x="280749" y="105151"/>
                  </a:lnTo>
                  <a:lnTo>
                    <a:pt x="241072" y="106960"/>
                  </a:lnTo>
                  <a:lnTo>
                    <a:pt x="336514" y="106960"/>
                  </a:lnTo>
                  <a:lnTo>
                    <a:pt x="343781" y="103996"/>
                  </a:lnTo>
                  <a:lnTo>
                    <a:pt x="357016" y="103996"/>
                  </a:lnTo>
                  <a:lnTo>
                    <a:pt x="357016" y="85316"/>
                  </a:lnTo>
                  <a:lnTo>
                    <a:pt x="357226" y="84311"/>
                  </a:lnTo>
                  <a:lnTo>
                    <a:pt x="357351" y="81170"/>
                  </a:lnTo>
                  <a:lnTo>
                    <a:pt x="357215" y="80196"/>
                  </a:lnTo>
                  <a:lnTo>
                    <a:pt x="357016" y="79243"/>
                  </a:lnTo>
                  <a:lnTo>
                    <a:pt x="357016" y="52249"/>
                  </a:lnTo>
                  <a:close/>
                </a:path>
                <a:path w="357505" h="396239">
                  <a:moveTo>
                    <a:pt x="357016" y="52228"/>
                  </a:moveTo>
                  <a:lnTo>
                    <a:pt x="138342" y="52228"/>
                  </a:lnTo>
                  <a:lnTo>
                    <a:pt x="165230" y="61494"/>
                  </a:lnTo>
                  <a:lnTo>
                    <a:pt x="197017" y="66395"/>
                  </a:lnTo>
                  <a:lnTo>
                    <a:pt x="225166" y="68329"/>
                  </a:lnTo>
                  <a:lnTo>
                    <a:pt x="241072" y="68668"/>
                  </a:lnTo>
                  <a:lnTo>
                    <a:pt x="256994" y="68328"/>
                  </a:lnTo>
                  <a:lnTo>
                    <a:pt x="285168" y="66393"/>
                  </a:lnTo>
                  <a:lnTo>
                    <a:pt x="316976" y="61485"/>
                  </a:lnTo>
                  <a:lnTo>
                    <a:pt x="343781" y="52249"/>
                  </a:lnTo>
                  <a:lnTo>
                    <a:pt x="357016" y="52249"/>
                  </a:lnTo>
                  <a:close/>
                </a:path>
                <a:path w="357505" h="396239">
                  <a:moveTo>
                    <a:pt x="341426" y="16753"/>
                  </a:moveTo>
                  <a:lnTo>
                    <a:pt x="241072" y="16753"/>
                  </a:lnTo>
                  <a:lnTo>
                    <a:pt x="280521" y="18550"/>
                  </a:lnTo>
                  <a:lnTo>
                    <a:pt x="310921" y="23011"/>
                  </a:lnTo>
                  <a:lnTo>
                    <a:pt x="331532" y="28737"/>
                  </a:lnTo>
                  <a:lnTo>
                    <a:pt x="341614" y="34334"/>
                  </a:lnTo>
                  <a:lnTo>
                    <a:pt x="331533" y="39930"/>
                  </a:lnTo>
                  <a:lnTo>
                    <a:pt x="310925" y="45656"/>
                  </a:lnTo>
                  <a:lnTo>
                    <a:pt x="280525" y="50117"/>
                  </a:lnTo>
                  <a:lnTo>
                    <a:pt x="241072" y="51914"/>
                  </a:lnTo>
                  <a:lnTo>
                    <a:pt x="357016" y="51914"/>
                  </a:lnTo>
                  <a:lnTo>
                    <a:pt x="357016" y="37464"/>
                  </a:lnTo>
                  <a:lnTo>
                    <a:pt x="357226" y="36459"/>
                  </a:lnTo>
                  <a:lnTo>
                    <a:pt x="357349" y="32470"/>
                  </a:lnTo>
                  <a:lnTo>
                    <a:pt x="356971" y="30721"/>
                  </a:lnTo>
                  <a:lnTo>
                    <a:pt x="356357" y="29067"/>
                  </a:lnTo>
                  <a:lnTo>
                    <a:pt x="355344" y="25548"/>
                  </a:lnTo>
                  <a:lnTo>
                    <a:pt x="353163" y="22627"/>
                  </a:lnTo>
                  <a:lnTo>
                    <a:pt x="350242" y="20784"/>
                  </a:lnTo>
                  <a:lnTo>
                    <a:pt x="341426" y="16753"/>
                  </a:lnTo>
                  <a:close/>
                </a:path>
              </a:pathLst>
            </a:custGeom>
            <a:solidFill>
              <a:srgbClr val="FFFFFF"/>
            </a:solidFill>
          </p:spPr>
          <p:txBody>
            <a:bodyPr wrap="square" lIns="0" tIns="0" rIns="0" bIns="0" rtlCol="0"/>
            <a:lstStyle/>
            <a:p>
              <a:endParaRPr sz="1092"/>
            </a:p>
          </p:txBody>
        </p:sp>
        <p:pic>
          <p:nvPicPr>
            <p:cNvPr id="124" name="object 123"/>
            <p:cNvPicPr/>
            <p:nvPr/>
          </p:nvPicPr>
          <p:blipFill>
            <a:blip r:embed="rId38" cstate="print"/>
            <a:stretch>
              <a:fillRect/>
            </a:stretch>
          </p:blipFill>
          <p:spPr>
            <a:xfrm>
              <a:off x="14132724" y="5409169"/>
              <a:ext cx="153000" cy="153000"/>
            </a:xfrm>
            <a:prstGeom prst="rect">
              <a:avLst/>
            </a:prstGeom>
          </p:spPr>
        </p:pic>
      </p:grpSp>
      <p:sp>
        <p:nvSpPr>
          <p:cNvPr id="125" name="object 124"/>
          <p:cNvSpPr/>
          <p:nvPr userDrawn="1"/>
        </p:nvSpPr>
        <p:spPr>
          <a:xfrm>
            <a:off x="7452208" y="4321891"/>
            <a:ext cx="156347" cy="182136"/>
          </a:xfrm>
          <a:custGeom>
            <a:avLst/>
            <a:gdLst/>
            <a:ahLst/>
            <a:cxnLst/>
            <a:rect l="l" t="t" r="r" b="b"/>
            <a:pathLst>
              <a:path w="257809" h="300354">
                <a:moveTo>
                  <a:pt x="257213" y="173431"/>
                </a:moveTo>
                <a:lnTo>
                  <a:pt x="253580" y="169786"/>
                </a:lnTo>
                <a:lnTo>
                  <a:pt x="240969" y="169786"/>
                </a:lnTo>
                <a:lnTo>
                  <a:pt x="240969" y="186042"/>
                </a:lnTo>
                <a:lnTo>
                  <a:pt x="240969" y="253098"/>
                </a:lnTo>
                <a:lnTo>
                  <a:pt x="89446" y="253098"/>
                </a:lnTo>
                <a:lnTo>
                  <a:pt x="85813" y="256743"/>
                </a:lnTo>
                <a:lnTo>
                  <a:pt x="85813" y="274523"/>
                </a:lnTo>
                <a:lnTo>
                  <a:pt x="20726" y="219570"/>
                </a:lnTo>
                <a:lnTo>
                  <a:pt x="85813" y="164630"/>
                </a:lnTo>
                <a:lnTo>
                  <a:pt x="85813" y="182410"/>
                </a:lnTo>
                <a:lnTo>
                  <a:pt x="89446" y="186042"/>
                </a:lnTo>
                <a:lnTo>
                  <a:pt x="240969" y="186042"/>
                </a:lnTo>
                <a:lnTo>
                  <a:pt x="240969" y="169786"/>
                </a:lnTo>
                <a:lnTo>
                  <a:pt x="102057" y="169786"/>
                </a:lnTo>
                <a:lnTo>
                  <a:pt x="102057" y="164630"/>
                </a:lnTo>
                <a:lnTo>
                  <a:pt x="102057" y="143967"/>
                </a:lnTo>
                <a:lnTo>
                  <a:pt x="100215" y="141097"/>
                </a:lnTo>
                <a:lnTo>
                  <a:pt x="94488" y="138442"/>
                </a:lnTo>
                <a:lnTo>
                  <a:pt x="91109" y="138887"/>
                </a:lnTo>
                <a:lnTo>
                  <a:pt x="1054" y="214896"/>
                </a:lnTo>
                <a:lnTo>
                  <a:pt x="12" y="217170"/>
                </a:lnTo>
                <a:lnTo>
                  <a:pt x="12" y="221970"/>
                </a:lnTo>
                <a:lnTo>
                  <a:pt x="1054" y="224231"/>
                </a:lnTo>
                <a:lnTo>
                  <a:pt x="90182" y="299478"/>
                </a:lnTo>
                <a:lnTo>
                  <a:pt x="92049" y="300139"/>
                </a:lnTo>
                <a:lnTo>
                  <a:pt x="95097" y="300139"/>
                </a:lnTo>
                <a:lnTo>
                  <a:pt x="96253" y="299897"/>
                </a:lnTo>
                <a:lnTo>
                  <a:pt x="100215" y="298043"/>
                </a:lnTo>
                <a:lnTo>
                  <a:pt x="102057" y="295173"/>
                </a:lnTo>
                <a:lnTo>
                  <a:pt x="102057" y="274523"/>
                </a:lnTo>
                <a:lnTo>
                  <a:pt x="102057" y="269354"/>
                </a:lnTo>
                <a:lnTo>
                  <a:pt x="253580" y="269354"/>
                </a:lnTo>
                <a:lnTo>
                  <a:pt x="257213" y="265722"/>
                </a:lnTo>
                <a:lnTo>
                  <a:pt x="257213" y="173431"/>
                </a:lnTo>
                <a:close/>
              </a:path>
              <a:path w="257809" h="300354">
                <a:moveTo>
                  <a:pt x="257225" y="78740"/>
                </a:moveTo>
                <a:lnTo>
                  <a:pt x="256171" y="76466"/>
                </a:lnTo>
                <a:lnTo>
                  <a:pt x="236499" y="59867"/>
                </a:lnTo>
                <a:lnTo>
                  <a:pt x="236499" y="81140"/>
                </a:lnTo>
                <a:lnTo>
                  <a:pt x="171411" y="136080"/>
                </a:lnTo>
                <a:lnTo>
                  <a:pt x="171411" y="118300"/>
                </a:lnTo>
                <a:lnTo>
                  <a:pt x="167767" y="114668"/>
                </a:lnTo>
                <a:lnTo>
                  <a:pt x="16256" y="114668"/>
                </a:lnTo>
                <a:lnTo>
                  <a:pt x="16256" y="47612"/>
                </a:lnTo>
                <a:lnTo>
                  <a:pt x="167767" y="47612"/>
                </a:lnTo>
                <a:lnTo>
                  <a:pt x="171411" y="43980"/>
                </a:lnTo>
                <a:lnTo>
                  <a:pt x="171411" y="26200"/>
                </a:lnTo>
                <a:lnTo>
                  <a:pt x="236499" y="81140"/>
                </a:lnTo>
                <a:lnTo>
                  <a:pt x="236499" y="59867"/>
                </a:lnTo>
                <a:lnTo>
                  <a:pt x="196608" y="26200"/>
                </a:lnTo>
                <a:lnTo>
                  <a:pt x="166116" y="457"/>
                </a:lnTo>
                <a:lnTo>
                  <a:pt x="162737" y="0"/>
                </a:lnTo>
                <a:lnTo>
                  <a:pt x="156997" y="2667"/>
                </a:lnTo>
                <a:lnTo>
                  <a:pt x="155168" y="5537"/>
                </a:lnTo>
                <a:lnTo>
                  <a:pt x="155168" y="31356"/>
                </a:lnTo>
                <a:lnTo>
                  <a:pt x="3644" y="31356"/>
                </a:lnTo>
                <a:lnTo>
                  <a:pt x="0" y="35001"/>
                </a:lnTo>
                <a:lnTo>
                  <a:pt x="0" y="127266"/>
                </a:lnTo>
                <a:lnTo>
                  <a:pt x="3644" y="130911"/>
                </a:lnTo>
                <a:lnTo>
                  <a:pt x="155168" y="130911"/>
                </a:lnTo>
                <a:lnTo>
                  <a:pt x="155168" y="156730"/>
                </a:lnTo>
                <a:lnTo>
                  <a:pt x="156997" y="159613"/>
                </a:lnTo>
                <a:lnTo>
                  <a:pt x="160959" y="161442"/>
                </a:lnTo>
                <a:lnTo>
                  <a:pt x="162128" y="161696"/>
                </a:lnTo>
                <a:lnTo>
                  <a:pt x="165176" y="161696"/>
                </a:lnTo>
                <a:lnTo>
                  <a:pt x="167043" y="161048"/>
                </a:lnTo>
                <a:lnTo>
                  <a:pt x="196608" y="136080"/>
                </a:lnTo>
                <a:lnTo>
                  <a:pt x="256171" y="85801"/>
                </a:lnTo>
                <a:lnTo>
                  <a:pt x="257225" y="83527"/>
                </a:lnTo>
                <a:lnTo>
                  <a:pt x="257225" y="78740"/>
                </a:lnTo>
                <a:close/>
              </a:path>
            </a:pathLst>
          </a:custGeom>
          <a:solidFill>
            <a:srgbClr val="FFFFFF"/>
          </a:solidFill>
        </p:spPr>
        <p:txBody>
          <a:bodyPr wrap="square" lIns="0" tIns="0" rIns="0" bIns="0" rtlCol="0"/>
          <a:lstStyle/>
          <a:p>
            <a:endParaRPr sz="1092"/>
          </a:p>
        </p:txBody>
      </p:sp>
      <p:sp>
        <p:nvSpPr>
          <p:cNvPr id="126" name="object 125"/>
          <p:cNvSpPr/>
          <p:nvPr userDrawn="1"/>
        </p:nvSpPr>
        <p:spPr>
          <a:xfrm>
            <a:off x="8535339" y="4843330"/>
            <a:ext cx="242608" cy="277246"/>
          </a:xfrm>
          <a:custGeom>
            <a:avLst/>
            <a:gdLst/>
            <a:ahLst/>
            <a:cxnLst/>
            <a:rect l="l" t="t" r="r" b="b"/>
            <a:pathLst>
              <a:path w="400050" h="457200">
                <a:moveTo>
                  <a:pt x="329768" y="83045"/>
                </a:moveTo>
                <a:lnTo>
                  <a:pt x="329006" y="77635"/>
                </a:lnTo>
                <a:lnTo>
                  <a:pt x="325208" y="74764"/>
                </a:lnTo>
                <a:lnTo>
                  <a:pt x="321398" y="71894"/>
                </a:lnTo>
                <a:lnTo>
                  <a:pt x="315988" y="72656"/>
                </a:lnTo>
                <a:lnTo>
                  <a:pt x="260832" y="145872"/>
                </a:lnTo>
                <a:lnTo>
                  <a:pt x="187248" y="109067"/>
                </a:lnTo>
                <a:lnTo>
                  <a:pt x="182511" y="110337"/>
                </a:lnTo>
                <a:lnTo>
                  <a:pt x="131902" y="186232"/>
                </a:lnTo>
                <a:lnTo>
                  <a:pt x="75158" y="186232"/>
                </a:lnTo>
                <a:lnTo>
                  <a:pt x="71285" y="190106"/>
                </a:lnTo>
                <a:lnTo>
                  <a:pt x="71285" y="199644"/>
                </a:lnTo>
                <a:lnTo>
                  <a:pt x="75158" y="203504"/>
                </a:lnTo>
                <a:lnTo>
                  <a:pt x="139420" y="203504"/>
                </a:lnTo>
                <a:lnTo>
                  <a:pt x="142113" y="202069"/>
                </a:lnTo>
                <a:lnTo>
                  <a:pt x="190233" y="129882"/>
                </a:lnTo>
                <a:lnTo>
                  <a:pt x="263258" y="166395"/>
                </a:lnTo>
                <a:lnTo>
                  <a:pt x="267792" y="165341"/>
                </a:lnTo>
                <a:lnTo>
                  <a:pt x="329768" y="83045"/>
                </a:lnTo>
                <a:close/>
              </a:path>
              <a:path w="400050" h="457200">
                <a:moveTo>
                  <a:pt x="399935" y="20396"/>
                </a:moveTo>
                <a:lnTo>
                  <a:pt x="398335" y="12471"/>
                </a:lnTo>
                <a:lnTo>
                  <a:pt x="397687" y="11518"/>
                </a:lnTo>
                <a:lnTo>
                  <a:pt x="393954" y="5981"/>
                </a:lnTo>
                <a:lnTo>
                  <a:pt x="388416" y="2247"/>
                </a:lnTo>
                <a:lnTo>
                  <a:pt x="388416" y="15506"/>
                </a:lnTo>
                <a:lnTo>
                  <a:pt x="388416" y="25298"/>
                </a:lnTo>
                <a:lnTo>
                  <a:pt x="384441" y="29273"/>
                </a:lnTo>
                <a:lnTo>
                  <a:pt x="371881" y="29273"/>
                </a:lnTo>
                <a:lnTo>
                  <a:pt x="371881" y="242189"/>
                </a:lnTo>
                <a:lnTo>
                  <a:pt x="371094" y="245186"/>
                </a:lnTo>
                <a:lnTo>
                  <a:pt x="369785" y="247891"/>
                </a:lnTo>
                <a:lnTo>
                  <a:pt x="37960" y="247891"/>
                </a:lnTo>
                <a:lnTo>
                  <a:pt x="36652" y="245186"/>
                </a:lnTo>
                <a:lnTo>
                  <a:pt x="35991" y="242671"/>
                </a:lnTo>
                <a:lnTo>
                  <a:pt x="35991" y="46012"/>
                </a:lnTo>
                <a:lnTo>
                  <a:pt x="36652" y="43497"/>
                </a:lnTo>
                <a:lnTo>
                  <a:pt x="37960" y="40792"/>
                </a:lnTo>
                <a:lnTo>
                  <a:pt x="369785" y="40792"/>
                </a:lnTo>
                <a:lnTo>
                  <a:pt x="371094" y="43497"/>
                </a:lnTo>
                <a:lnTo>
                  <a:pt x="371754" y="46012"/>
                </a:lnTo>
                <a:lnTo>
                  <a:pt x="371881" y="242189"/>
                </a:lnTo>
                <a:lnTo>
                  <a:pt x="371881" y="29273"/>
                </a:lnTo>
                <a:lnTo>
                  <a:pt x="15494" y="29273"/>
                </a:lnTo>
                <a:lnTo>
                  <a:pt x="11518" y="25298"/>
                </a:lnTo>
                <a:lnTo>
                  <a:pt x="11518" y="15506"/>
                </a:lnTo>
                <a:lnTo>
                  <a:pt x="15494" y="11518"/>
                </a:lnTo>
                <a:lnTo>
                  <a:pt x="384441" y="11518"/>
                </a:lnTo>
                <a:lnTo>
                  <a:pt x="388416" y="15506"/>
                </a:lnTo>
                <a:lnTo>
                  <a:pt x="388416" y="2247"/>
                </a:lnTo>
                <a:lnTo>
                  <a:pt x="387477" y="1600"/>
                </a:lnTo>
                <a:lnTo>
                  <a:pt x="379539" y="0"/>
                </a:lnTo>
                <a:lnTo>
                  <a:pt x="20396" y="0"/>
                </a:lnTo>
                <a:lnTo>
                  <a:pt x="12471" y="1600"/>
                </a:lnTo>
                <a:lnTo>
                  <a:pt x="5981" y="5981"/>
                </a:lnTo>
                <a:lnTo>
                  <a:pt x="1612" y="12471"/>
                </a:lnTo>
                <a:lnTo>
                  <a:pt x="0" y="20396"/>
                </a:lnTo>
                <a:lnTo>
                  <a:pt x="1549" y="28168"/>
                </a:lnTo>
                <a:lnTo>
                  <a:pt x="5765" y="34544"/>
                </a:lnTo>
                <a:lnTo>
                  <a:pt x="12026" y="38938"/>
                </a:lnTo>
                <a:lnTo>
                  <a:pt x="19710" y="40716"/>
                </a:lnTo>
                <a:lnTo>
                  <a:pt x="19011" y="43599"/>
                </a:lnTo>
                <a:lnTo>
                  <a:pt x="18681" y="46012"/>
                </a:lnTo>
                <a:lnTo>
                  <a:pt x="18681" y="242671"/>
                </a:lnTo>
                <a:lnTo>
                  <a:pt x="19037" y="245186"/>
                </a:lnTo>
                <a:lnTo>
                  <a:pt x="19710" y="247967"/>
                </a:lnTo>
                <a:lnTo>
                  <a:pt x="12026" y="249745"/>
                </a:lnTo>
                <a:lnTo>
                  <a:pt x="5765" y="254139"/>
                </a:lnTo>
                <a:lnTo>
                  <a:pt x="1549" y="260515"/>
                </a:lnTo>
                <a:lnTo>
                  <a:pt x="0" y="268287"/>
                </a:lnTo>
                <a:lnTo>
                  <a:pt x="1612" y="276212"/>
                </a:lnTo>
                <a:lnTo>
                  <a:pt x="5981" y="282702"/>
                </a:lnTo>
                <a:lnTo>
                  <a:pt x="12471" y="287070"/>
                </a:lnTo>
                <a:lnTo>
                  <a:pt x="20396" y="288683"/>
                </a:lnTo>
                <a:lnTo>
                  <a:pt x="181635" y="288683"/>
                </a:lnTo>
                <a:lnTo>
                  <a:pt x="181394" y="289979"/>
                </a:lnTo>
                <a:lnTo>
                  <a:pt x="181254" y="291261"/>
                </a:lnTo>
                <a:lnTo>
                  <a:pt x="181254" y="341185"/>
                </a:lnTo>
                <a:lnTo>
                  <a:pt x="180251" y="341807"/>
                </a:lnTo>
                <a:lnTo>
                  <a:pt x="179324" y="342519"/>
                </a:lnTo>
                <a:lnTo>
                  <a:pt x="106057" y="418693"/>
                </a:lnTo>
                <a:lnTo>
                  <a:pt x="104686" y="423595"/>
                </a:lnTo>
                <a:lnTo>
                  <a:pt x="106324" y="433362"/>
                </a:lnTo>
                <a:lnTo>
                  <a:pt x="108788" y="437845"/>
                </a:lnTo>
                <a:lnTo>
                  <a:pt x="116192" y="444957"/>
                </a:lnTo>
                <a:lnTo>
                  <a:pt x="120764" y="447255"/>
                </a:lnTo>
                <a:lnTo>
                  <a:pt x="130568" y="448525"/>
                </a:lnTo>
                <a:lnTo>
                  <a:pt x="135432" y="446963"/>
                </a:lnTo>
                <a:lnTo>
                  <a:pt x="145415" y="436587"/>
                </a:lnTo>
                <a:lnTo>
                  <a:pt x="181254" y="399326"/>
                </a:lnTo>
                <a:lnTo>
                  <a:pt x="181343" y="436156"/>
                </a:lnTo>
                <a:lnTo>
                  <a:pt x="182854" y="443992"/>
                </a:lnTo>
                <a:lnTo>
                  <a:pt x="187223" y="450761"/>
                </a:lnTo>
                <a:lnTo>
                  <a:pt x="193713" y="455333"/>
                </a:lnTo>
                <a:lnTo>
                  <a:pt x="201637" y="457009"/>
                </a:lnTo>
                <a:lnTo>
                  <a:pt x="209562" y="455333"/>
                </a:lnTo>
                <a:lnTo>
                  <a:pt x="222021" y="399199"/>
                </a:lnTo>
                <a:lnTo>
                  <a:pt x="274358" y="449554"/>
                </a:lnTo>
                <a:lnTo>
                  <a:pt x="279298" y="451027"/>
                </a:lnTo>
                <a:lnTo>
                  <a:pt x="289204" y="449580"/>
                </a:lnTo>
                <a:lnTo>
                  <a:pt x="293789" y="447154"/>
                </a:lnTo>
                <a:lnTo>
                  <a:pt x="300964" y="439686"/>
                </a:lnTo>
                <a:lnTo>
                  <a:pt x="301256" y="439089"/>
                </a:lnTo>
                <a:lnTo>
                  <a:pt x="303212" y="435025"/>
                </a:lnTo>
                <a:lnTo>
                  <a:pt x="304279" y="425069"/>
                </a:lnTo>
                <a:lnTo>
                  <a:pt x="302615" y="420179"/>
                </a:lnTo>
                <a:lnTo>
                  <a:pt x="292366" y="410324"/>
                </a:lnTo>
                <a:lnTo>
                  <a:pt x="292366" y="426300"/>
                </a:lnTo>
                <a:lnTo>
                  <a:pt x="292290" y="428993"/>
                </a:lnTo>
                <a:lnTo>
                  <a:pt x="280073" y="439089"/>
                </a:lnTo>
                <a:lnTo>
                  <a:pt x="238633" y="399199"/>
                </a:lnTo>
                <a:lnTo>
                  <a:pt x="218592" y="379920"/>
                </a:lnTo>
                <a:lnTo>
                  <a:pt x="216128" y="379476"/>
                </a:lnTo>
                <a:lnTo>
                  <a:pt x="211886" y="381279"/>
                </a:lnTo>
                <a:lnTo>
                  <a:pt x="210502" y="383362"/>
                </a:lnTo>
                <a:lnTo>
                  <a:pt x="210502" y="441109"/>
                </a:lnTo>
                <a:lnTo>
                  <a:pt x="206527" y="445490"/>
                </a:lnTo>
                <a:lnTo>
                  <a:pt x="196748" y="445490"/>
                </a:lnTo>
                <a:lnTo>
                  <a:pt x="192773" y="441109"/>
                </a:lnTo>
                <a:lnTo>
                  <a:pt x="192773" y="399326"/>
                </a:lnTo>
                <a:lnTo>
                  <a:pt x="192773" y="382689"/>
                </a:lnTo>
                <a:lnTo>
                  <a:pt x="191338" y="380580"/>
                </a:lnTo>
                <a:lnTo>
                  <a:pt x="188468" y="379412"/>
                </a:lnTo>
                <a:lnTo>
                  <a:pt x="187731" y="379285"/>
                </a:lnTo>
                <a:lnTo>
                  <a:pt x="185470" y="379285"/>
                </a:lnTo>
                <a:lnTo>
                  <a:pt x="183959" y="379895"/>
                </a:lnTo>
                <a:lnTo>
                  <a:pt x="129425" y="436587"/>
                </a:lnTo>
                <a:lnTo>
                  <a:pt x="127762" y="436537"/>
                </a:lnTo>
                <a:lnTo>
                  <a:pt x="116649" y="424294"/>
                </a:lnTo>
                <a:lnTo>
                  <a:pt x="187121" y="351040"/>
                </a:lnTo>
                <a:lnTo>
                  <a:pt x="187629" y="350786"/>
                </a:lnTo>
                <a:lnTo>
                  <a:pt x="190906" y="350037"/>
                </a:lnTo>
                <a:lnTo>
                  <a:pt x="192773" y="347713"/>
                </a:lnTo>
                <a:lnTo>
                  <a:pt x="192773" y="291261"/>
                </a:lnTo>
                <a:lnTo>
                  <a:pt x="193065" y="289902"/>
                </a:lnTo>
                <a:lnTo>
                  <a:pt x="193573" y="288683"/>
                </a:lnTo>
                <a:lnTo>
                  <a:pt x="209702" y="288683"/>
                </a:lnTo>
                <a:lnTo>
                  <a:pt x="210223" y="289979"/>
                </a:lnTo>
                <a:lnTo>
                  <a:pt x="210502" y="291261"/>
                </a:lnTo>
                <a:lnTo>
                  <a:pt x="210502" y="348970"/>
                </a:lnTo>
                <a:lnTo>
                  <a:pt x="212115" y="351193"/>
                </a:lnTo>
                <a:lnTo>
                  <a:pt x="215099" y="352132"/>
                </a:lnTo>
                <a:lnTo>
                  <a:pt x="215544" y="352386"/>
                </a:lnTo>
                <a:lnTo>
                  <a:pt x="292366" y="426300"/>
                </a:lnTo>
                <a:lnTo>
                  <a:pt x="292366" y="410324"/>
                </a:lnTo>
                <a:lnTo>
                  <a:pt x="223278" y="343852"/>
                </a:lnTo>
                <a:lnTo>
                  <a:pt x="222681" y="343357"/>
                </a:lnTo>
                <a:lnTo>
                  <a:pt x="222021" y="342912"/>
                </a:lnTo>
                <a:lnTo>
                  <a:pt x="222008" y="291261"/>
                </a:lnTo>
                <a:lnTo>
                  <a:pt x="221856" y="289902"/>
                </a:lnTo>
                <a:lnTo>
                  <a:pt x="221627" y="288683"/>
                </a:lnTo>
                <a:lnTo>
                  <a:pt x="379539" y="288683"/>
                </a:lnTo>
                <a:lnTo>
                  <a:pt x="387477" y="287070"/>
                </a:lnTo>
                <a:lnTo>
                  <a:pt x="393954" y="282702"/>
                </a:lnTo>
                <a:lnTo>
                  <a:pt x="397687" y="277164"/>
                </a:lnTo>
                <a:lnTo>
                  <a:pt x="398335" y="276212"/>
                </a:lnTo>
                <a:lnTo>
                  <a:pt x="399935" y="268287"/>
                </a:lnTo>
                <a:lnTo>
                  <a:pt x="399935" y="259918"/>
                </a:lnTo>
                <a:lnTo>
                  <a:pt x="399580" y="259410"/>
                </a:lnTo>
                <a:lnTo>
                  <a:pt x="394855" y="252717"/>
                </a:lnTo>
                <a:lnTo>
                  <a:pt x="388416" y="249923"/>
                </a:lnTo>
                <a:lnTo>
                  <a:pt x="388416" y="263385"/>
                </a:lnTo>
                <a:lnTo>
                  <a:pt x="388416" y="273189"/>
                </a:lnTo>
                <a:lnTo>
                  <a:pt x="384441" y="277164"/>
                </a:lnTo>
                <a:lnTo>
                  <a:pt x="15494" y="277164"/>
                </a:lnTo>
                <a:lnTo>
                  <a:pt x="11518" y="273189"/>
                </a:lnTo>
                <a:lnTo>
                  <a:pt x="11518" y="263385"/>
                </a:lnTo>
                <a:lnTo>
                  <a:pt x="15494" y="259410"/>
                </a:lnTo>
                <a:lnTo>
                  <a:pt x="384441" y="259410"/>
                </a:lnTo>
                <a:lnTo>
                  <a:pt x="388416" y="263385"/>
                </a:lnTo>
                <a:lnTo>
                  <a:pt x="388416" y="249923"/>
                </a:lnTo>
                <a:lnTo>
                  <a:pt x="387629" y="249567"/>
                </a:lnTo>
                <a:lnTo>
                  <a:pt x="388112" y="247891"/>
                </a:lnTo>
                <a:lnTo>
                  <a:pt x="388607" y="246214"/>
                </a:lnTo>
                <a:lnTo>
                  <a:pt x="389153" y="242671"/>
                </a:lnTo>
                <a:lnTo>
                  <a:pt x="389153" y="46012"/>
                </a:lnTo>
                <a:lnTo>
                  <a:pt x="388607" y="42456"/>
                </a:lnTo>
                <a:lnTo>
                  <a:pt x="388124" y="40792"/>
                </a:lnTo>
                <a:lnTo>
                  <a:pt x="387629" y="39103"/>
                </a:lnTo>
                <a:lnTo>
                  <a:pt x="394855" y="35966"/>
                </a:lnTo>
                <a:lnTo>
                  <a:pt x="399580" y="29273"/>
                </a:lnTo>
                <a:lnTo>
                  <a:pt x="399935" y="28778"/>
                </a:lnTo>
                <a:lnTo>
                  <a:pt x="399935" y="20396"/>
                </a:lnTo>
                <a:close/>
              </a:path>
            </a:pathLst>
          </a:custGeom>
          <a:solidFill>
            <a:srgbClr val="FFFFFF"/>
          </a:solidFill>
        </p:spPr>
        <p:txBody>
          <a:bodyPr wrap="square" lIns="0" tIns="0" rIns="0" bIns="0" rtlCol="0"/>
          <a:lstStyle/>
          <a:p>
            <a:endParaRPr sz="1092"/>
          </a:p>
        </p:txBody>
      </p:sp>
      <p:grpSp>
        <p:nvGrpSpPr>
          <p:cNvPr id="127" name="object 126"/>
          <p:cNvGrpSpPr/>
          <p:nvPr userDrawn="1"/>
        </p:nvGrpSpPr>
        <p:grpSpPr>
          <a:xfrm>
            <a:off x="7428235" y="2603735"/>
            <a:ext cx="204099" cy="206010"/>
            <a:chOff x="12248850" y="4293751"/>
            <a:chExt cx="336550" cy="339725"/>
          </a:xfrm>
        </p:grpSpPr>
        <p:sp>
          <p:nvSpPr>
            <p:cNvPr id="128" name="object 127"/>
            <p:cNvSpPr/>
            <p:nvPr/>
          </p:nvSpPr>
          <p:spPr>
            <a:xfrm>
              <a:off x="12444982" y="4366840"/>
              <a:ext cx="106680" cy="34290"/>
            </a:xfrm>
            <a:custGeom>
              <a:avLst/>
              <a:gdLst/>
              <a:ahLst/>
              <a:cxnLst/>
              <a:rect l="l" t="t" r="r" b="b"/>
              <a:pathLst>
                <a:path w="106679" h="34289">
                  <a:moveTo>
                    <a:pt x="105085" y="0"/>
                  </a:moveTo>
                  <a:lnTo>
                    <a:pt x="1507" y="0"/>
                  </a:lnTo>
                  <a:lnTo>
                    <a:pt x="0" y="1507"/>
                  </a:lnTo>
                  <a:lnTo>
                    <a:pt x="0" y="32606"/>
                  </a:lnTo>
                  <a:lnTo>
                    <a:pt x="1507" y="34114"/>
                  </a:lnTo>
                  <a:lnTo>
                    <a:pt x="105085" y="34114"/>
                  </a:lnTo>
                  <a:lnTo>
                    <a:pt x="106593" y="32606"/>
                  </a:lnTo>
                  <a:lnTo>
                    <a:pt x="106593" y="27381"/>
                  </a:lnTo>
                  <a:lnTo>
                    <a:pt x="6753" y="27381"/>
                  </a:lnTo>
                  <a:lnTo>
                    <a:pt x="6753" y="6753"/>
                  </a:lnTo>
                  <a:lnTo>
                    <a:pt x="106593" y="6753"/>
                  </a:lnTo>
                  <a:lnTo>
                    <a:pt x="106593" y="1507"/>
                  </a:lnTo>
                  <a:lnTo>
                    <a:pt x="105085" y="0"/>
                  </a:lnTo>
                  <a:close/>
                </a:path>
                <a:path w="106679" h="34289">
                  <a:moveTo>
                    <a:pt x="106593" y="6753"/>
                  </a:moveTo>
                  <a:lnTo>
                    <a:pt x="99850" y="6753"/>
                  </a:lnTo>
                  <a:lnTo>
                    <a:pt x="99850" y="27381"/>
                  </a:lnTo>
                  <a:lnTo>
                    <a:pt x="106593" y="27381"/>
                  </a:lnTo>
                  <a:lnTo>
                    <a:pt x="106593" y="6753"/>
                  </a:lnTo>
                  <a:close/>
                </a:path>
              </a:pathLst>
            </a:custGeom>
            <a:solidFill>
              <a:srgbClr val="FFFFFF"/>
            </a:solidFill>
          </p:spPr>
          <p:txBody>
            <a:bodyPr wrap="square" lIns="0" tIns="0" rIns="0" bIns="0" rtlCol="0"/>
            <a:lstStyle/>
            <a:p>
              <a:endParaRPr sz="1092"/>
            </a:p>
          </p:txBody>
        </p:sp>
        <p:pic>
          <p:nvPicPr>
            <p:cNvPr id="129" name="object 128"/>
            <p:cNvPicPr/>
            <p:nvPr/>
          </p:nvPicPr>
          <p:blipFill>
            <a:blip r:embed="rId39" cstate="print"/>
            <a:stretch>
              <a:fillRect/>
            </a:stretch>
          </p:blipFill>
          <p:spPr>
            <a:xfrm>
              <a:off x="12445474" y="4495643"/>
              <a:ext cx="106593" cy="100457"/>
            </a:xfrm>
            <a:prstGeom prst="rect">
              <a:avLst/>
            </a:prstGeom>
          </p:spPr>
        </p:pic>
        <p:pic>
          <p:nvPicPr>
            <p:cNvPr id="130" name="object 129"/>
            <p:cNvPicPr/>
            <p:nvPr/>
          </p:nvPicPr>
          <p:blipFill>
            <a:blip r:embed="rId40" cstate="print"/>
            <a:stretch>
              <a:fillRect/>
            </a:stretch>
          </p:blipFill>
          <p:spPr>
            <a:xfrm>
              <a:off x="12281920" y="4330603"/>
              <a:ext cx="106583" cy="106593"/>
            </a:xfrm>
            <a:prstGeom prst="rect">
              <a:avLst/>
            </a:prstGeom>
          </p:spPr>
        </p:pic>
        <p:pic>
          <p:nvPicPr>
            <p:cNvPr id="131" name="object 130"/>
            <p:cNvPicPr/>
            <p:nvPr/>
          </p:nvPicPr>
          <p:blipFill>
            <a:blip r:embed="rId41" cstate="print"/>
            <a:stretch>
              <a:fillRect/>
            </a:stretch>
          </p:blipFill>
          <p:spPr>
            <a:xfrm>
              <a:off x="12286538" y="4499067"/>
              <a:ext cx="97358" cy="97305"/>
            </a:xfrm>
            <a:prstGeom prst="rect">
              <a:avLst/>
            </a:prstGeom>
          </p:spPr>
        </p:pic>
        <p:sp>
          <p:nvSpPr>
            <p:cNvPr id="132" name="object 131"/>
            <p:cNvSpPr/>
            <p:nvPr/>
          </p:nvSpPr>
          <p:spPr>
            <a:xfrm>
              <a:off x="12248850" y="4293751"/>
              <a:ext cx="336550" cy="339725"/>
            </a:xfrm>
            <a:custGeom>
              <a:avLst/>
              <a:gdLst/>
              <a:ahLst/>
              <a:cxnLst/>
              <a:rect l="l" t="t" r="r" b="b"/>
              <a:pathLst>
                <a:path w="336550" h="339725">
                  <a:moveTo>
                    <a:pt x="154853" y="0"/>
                  </a:moveTo>
                  <a:lnTo>
                    <a:pt x="26983" y="0"/>
                  </a:lnTo>
                  <a:lnTo>
                    <a:pt x="16490" y="2123"/>
                  </a:lnTo>
                  <a:lnTo>
                    <a:pt x="7912" y="7912"/>
                  </a:lnTo>
                  <a:lnTo>
                    <a:pt x="2123" y="16490"/>
                  </a:lnTo>
                  <a:lnTo>
                    <a:pt x="0" y="26983"/>
                  </a:lnTo>
                  <a:lnTo>
                    <a:pt x="0" y="145587"/>
                  </a:lnTo>
                  <a:lnTo>
                    <a:pt x="1075" y="153128"/>
                  </a:lnTo>
                  <a:lnTo>
                    <a:pt x="4098" y="159845"/>
                  </a:lnTo>
                  <a:lnTo>
                    <a:pt x="8759" y="165436"/>
                  </a:lnTo>
                  <a:lnTo>
                    <a:pt x="14753" y="169596"/>
                  </a:lnTo>
                  <a:lnTo>
                    <a:pt x="8759" y="173768"/>
                  </a:lnTo>
                  <a:lnTo>
                    <a:pt x="4098" y="179361"/>
                  </a:lnTo>
                  <a:lnTo>
                    <a:pt x="1075" y="186076"/>
                  </a:lnTo>
                  <a:lnTo>
                    <a:pt x="0" y="193617"/>
                  </a:lnTo>
                  <a:lnTo>
                    <a:pt x="0" y="312220"/>
                  </a:lnTo>
                  <a:lnTo>
                    <a:pt x="2123" y="322708"/>
                  </a:lnTo>
                  <a:lnTo>
                    <a:pt x="7912" y="331283"/>
                  </a:lnTo>
                  <a:lnTo>
                    <a:pt x="16490" y="337070"/>
                  </a:lnTo>
                  <a:lnTo>
                    <a:pt x="26983" y="339193"/>
                  </a:lnTo>
                  <a:lnTo>
                    <a:pt x="145587" y="339193"/>
                  </a:lnTo>
                  <a:lnTo>
                    <a:pt x="152414" y="338316"/>
                  </a:lnTo>
                  <a:lnTo>
                    <a:pt x="158597" y="335835"/>
                  </a:lnTo>
                  <a:lnTo>
                    <a:pt x="163916" y="331975"/>
                  </a:lnTo>
                  <a:lnTo>
                    <a:pt x="168151" y="326963"/>
                  </a:lnTo>
                  <a:lnTo>
                    <a:pt x="331296" y="326963"/>
                  </a:lnTo>
                  <a:lnTo>
                    <a:pt x="334169" y="322708"/>
                  </a:lnTo>
                  <a:lnTo>
                    <a:pt x="334934" y="318932"/>
                  </a:lnTo>
                  <a:lnTo>
                    <a:pt x="23266" y="318932"/>
                  </a:lnTo>
                  <a:lnTo>
                    <a:pt x="20250" y="315927"/>
                  </a:lnTo>
                  <a:lnTo>
                    <a:pt x="20250" y="189910"/>
                  </a:lnTo>
                  <a:lnTo>
                    <a:pt x="23266" y="186884"/>
                  </a:lnTo>
                  <a:lnTo>
                    <a:pt x="335323" y="186884"/>
                  </a:lnTo>
                  <a:lnTo>
                    <a:pt x="335197" y="186011"/>
                  </a:lnTo>
                  <a:lnTo>
                    <a:pt x="332122" y="179248"/>
                  </a:lnTo>
                  <a:lnTo>
                    <a:pt x="331797" y="178863"/>
                  </a:lnTo>
                  <a:lnTo>
                    <a:pt x="168151" y="178863"/>
                  </a:lnTo>
                  <a:lnTo>
                    <a:pt x="165576" y="174947"/>
                  </a:lnTo>
                  <a:lnTo>
                    <a:pt x="162016" y="171753"/>
                  </a:lnTo>
                  <a:lnTo>
                    <a:pt x="157817" y="169596"/>
                  </a:lnTo>
                  <a:lnTo>
                    <a:pt x="161869" y="167523"/>
                  </a:lnTo>
                  <a:lnTo>
                    <a:pt x="165356" y="164476"/>
                  </a:lnTo>
                  <a:lnTo>
                    <a:pt x="167900" y="160738"/>
                  </a:lnTo>
                  <a:lnTo>
                    <a:pt x="330951" y="160738"/>
                  </a:lnTo>
                  <a:lnTo>
                    <a:pt x="331777" y="159733"/>
                  </a:lnTo>
                  <a:lnTo>
                    <a:pt x="334745" y="153063"/>
                  </a:lnTo>
                  <a:lnTo>
                    <a:pt x="334852" y="152309"/>
                  </a:lnTo>
                  <a:lnTo>
                    <a:pt x="23266" y="152309"/>
                  </a:lnTo>
                  <a:lnTo>
                    <a:pt x="20250" y="149293"/>
                  </a:lnTo>
                  <a:lnTo>
                    <a:pt x="20250" y="23266"/>
                  </a:lnTo>
                  <a:lnTo>
                    <a:pt x="23266" y="20250"/>
                  </a:lnTo>
                  <a:lnTo>
                    <a:pt x="334438" y="20250"/>
                  </a:lnTo>
                  <a:lnTo>
                    <a:pt x="333677" y="16490"/>
                  </a:lnTo>
                  <a:lnTo>
                    <a:pt x="330541" y="11842"/>
                  </a:lnTo>
                  <a:lnTo>
                    <a:pt x="167900" y="11842"/>
                  </a:lnTo>
                  <a:lnTo>
                    <a:pt x="163042" y="4701"/>
                  </a:lnTo>
                  <a:lnTo>
                    <a:pt x="154853" y="0"/>
                  </a:lnTo>
                  <a:close/>
                </a:path>
                <a:path w="336550" h="339725">
                  <a:moveTo>
                    <a:pt x="331296" y="326963"/>
                  </a:moveTo>
                  <a:lnTo>
                    <a:pt x="168151" y="326963"/>
                  </a:lnTo>
                  <a:lnTo>
                    <a:pt x="172382" y="331975"/>
                  </a:lnTo>
                  <a:lnTo>
                    <a:pt x="177701" y="335835"/>
                  </a:lnTo>
                  <a:lnTo>
                    <a:pt x="183883" y="338316"/>
                  </a:lnTo>
                  <a:lnTo>
                    <a:pt x="190706" y="339193"/>
                  </a:lnTo>
                  <a:lnTo>
                    <a:pt x="309309" y="339193"/>
                  </a:lnTo>
                  <a:lnTo>
                    <a:pt x="319803" y="337070"/>
                  </a:lnTo>
                  <a:lnTo>
                    <a:pt x="328381" y="331283"/>
                  </a:lnTo>
                  <a:lnTo>
                    <a:pt x="331296" y="326963"/>
                  </a:lnTo>
                  <a:close/>
                </a:path>
                <a:path w="336550" h="339725">
                  <a:moveTo>
                    <a:pt x="186999" y="186884"/>
                  </a:moveTo>
                  <a:lnTo>
                    <a:pt x="149293" y="186884"/>
                  </a:lnTo>
                  <a:lnTo>
                    <a:pt x="152319" y="189910"/>
                  </a:lnTo>
                  <a:lnTo>
                    <a:pt x="152319" y="315927"/>
                  </a:lnTo>
                  <a:lnTo>
                    <a:pt x="149293" y="318932"/>
                  </a:lnTo>
                  <a:lnTo>
                    <a:pt x="186999" y="318932"/>
                  </a:lnTo>
                  <a:lnTo>
                    <a:pt x="183983" y="315927"/>
                  </a:lnTo>
                  <a:lnTo>
                    <a:pt x="183983" y="189910"/>
                  </a:lnTo>
                  <a:lnTo>
                    <a:pt x="186999" y="186884"/>
                  </a:lnTo>
                  <a:close/>
                </a:path>
                <a:path w="336550" h="339725">
                  <a:moveTo>
                    <a:pt x="335323" y="186884"/>
                  </a:moveTo>
                  <a:lnTo>
                    <a:pt x="313027" y="186884"/>
                  </a:lnTo>
                  <a:lnTo>
                    <a:pt x="316042" y="189910"/>
                  </a:lnTo>
                  <a:lnTo>
                    <a:pt x="316042" y="315927"/>
                  </a:lnTo>
                  <a:lnTo>
                    <a:pt x="313027" y="318932"/>
                  </a:lnTo>
                  <a:lnTo>
                    <a:pt x="334934" y="318932"/>
                  </a:lnTo>
                  <a:lnTo>
                    <a:pt x="336293" y="312220"/>
                  </a:lnTo>
                  <a:lnTo>
                    <a:pt x="336293" y="193617"/>
                  </a:lnTo>
                  <a:lnTo>
                    <a:pt x="335323" y="186884"/>
                  </a:lnTo>
                  <a:close/>
                </a:path>
                <a:path w="336550" h="339725">
                  <a:moveTo>
                    <a:pt x="330951" y="160738"/>
                  </a:moveTo>
                  <a:lnTo>
                    <a:pt x="167900" y="160738"/>
                  </a:lnTo>
                  <a:lnTo>
                    <a:pt x="170507" y="164539"/>
                  </a:lnTo>
                  <a:lnTo>
                    <a:pt x="174067" y="167649"/>
                  </a:lnTo>
                  <a:lnTo>
                    <a:pt x="178235" y="169722"/>
                  </a:lnTo>
                  <a:lnTo>
                    <a:pt x="174141" y="171869"/>
                  </a:lnTo>
                  <a:lnTo>
                    <a:pt x="170675" y="175020"/>
                  </a:lnTo>
                  <a:lnTo>
                    <a:pt x="168151" y="178863"/>
                  </a:lnTo>
                  <a:lnTo>
                    <a:pt x="331797" y="178863"/>
                  </a:lnTo>
                  <a:lnTo>
                    <a:pt x="327383" y="173635"/>
                  </a:lnTo>
                  <a:lnTo>
                    <a:pt x="321299" y="169481"/>
                  </a:lnTo>
                  <a:lnTo>
                    <a:pt x="327196" y="165303"/>
                  </a:lnTo>
                  <a:lnTo>
                    <a:pt x="330951" y="160738"/>
                  </a:lnTo>
                  <a:close/>
                </a:path>
                <a:path w="336550" h="339725">
                  <a:moveTo>
                    <a:pt x="186507" y="20250"/>
                  </a:moveTo>
                  <a:lnTo>
                    <a:pt x="149293" y="20250"/>
                  </a:lnTo>
                  <a:lnTo>
                    <a:pt x="152319" y="23266"/>
                  </a:lnTo>
                  <a:lnTo>
                    <a:pt x="152319" y="149293"/>
                  </a:lnTo>
                  <a:lnTo>
                    <a:pt x="149293" y="152309"/>
                  </a:lnTo>
                  <a:lnTo>
                    <a:pt x="186507" y="152309"/>
                  </a:lnTo>
                  <a:lnTo>
                    <a:pt x="183481" y="149293"/>
                  </a:lnTo>
                  <a:lnTo>
                    <a:pt x="183481" y="23266"/>
                  </a:lnTo>
                  <a:lnTo>
                    <a:pt x="186507" y="20250"/>
                  </a:lnTo>
                  <a:close/>
                </a:path>
                <a:path w="336550" h="339725">
                  <a:moveTo>
                    <a:pt x="334438" y="20250"/>
                  </a:moveTo>
                  <a:lnTo>
                    <a:pt x="312524" y="20250"/>
                  </a:lnTo>
                  <a:lnTo>
                    <a:pt x="315550" y="23266"/>
                  </a:lnTo>
                  <a:lnTo>
                    <a:pt x="315550" y="149293"/>
                  </a:lnTo>
                  <a:lnTo>
                    <a:pt x="312524" y="152309"/>
                  </a:lnTo>
                  <a:lnTo>
                    <a:pt x="334852" y="152309"/>
                  </a:lnTo>
                  <a:lnTo>
                    <a:pt x="335801" y="145587"/>
                  </a:lnTo>
                  <a:lnTo>
                    <a:pt x="335801" y="26983"/>
                  </a:lnTo>
                  <a:lnTo>
                    <a:pt x="334438" y="20250"/>
                  </a:lnTo>
                  <a:close/>
                </a:path>
                <a:path w="336550" h="339725">
                  <a:moveTo>
                    <a:pt x="308817" y="0"/>
                  </a:moveTo>
                  <a:lnTo>
                    <a:pt x="180947" y="0"/>
                  </a:lnTo>
                  <a:lnTo>
                    <a:pt x="172759" y="4701"/>
                  </a:lnTo>
                  <a:lnTo>
                    <a:pt x="167900" y="11842"/>
                  </a:lnTo>
                  <a:lnTo>
                    <a:pt x="330541" y="11842"/>
                  </a:lnTo>
                  <a:lnTo>
                    <a:pt x="327889" y="7912"/>
                  </a:lnTo>
                  <a:lnTo>
                    <a:pt x="319311" y="2123"/>
                  </a:lnTo>
                  <a:lnTo>
                    <a:pt x="308817" y="0"/>
                  </a:lnTo>
                  <a:close/>
                </a:path>
              </a:pathLst>
            </a:custGeom>
            <a:solidFill>
              <a:srgbClr val="FFFFFF"/>
            </a:solidFill>
          </p:spPr>
          <p:txBody>
            <a:bodyPr wrap="square" lIns="0" tIns="0" rIns="0" bIns="0" rtlCol="0"/>
            <a:lstStyle/>
            <a:p>
              <a:endParaRPr sz="1092"/>
            </a:p>
          </p:txBody>
        </p:sp>
      </p:grpSp>
      <p:pic>
        <p:nvPicPr>
          <p:cNvPr id="133" name="object 132"/>
          <p:cNvPicPr/>
          <p:nvPr userDrawn="1"/>
        </p:nvPicPr>
        <p:blipFill>
          <a:blip r:embed="rId42" cstate="print"/>
          <a:stretch>
            <a:fillRect/>
          </a:stretch>
        </p:blipFill>
        <p:spPr>
          <a:xfrm>
            <a:off x="5640926" y="4876395"/>
            <a:ext cx="257886" cy="257223"/>
          </a:xfrm>
          <a:prstGeom prst="rect">
            <a:avLst/>
          </a:prstGeom>
        </p:spPr>
      </p:pic>
      <p:grpSp>
        <p:nvGrpSpPr>
          <p:cNvPr id="134" name="object 133"/>
          <p:cNvGrpSpPr/>
          <p:nvPr userDrawn="1"/>
        </p:nvGrpSpPr>
        <p:grpSpPr>
          <a:xfrm>
            <a:off x="3951726" y="4312047"/>
            <a:ext cx="257626" cy="247982"/>
            <a:chOff x="6516230" y="7110886"/>
            <a:chExt cx="424815" cy="408940"/>
          </a:xfrm>
        </p:grpSpPr>
        <p:pic>
          <p:nvPicPr>
            <p:cNvPr id="135" name="object 134"/>
            <p:cNvPicPr/>
            <p:nvPr/>
          </p:nvPicPr>
          <p:blipFill>
            <a:blip r:embed="rId43" cstate="print"/>
            <a:stretch>
              <a:fillRect/>
            </a:stretch>
          </p:blipFill>
          <p:spPr>
            <a:xfrm>
              <a:off x="6615048" y="7110886"/>
              <a:ext cx="189826" cy="176088"/>
            </a:xfrm>
            <a:prstGeom prst="rect">
              <a:avLst/>
            </a:prstGeom>
          </p:spPr>
        </p:pic>
        <p:sp>
          <p:nvSpPr>
            <p:cNvPr id="136" name="object 135"/>
            <p:cNvSpPr/>
            <p:nvPr/>
          </p:nvSpPr>
          <p:spPr>
            <a:xfrm>
              <a:off x="6516230" y="7304757"/>
              <a:ext cx="424815" cy="214629"/>
            </a:xfrm>
            <a:custGeom>
              <a:avLst/>
              <a:gdLst/>
              <a:ahLst/>
              <a:cxnLst/>
              <a:rect l="l" t="t" r="r" b="b"/>
              <a:pathLst>
                <a:path w="424815" h="214629">
                  <a:moveTo>
                    <a:pt x="37128" y="30962"/>
                  </a:moveTo>
                  <a:lnTo>
                    <a:pt x="2285" y="54253"/>
                  </a:lnTo>
                  <a:lnTo>
                    <a:pt x="0" y="67788"/>
                  </a:lnTo>
                  <a:lnTo>
                    <a:pt x="597" y="74207"/>
                  </a:lnTo>
                  <a:lnTo>
                    <a:pt x="17757" y="98667"/>
                  </a:lnTo>
                  <a:lnTo>
                    <a:pt x="162643" y="210684"/>
                  </a:lnTo>
                  <a:lnTo>
                    <a:pt x="163512" y="211134"/>
                  </a:lnTo>
                  <a:lnTo>
                    <a:pt x="164423" y="211438"/>
                  </a:lnTo>
                  <a:lnTo>
                    <a:pt x="165868" y="212024"/>
                  </a:lnTo>
                  <a:lnTo>
                    <a:pt x="170307" y="213668"/>
                  </a:lnTo>
                  <a:lnTo>
                    <a:pt x="174527" y="214464"/>
                  </a:lnTo>
                  <a:lnTo>
                    <a:pt x="181260" y="214464"/>
                  </a:lnTo>
                  <a:lnTo>
                    <a:pt x="183857" y="214192"/>
                  </a:lnTo>
                  <a:lnTo>
                    <a:pt x="186810" y="213574"/>
                  </a:lnTo>
                  <a:lnTo>
                    <a:pt x="246079" y="197512"/>
                  </a:lnTo>
                  <a:lnTo>
                    <a:pt x="179019" y="197512"/>
                  </a:lnTo>
                  <a:lnTo>
                    <a:pt x="175648" y="197229"/>
                  </a:lnTo>
                  <a:lnTo>
                    <a:pt x="172140" y="195941"/>
                  </a:lnTo>
                  <a:lnTo>
                    <a:pt x="171449" y="195648"/>
                  </a:lnTo>
                  <a:lnTo>
                    <a:pt x="27485" y="84353"/>
                  </a:lnTo>
                  <a:lnTo>
                    <a:pt x="27097" y="84102"/>
                  </a:lnTo>
                  <a:lnTo>
                    <a:pt x="17223" y="72301"/>
                  </a:lnTo>
                  <a:lnTo>
                    <a:pt x="17223" y="57673"/>
                  </a:lnTo>
                  <a:lnTo>
                    <a:pt x="23893" y="49757"/>
                  </a:lnTo>
                  <a:lnTo>
                    <a:pt x="33066" y="48909"/>
                  </a:lnTo>
                  <a:lnTo>
                    <a:pt x="35411" y="48427"/>
                  </a:lnTo>
                  <a:lnTo>
                    <a:pt x="69173" y="48427"/>
                  </a:lnTo>
                  <a:lnTo>
                    <a:pt x="54185" y="36867"/>
                  </a:lnTo>
                  <a:lnTo>
                    <a:pt x="53568" y="36491"/>
                  </a:lnTo>
                  <a:lnTo>
                    <a:pt x="52719" y="35925"/>
                  </a:lnTo>
                  <a:lnTo>
                    <a:pt x="42908" y="31883"/>
                  </a:lnTo>
                  <a:lnTo>
                    <a:pt x="37128" y="30962"/>
                  </a:lnTo>
                  <a:close/>
                </a:path>
                <a:path w="424815" h="214629">
                  <a:moveTo>
                    <a:pt x="342362" y="17276"/>
                  </a:moveTo>
                  <a:lnTo>
                    <a:pt x="287686" y="17276"/>
                  </a:lnTo>
                  <a:lnTo>
                    <a:pt x="303891" y="18946"/>
                  </a:lnTo>
                  <a:lnTo>
                    <a:pt x="317899" y="23402"/>
                  </a:lnTo>
                  <a:lnTo>
                    <a:pt x="330168" y="29813"/>
                  </a:lnTo>
                  <a:lnTo>
                    <a:pt x="341161" y="37349"/>
                  </a:lnTo>
                  <a:lnTo>
                    <a:pt x="344836" y="40082"/>
                  </a:lnTo>
                  <a:lnTo>
                    <a:pt x="352040" y="45783"/>
                  </a:lnTo>
                  <a:lnTo>
                    <a:pt x="363953" y="54976"/>
                  </a:lnTo>
                  <a:lnTo>
                    <a:pt x="376673" y="63386"/>
                  </a:lnTo>
                  <a:lnTo>
                    <a:pt x="390692" y="69974"/>
                  </a:lnTo>
                  <a:lnTo>
                    <a:pt x="406541" y="73735"/>
                  </a:lnTo>
                  <a:lnTo>
                    <a:pt x="406593" y="137932"/>
                  </a:lnTo>
                  <a:lnTo>
                    <a:pt x="371956" y="145838"/>
                  </a:lnTo>
                  <a:lnTo>
                    <a:pt x="182674" y="196800"/>
                  </a:lnTo>
                  <a:lnTo>
                    <a:pt x="179019" y="197512"/>
                  </a:lnTo>
                  <a:lnTo>
                    <a:pt x="246079" y="197512"/>
                  </a:lnTo>
                  <a:lnTo>
                    <a:pt x="377160" y="162330"/>
                  </a:lnTo>
                  <a:lnTo>
                    <a:pt x="377767" y="162110"/>
                  </a:lnTo>
                  <a:lnTo>
                    <a:pt x="380615" y="160989"/>
                  </a:lnTo>
                  <a:lnTo>
                    <a:pt x="391526" y="158263"/>
                  </a:lnTo>
                  <a:lnTo>
                    <a:pt x="401062" y="156267"/>
                  </a:lnTo>
                  <a:lnTo>
                    <a:pt x="409016" y="155041"/>
                  </a:lnTo>
                  <a:lnTo>
                    <a:pt x="415180" y="154623"/>
                  </a:lnTo>
                  <a:lnTo>
                    <a:pt x="419944" y="154623"/>
                  </a:lnTo>
                  <a:lnTo>
                    <a:pt x="423818" y="150759"/>
                  </a:lnTo>
                  <a:lnTo>
                    <a:pt x="423818" y="67055"/>
                  </a:lnTo>
                  <a:lnTo>
                    <a:pt x="424206" y="64772"/>
                  </a:lnTo>
                  <a:lnTo>
                    <a:pt x="423651" y="62427"/>
                  </a:lnTo>
                  <a:lnTo>
                    <a:pt x="420645" y="58301"/>
                  </a:lnTo>
                  <a:lnTo>
                    <a:pt x="418059" y="56982"/>
                  </a:lnTo>
                  <a:lnTo>
                    <a:pt x="415295" y="56982"/>
                  </a:lnTo>
                  <a:lnTo>
                    <a:pt x="400423" y="54963"/>
                  </a:lnTo>
                  <a:lnTo>
                    <a:pt x="387298" y="49563"/>
                  </a:lnTo>
                  <a:lnTo>
                    <a:pt x="374979" y="41654"/>
                  </a:lnTo>
                  <a:lnTo>
                    <a:pt x="362184" y="31789"/>
                  </a:lnTo>
                  <a:lnTo>
                    <a:pt x="355286" y="26334"/>
                  </a:lnTo>
                  <a:lnTo>
                    <a:pt x="351475" y="23496"/>
                  </a:lnTo>
                  <a:lnTo>
                    <a:pt x="342362" y="17276"/>
                  </a:lnTo>
                  <a:close/>
                </a:path>
                <a:path w="424815" h="214629">
                  <a:moveTo>
                    <a:pt x="69173" y="48427"/>
                  </a:moveTo>
                  <a:lnTo>
                    <a:pt x="35411" y="48427"/>
                  </a:lnTo>
                  <a:lnTo>
                    <a:pt x="37181" y="48459"/>
                  </a:lnTo>
                  <a:lnTo>
                    <a:pt x="39243" y="48783"/>
                  </a:lnTo>
                  <a:lnTo>
                    <a:pt x="60310" y="63386"/>
                  </a:lnTo>
                  <a:lnTo>
                    <a:pt x="149491" y="125032"/>
                  </a:lnTo>
                  <a:lnTo>
                    <a:pt x="150402" y="125451"/>
                  </a:lnTo>
                  <a:lnTo>
                    <a:pt x="154653" y="126572"/>
                  </a:lnTo>
                  <a:lnTo>
                    <a:pt x="158360" y="126865"/>
                  </a:lnTo>
                  <a:lnTo>
                    <a:pt x="163261" y="126603"/>
                  </a:lnTo>
                  <a:lnTo>
                    <a:pt x="163805" y="126519"/>
                  </a:lnTo>
                  <a:lnTo>
                    <a:pt x="170144" y="124831"/>
                  </a:lnTo>
                  <a:lnTo>
                    <a:pt x="222149" y="110258"/>
                  </a:lnTo>
                  <a:lnTo>
                    <a:pt x="224743" y="109462"/>
                  </a:lnTo>
                  <a:lnTo>
                    <a:pt x="159449" y="109462"/>
                  </a:lnTo>
                  <a:lnTo>
                    <a:pt x="158140" y="109410"/>
                  </a:lnTo>
                  <a:lnTo>
                    <a:pt x="157041" y="109253"/>
                  </a:lnTo>
                  <a:lnTo>
                    <a:pt x="70300" y="49296"/>
                  </a:lnTo>
                  <a:lnTo>
                    <a:pt x="69173" y="48427"/>
                  </a:lnTo>
                  <a:close/>
                </a:path>
                <a:path w="424815" h="214629">
                  <a:moveTo>
                    <a:pt x="287686" y="0"/>
                  </a:moveTo>
                  <a:lnTo>
                    <a:pt x="264529" y="203"/>
                  </a:lnTo>
                  <a:lnTo>
                    <a:pt x="258441" y="366"/>
                  </a:lnTo>
                  <a:lnTo>
                    <a:pt x="198673" y="366"/>
                  </a:lnTo>
                  <a:lnTo>
                    <a:pt x="189168" y="2374"/>
                  </a:lnTo>
                  <a:lnTo>
                    <a:pt x="181395" y="7846"/>
                  </a:lnTo>
                  <a:lnTo>
                    <a:pt x="176149" y="15955"/>
                  </a:lnTo>
                  <a:lnTo>
                    <a:pt x="174224" y="25873"/>
                  </a:lnTo>
                  <a:lnTo>
                    <a:pt x="176149" y="35796"/>
                  </a:lnTo>
                  <a:lnTo>
                    <a:pt x="181395" y="43904"/>
                  </a:lnTo>
                  <a:lnTo>
                    <a:pt x="189168" y="49374"/>
                  </a:lnTo>
                  <a:lnTo>
                    <a:pt x="198673" y="51380"/>
                  </a:lnTo>
                  <a:lnTo>
                    <a:pt x="253949" y="51380"/>
                  </a:lnTo>
                  <a:lnTo>
                    <a:pt x="261038" y="52961"/>
                  </a:lnTo>
                  <a:lnTo>
                    <a:pt x="266106" y="59746"/>
                  </a:lnTo>
                  <a:lnTo>
                    <a:pt x="266014" y="73735"/>
                  </a:lnTo>
                  <a:lnTo>
                    <a:pt x="263362" y="78887"/>
                  </a:lnTo>
                  <a:lnTo>
                    <a:pt x="258860" y="81945"/>
                  </a:lnTo>
                  <a:lnTo>
                    <a:pt x="238452" y="87725"/>
                  </a:lnTo>
                  <a:lnTo>
                    <a:pt x="231573" y="89473"/>
                  </a:lnTo>
                  <a:lnTo>
                    <a:pt x="224589" y="91442"/>
                  </a:lnTo>
                  <a:lnTo>
                    <a:pt x="217280" y="93693"/>
                  </a:lnTo>
                  <a:lnTo>
                    <a:pt x="160957" y="109420"/>
                  </a:lnTo>
                  <a:lnTo>
                    <a:pt x="159449" y="109462"/>
                  </a:lnTo>
                  <a:lnTo>
                    <a:pt x="224743" y="109462"/>
                  </a:lnTo>
                  <a:lnTo>
                    <a:pt x="229384" y="108038"/>
                  </a:lnTo>
                  <a:lnTo>
                    <a:pt x="236107" y="106143"/>
                  </a:lnTo>
                  <a:lnTo>
                    <a:pt x="242934" y="104405"/>
                  </a:lnTo>
                  <a:lnTo>
                    <a:pt x="265477" y="98017"/>
                  </a:lnTo>
                  <a:lnTo>
                    <a:pt x="283383" y="67788"/>
                  </a:lnTo>
                  <a:lnTo>
                    <a:pt x="281355" y="55890"/>
                  </a:lnTo>
                  <a:lnTo>
                    <a:pt x="255279" y="34114"/>
                  </a:lnTo>
                  <a:lnTo>
                    <a:pt x="194726" y="34114"/>
                  </a:lnTo>
                  <a:lnTo>
                    <a:pt x="191501" y="30407"/>
                  </a:lnTo>
                  <a:lnTo>
                    <a:pt x="191501" y="21329"/>
                  </a:lnTo>
                  <a:lnTo>
                    <a:pt x="194726" y="17632"/>
                  </a:lnTo>
                  <a:lnTo>
                    <a:pt x="258713" y="17632"/>
                  </a:lnTo>
                  <a:lnTo>
                    <a:pt x="271629" y="17364"/>
                  </a:lnTo>
                  <a:lnTo>
                    <a:pt x="342362" y="17276"/>
                  </a:lnTo>
                  <a:lnTo>
                    <a:pt x="338912" y="14921"/>
                  </a:lnTo>
                  <a:lnTo>
                    <a:pt x="324367" y="7389"/>
                  </a:lnTo>
                  <a:lnTo>
                    <a:pt x="307429" y="2036"/>
                  </a:lnTo>
                  <a:lnTo>
                    <a:pt x="287686" y="0"/>
                  </a:lnTo>
                  <a:close/>
                </a:path>
              </a:pathLst>
            </a:custGeom>
            <a:solidFill>
              <a:srgbClr val="FFFFFF"/>
            </a:solidFill>
          </p:spPr>
          <p:txBody>
            <a:bodyPr wrap="square" lIns="0" tIns="0" rIns="0" bIns="0" rtlCol="0"/>
            <a:lstStyle/>
            <a:p>
              <a:endParaRPr sz="1092"/>
            </a:p>
          </p:txBody>
        </p:sp>
      </p:grpSp>
      <p:sp>
        <p:nvSpPr>
          <p:cNvPr id="137" name="object 136"/>
          <p:cNvSpPr/>
          <p:nvPr userDrawn="1"/>
        </p:nvSpPr>
        <p:spPr>
          <a:xfrm>
            <a:off x="3375243" y="2626067"/>
            <a:ext cx="283813" cy="206395"/>
          </a:xfrm>
          <a:custGeom>
            <a:avLst/>
            <a:gdLst/>
            <a:ahLst/>
            <a:cxnLst/>
            <a:rect l="l" t="t" r="r" b="b"/>
            <a:pathLst>
              <a:path w="467995" h="340360">
                <a:moveTo>
                  <a:pt x="314617" y="204165"/>
                </a:moveTo>
                <a:lnTo>
                  <a:pt x="313969" y="204444"/>
                </a:lnTo>
                <a:lnTo>
                  <a:pt x="310680" y="206121"/>
                </a:lnTo>
                <a:lnTo>
                  <a:pt x="309054" y="208457"/>
                </a:lnTo>
                <a:lnTo>
                  <a:pt x="309079" y="211493"/>
                </a:lnTo>
                <a:lnTo>
                  <a:pt x="309092" y="215074"/>
                </a:lnTo>
                <a:lnTo>
                  <a:pt x="310946" y="217627"/>
                </a:lnTo>
                <a:lnTo>
                  <a:pt x="314617" y="219125"/>
                </a:lnTo>
                <a:lnTo>
                  <a:pt x="314617" y="204165"/>
                </a:lnTo>
                <a:close/>
              </a:path>
              <a:path w="467995" h="340360">
                <a:moveTo>
                  <a:pt x="339039" y="245516"/>
                </a:moveTo>
                <a:lnTo>
                  <a:pt x="336740" y="242709"/>
                </a:lnTo>
                <a:lnTo>
                  <a:pt x="332193" y="241173"/>
                </a:lnTo>
                <a:lnTo>
                  <a:pt x="332193" y="259676"/>
                </a:lnTo>
                <a:lnTo>
                  <a:pt x="333476" y="259029"/>
                </a:lnTo>
                <a:lnTo>
                  <a:pt x="334048" y="258635"/>
                </a:lnTo>
                <a:lnTo>
                  <a:pt x="337324" y="256527"/>
                </a:lnTo>
                <a:lnTo>
                  <a:pt x="338975" y="253530"/>
                </a:lnTo>
                <a:lnTo>
                  <a:pt x="339039" y="245516"/>
                </a:lnTo>
                <a:close/>
              </a:path>
              <a:path w="467995" h="340360">
                <a:moveTo>
                  <a:pt x="467398" y="162560"/>
                </a:moveTo>
                <a:lnTo>
                  <a:pt x="450126" y="130403"/>
                </a:lnTo>
                <a:lnTo>
                  <a:pt x="450126" y="157480"/>
                </a:lnTo>
                <a:lnTo>
                  <a:pt x="450126" y="162560"/>
                </a:lnTo>
                <a:lnTo>
                  <a:pt x="448754" y="170180"/>
                </a:lnTo>
                <a:lnTo>
                  <a:pt x="444982" y="177800"/>
                </a:lnTo>
                <a:lnTo>
                  <a:pt x="439280" y="181610"/>
                </a:lnTo>
                <a:lnTo>
                  <a:pt x="432155" y="184150"/>
                </a:lnTo>
                <a:lnTo>
                  <a:pt x="422440" y="184150"/>
                </a:lnTo>
                <a:lnTo>
                  <a:pt x="421589" y="182880"/>
                </a:lnTo>
                <a:lnTo>
                  <a:pt x="419430" y="181610"/>
                </a:lnTo>
                <a:lnTo>
                  <a:pt x="418515" y="181610"/>
                </a:lnTo>
                <a:lnTo>
                  <a:pt x="410565" y="175260"/>
                </a:lnTo>
                <a:lnTo>
                  <a:pt x="410565" y="233680"/>
                </a:lnTo>
                <a:lnTo>
                  <a:pt x="403491" y="270510"/>
                </a:lnTo>
                <a:lnTo>
                  <a:pt x="384238" y="300990"/>
                </a:lnTo>
                <a:lnTo>
                  <a:pt x="355688" y="321310"/>
                </a:lnTo>
                <a:lnTo>
                  <a:pt x="320776" y="328930"/>
                </a:lnTo>
                <a:lnTo>
                  <a:pt x="287299" y="322580"/>
                </a:lnTo>
                <a:lnTo>
                  <a:pt x="259486" y="303530"/>
                </a:lnTo>
                <a:lnTo>
                  <a:pt x="239941" y="275590"/>
                </a:lnTo>
                <a:lnTo>
                  <a:pt x="231254" y="240030"/>
                </a:lnTo>
                <a:lnTo>
                  <a:pt x="253453" y="240030"/>
                </a:lnTo>
                <a:lnTo>
                  <a:pt x="262610" y="238760"/>
                </a:lnTo>
                <a:lnTo>
                  <a:pt x="270611" y="233680"/>
                </a:lnTo>
                <a:lnTo>
                  <a:pt x="276999" y="227330"/>
                </a:lnTo>
                <a:lnTo>
                  <a:pt x="281330" y="219710"/>
                </a:lnTo>
                <a:lnTo>
                  <a:pt x="282244" y="223520"/>
                </a:lnTo>
                <a:lnTo>
                  <a:pt x="283806" y="226060"/>
                </a:lnTo>
                <a:lnTo>
                  <a:pt x="285965" y="229870"/>
                </a:lnTo>
                <a:lnTo>
                  <a:pt x="290233" y="234950"/>
                </a:lnTo>
                <a:lnTo>
                  <a:pt x="295490" y="238760"/>
                </a:lnTo>
                <a:lnTo>
                  <a:pt x="301701" y="241300"/>
                </a:lnTo>
                <a:lnTo>
                  <a:pt x="308864" y="243840"/>
                </a:lnTo>
                <a:lnTo>
                  <a:pt x="308864" y="250190"/>
                </a:lnTo>
                <a:lnTo>
                  <a:pt x="307771" y="248920"/>
                </a:lnTo>
                <a:lnTo>
                  <a:pt x="305587" y="246380"/>
                </a:lnTo>
                <a:lnTo>
                  <a:pt x="303580" y="243840"/>
                </a:lnTo>
                <a:lnTo>
                  <a:pt x="300685" y="242570"/>
                </a:lnTo>
                <a:lnTo>
                  <a:pt x="295617" y="242570"/>
                </a:lnTo>
                <a:lnTo>
                  <a:pt x="293712" y="243840"/>
                </a:lnTo>
                <a:lnTo>
                  <a:pt x="291985" y="243840"/>
                </a:lnTo>
                <a:lnTo>
                  <a:pt x="280035" y="251460"/>
                </a:lnTo>
                <a:lnTo>
                  <a:pt x="278307" y="255270"/>
                </a:lnTo>
                <a:lnTo>
                  <a:pt x="278396" y="260350"/>
                </a:lnTo>
                <a:lnTo>
                  <a:pt x="279146" y="262890"/>
                </a:lnTo>
                <a:lnTo>
                  <a:pt x="280479" y="264160"/>
                </a:lnTo>
                <a:lnTo>
                  <a:pt x="283019" y="267970"/>
                </a:lnTo>
                <a:lnTo>
                  <a:pt x="308864" y="284480"/>
                </a:lnTo>
                <a:lnTo>
                  <a:pt x="308864" y="294640"/>
                </a:lnTo>
                <a:lnTo>
                  <a:pt x="313499" y="298450"/>
                </a:lnTo>
                <a:lnTo>
                  <a:pt x="333324" y="298450"/>
                </a:lnTo>
                <a:lnTo>
                  <a:pt x="337959" y="294640"/>
                </a:lnTo>
                <a:lnTo>
                  <a:pt x="337959" y="293370"/>
                </a:lnTo>
                <a:lnTo>
                  <a:pt x="337959" y="284480"/>
                </a:lnTo>
                <a:lnTo>
                  <a:pt x="366534" y="259080"/>
                </a:lnTo>
                <a:lnTo>
                  <a:pt x="367715" y="242570"/>
                </a:lnTo>
                <a:lnTo>
                  <a:pt x="365709" y="236220"/>
                </a:lnTo>
                <a:lnTo>
                  <a:pt x="361924" y="231533"/>
                </a:lnTo>
                <a:lnTo>
                  <a:pt x="361924" y="243840"/>
                </a:lnTo>
                <a:lnTo>
                  <a:pt x="361810" y="250190"/>
                </a:lnTo>
                <a:lnTo>
                  <a:pt x="338937" y="279400"/>
                </a:lnTo>
                <a:lnTo>
                  <a:pt x="332193" y="279400"/>
                </a:lnTo>
                <a:lnTo>
                  <a:pt x="332193" y="290830"/>
                </a:lnTo>
                <a:lnTo>
                  <a:pt x="330149" y="293370"/>
                </a:lnTo>
                <a:lnTo>
                  <a:pt x="316674" y="293370"/>
                </a:lnTo>
                <a:lnTo>
                  <a:pt x="314617" y="290830"/>
                </a:lnTo>
                <a:lnTo>
                  <a:pt x="314617" y="279400"/>
                </a:lnTo>
                <a:lnTo>
                  <a:pt x="307009" y="278130"/>
                </a:lnTo>
                <a:lnTo>
                  <a:pt x="300151" y="275590"/>
                </a:lnTo>
                <a:lnTo>
                  <a:pt x="294106" y="270510"/>
                </a:lnTo>
                <a:lnTo>
                  <a:pt x="290347" y="267970"/>
                </a:lnTo>
                <a:lnTo>
                  <a:pt x="287350" y="264160"/>
                </a:lnTo>
                <a:lnTo>
                  <a:pt x="285127" y="261620"/>
                </a:lnTo>
                <a:lnTo>
                  <a:pt x="284467" y="260350"/>
                </a:lnTo>
                <a:lnTo>
                  <a:pt x="284137" y="259080"/>
                </a:lnTo>
                <a:lnTo>
                  <a:pt x="284099" y="256540"/>
                </a:lnTo>
                <a:lnTo>
                  <a:pt x="284810" y="255270"/>
                </a:lnTo>
                <a:lnTo>
                  <a:pt x="294881" y="248920"/>
                </a:lnTo>
                <a:lnTo>
                  <a:pt x="300177" y="248920"/>
                </a:lnTo>
                <a:lnTo>
                  <a:pt x="301104" y="250190"/>
                </a:lnTo>
                <a:lnTo>
                  <a:pt x="305346" y="255270"/>
                </a:lnTo>
                <a:lnTo>
                  <a:pt x="309854" y="259080"/>
                </a:lnTo>
                <a:lnTo>
                  <a:pt x="314617" y="260350"/>
                </a:lnTo>
                <a:lnTo>
                  <a:pt x="314617" y="250190"/>
                </a:lnTo>
                <a:lnTo>
                  <a:pt x="314617" y="240030"/>
                </a:lnTo>
                <a:lnTo>
                  <a:pt x="286156" y="212090"/>
                </a:lnTo>
                <a:lnTo>
                  <a:pt x="287096" y="204470"/>
                </a:lnTo>
                <a:lnTo>
                  <a:pt x="288950" y="200660"/>
                </a:lnTo>
                <a:lnTo>
                  <a:pt x="290182" y="198120"/>
                </a:lnTo>
                <a:lnTo>
                  <a:pt x="295427" y="191770"/>
                </a:lnTo>
                <a:lnTo>
                  <a:pt x="302831" y="187960"/>
                </a:lnTo>
                <a:lnTo>
                  <a:pt x="306336" y="185420"/>
                </a:lnTo>
                <a:lnTo>
                  <a:pt x="310261" y="184150"/>
                </a:lnTo>
                <a:lnTo>
                  <a:pt x="314617" y="184150"/>
                </a:lnTo>
                <a:lnTo>
                  <a:pt x="314617" y="171450"/>
                </a:lnTo>
                <a:lnTo>
                  <a:pt x="316674" y="170180"/>
                </a:lnTo>
                <a:lnTo>
                  <a:pt x="330149" y="170180"/>
                </a:lnTo>
                <a:lnTo>
                  <a:pt x="332193" y="171450"/>
                </a:lnTo>
                <a:lnTo>
                  <a:pt x="332193" y="184150"/>
                </a:lnTo>
                <a:lnTo>
                  <a:pt x="338836" y="185420"/>
                </a:lnTo>
                <a:lnTo>
                  <a:pt x="356171" y="199390"/>
                </a:lnTo>
                <a:lnTo>
                  <a:pt x="356120" y="201930"/>
                </a:lnTo>
                <a:lnTo>
                  <a:pt x="355460" y="203200"/>
                </a:lnTo>
                <a:lnTo>
                  <a:pt x="344728" y="209550"/>
                </a:lnTo>
                <a:lnTo>
                  <a:pt x="343065" y="210820"/>
                </a:lnTo>
                <a:lnTo>
                  <a:pt x="339064" y="210820"/>
                </a:lnTo>
                <a:lnTo>
                  <a:pt x="337934" y="209550"/>
                </a:lnTo>
                <a:lnTo>
                  <a:pt x="336092" y="207010"/>
                </a:lnTo>
                <a:lnTo>
                  <a:pt x="334187" y="205740"/>
                </a:lnTo>
                <a:lnTo>
                  <a:pt x="332193" y="205740"/>
                </a:lnTo>
                <a:lnTo>
                  <a:pt x="332193" y="222250"/>
                </a:lnTo>
                <a:lnTo>
                  <a:pt x="340080" y="223520"/>
                </a:lnTo>
                <a:lnTo>
                  <a:pt x="346862" y="226060"/>
                </a:lnTo>
                <a:lnTo>
                  <a:pt x="352526" y="229870"/>
                </a:lnTo>
                <a:lnTo>
                  <a:pt x="357073" y="234950"/>
                </a:lnTo>
                <a:lnTo>
                  <a:pt x="360349" y="238760"/>
                </a:lnTo>
                <a:lnTo>
                  <a:pt x="361924" y="243840"/>
                </a:lnTo>
                <a:lnTo>
                  <a:pt x="361924" y="231533"/>
                </a:lnTo>
                <a:lnTo>
                  <a:pt x="337959" y="217170"/>
                </a:lnTo>
                <a:lnTo>
                  <a:pt x="337959" y="215900"/>
                </a:lnTo>
                <a:lnTo>
                  <a:pt x="339178" y="215900"/>
                </a:lnTo>
                <a:lnTo>
                  <a:pt x="340474" y="217170"/>
                </a:lnTo>
                <a:lnTo>
                  <a:pt x="344284" y="217170"/>
                </a:lnTo>
                <a:lnTo>
                  <a:pt x="346049" y="215900"/>
                </a:lnTo>
                <a:lnTo>
                  <a:pt x="347814" y="214630"/>
                </a:lnTo>
                <a:lnTo>
                  <a:pt x="353568" y="210820"/>
                </a:lnTo>
                <a:lnTo>
                  <a:pt x="357403" y="208280"/>
                </a:lnTo>
                <a:lnTo>
                  <a:pt x="360235" y="207010"/>
                </a:lnTo>
                <a:lnTo>
                  <a:pt x="361835" y="203200"/>
                </a:lnTo>
                <a:lnTo>
                  <a:pt x="337959" y="179070"/>
                </a:lnTo>
                <a:lnTo>
                  <a:pt x="337959" y="170180"/>
                </a:lnTo>
                <a:lnTo>
                  <a:pt x="337959" y="168910"/>
                </a:lnTo>
                <a:lnTo>
                  <a:pt x="333324" y="163830"/>
                </a:lnTo>
                <a:lnTo>
                  <a:pt x="313499" y="163830"/>
                </a:lnTo>
                <a:lnTo>
                  <a:pt x="308864" y="168910"/>
                </a:lnTo>
                <a:lnTo>
                  <a:pt x="308864" y="179070"/>
                </a:lnTo>
                <a:lnTo>
                  <a:pt x="305803" y="180340"/>
                </a:lnTo>
                <a:lnTo>
                  <a:pt x="302958" y="180340"/>
                </a:lnTo>
                <a:lnTo>
                  <a:pt x="300316" y="182880"/>
                </a:lnTo>
                <a:lnTo>
                  <a:pt x="293395" y="186690"/>
                </a:lnTo>
                <a:lnTo>
                  <a:pt x="288226" y="190500"/>
                </a:lnTo>
                <a:lnTo>
                  <a:pt x="284568" y="195580"/>
                </a:lnTo>
                <a:lnTo>
                  <a:pt x="282194" y="200660"/>
                </a:lnTo>
                <a:lnTo>
                  <a:pt x="279908" y="194310"/>
                </a:lnTo>
                <a:lnTo>
                  <a:pt x="276390" y="189230"/>
                </a:lnTo>
                <a:lnTo>
                  <a:pt x="271792" y="184150"/>
                </a:lnTo>
                <a:lnTo>
                  <a:pt x="268084" y="181610"/>
                </a:lnTo>
                <a:lnTo>
                  <a:pt x="266230" y="180340"/>
                </a:lnTo>
                <a:lnTo>
                  <a:pt x="262128" y="177800"/>
                </a:lnTo>
                <a:lnTo>
                  <a:pt x="247929" y="177800"/>
                </a:lnTo>
                <a:lnTo>
                  <a:pt x="262331" y="160020"/>
                </a:lnTo>
                <a:lnTo>
                  <a:pt x="279806" y="147320"/>
                </a:lnTo>
                <a:lnTo>
                  <a:pt x="299554" y="139700"/>
                </a:lnTo>
                <a:lnTo>
                  <a:pt x="320776" y="137160"/>
                </a:lnTo>
                <a:lnTo>
                  <a:pt x="324688" y="137160"/>
                </a:lnTo>
                <a:lnTo>
                  <a:pt x="401231" y="190500"/>
                </a:lnTo>
                <a:lnTo>
                  <a:pt x="410565" y="233680"/>
                </a:lnTo>
                <a:lnTo>
                  <a:pt x="410565" y="175260"/>
                </a:lnTo>
                <a:lnTo>
                  <a:pt x="401040" y="167640"/>
                </a:lnTo>
                <a:lnTo>
                  <a:pt x="356412" y="137160"/>
                </a:lnTo>
                <a:lnTo>
                  <a:pt x="324802" y="115570"/>
                </a:lnTo>
                <a:lnTo>
                  <a:pt x="310527" y="105829"/>
                </a:lnTo>
                <a:lnTo>
                  <a:pt x="310527" y="125730"/>
                </a:lnTo>
                <a:lnTo>
                  <a:pt x="287020" y="132080"/>
                </a:lnTo>
                <a:lnTo>
                  <a:pt x="265607" y="143510"/>
                </a:lnTo>
                <a:lnTo>
                  <a:pt x="247192" y="160020"/>
                </a:lnTo>
                <a:lnTo>
                  <a:pt x="232689" y="180340"/>
                </a:lnTo>
                <a:lnTo>
                  <a:pt x="232524" y="180340"/>
                </a:lnTo>
                <a:lnTo>
                  <a:pt x="232448" y="181610"/>
                </a:lnTo>
                <a:lnTo>
                  <a:pt x="187274" y="181610"/>
                </a:lnTo>
                <a:lnTo>
                  <a:pt x="178968" y="179070"/>
                </a:lnTo>
                <a:lnTo>
                  <a:pt x="173012" y="171450"/>
                </a:lnTo>
                <a:lnTo>
                  <a:pt x="173012" y="154940"/>
                </a:lnTo>
                <a:lnTo>
                  <a:pt x="176250" y="149860"/>
                </a:lnTo>
                <a:lnTo>
                  <a:pt x="181559" y="146050"/>
                </a:lnTo>
                <a:lnTo>
                  <a:pt x="204292" y="139700"/>
                </a:lnTo>
                <a:lnTo>
                  <a:pt x="211950" y="137160"/>
                </a:lnTo>
                <a:lnTo>
                  <a:pt x="219887" y="134620"/>
                </a:lnTo>
                <a:lnTo>
                  <a:pt x="227711" y="133350"/>
                </a:lnTo>
                <a:lnTo>
                  <a:pt x="252171" y="125730"/>
                </a:lnTo>
                <a:lnTo>
                  <a:pt x="270167" y="120650"/>
                </a:lnTo>
                <a:lnTo>
                  <a:pt x="282917" y="116840"/>
                </a:lnTo>
                <a:lnTo>
                  <a:pt x="290118" y="115570"/>
                </a:lnTo>
                <a:lnTo>
                  <a:pt x="294919" y="115570"/>
                </a:lnTo>
                <a:lnTo>
                  <a:pt x="310527" y="125730"/>
                </a:lnTo>
                <a:lnTo>
                  <a:pt x="310527" y="105829"/>
                </a:lnTo>
                <a:lnTo>
                  <a:pt x="302488" y="100330"/>
                </a:lnTo>
                <a:lnTo>
                  <a:pt x="301548" y="99060"/>
                </a:lnTo>
                <a:lnTo>
                  <a:pt x="296989" y="97790"/>
                </a:lnTo>
                <a:lnTo>
                  <a:pt x="287235" y="97790"/>
                </a:lnTo>
                <a:lnTo>
                  <a:pt x="278180" y="100330"/>
                </a:lnTo>
                <a:lnTo>
                  <a:pt x="262991" y="105410"/>
                </a:lnTo>
                <a:lnTo>
                  <a:pt x="244119" y="110490"/>
                </a:lnTo>
                <a:lnTo>
                  <a:pt x="222808" y="116840"/>
                </a:lnTo>
                <a:lnTo>
                  <a:pt x="215074" y="118110"/>
                </a:lnTo>
                <a:lnTo>
                  <a:pt x="199809" y="123190"/>
                </a:lnTo>
                <a:lnTo>
                  <a:pt x="174942" y="129540"/>
                </a:lnTo>
                <a:lnTo>
                  <a:pt x="174282" y="129540"/>
                </a:lnTo>
                <a:lnTo>
                  <a:pt x="173634" y="130810"/>
                </a:lnTo>
                <a:lnTo>
                  <a:pt x="166179" y="135890"/>
                </a:lnTo>
                <a:lnTo>
                  <a:pt x="160540" y="143510"/>
                </a:lnTo>
                <a:lnTo>
                  <a:pt x="156984" y="152400"/>
                </a:lnTo>
                <a:lnTo>
                  <a:pt x="155727" y="162560"/>
                </a:lnTo>
                <a:lnTo>
                  <a:pt x="157924" y="175260"/>
                </a:lnTo>
                <a:lnTo>
                  <a:pt x="163995" y="186690"/>
                </a:lnTo>
                <a:lnTo>
                  <a:pt x="173253" y="194310"/>
                </a:lnTo>
                <a:lnTo>
                  <a:pt x="184962" y="198120"/>
                </a:lnTo>
                <a:lnTo>
                  <a:pt x="253390" y="198120"/>
                </a:lnTo>
                <a:lnTo>
                  <a:pt x="257365" y="203200"/>
                </a:lnTo>
                <a:lnTo>
                  <a:pt x="257365" y="214630"/>
                </a:lnTo>
                <a:lnTo>
                  <a:pt x="253390" y="218440"/>
                </a:lnTo>
                <a:lnTo>
                  <a:pt x="159372" y="218440"/>
                </a:lnTo>
                <a:lnTo>
                  <a:pt x="150063" y="219710"/>
                </a:lnTo>
                <a:lnTo>
                  <a:pt x="102616" y="205740"/>
                </a:lnTo>
                <a:lnTo>
                  <a:pt x="86283" y="193040"/>
                </a:lnTo>
                <a:lnTo>
                  <a:pt x="78397" y="187960"/>
                </a:lnTo>
                <a:lnTo>
                  <a:pt x="65049" y="176530"/>
                </a:lnTo>
                <a:lnTo>
                  <a:pt x="50901" y="167640"/>
                </a:lnTo>
                <a:lnTo>
                  <a:pt x="35318" y="160020"/>
                </a:lnTo>
                <a:lnTo>
                  <a:pt x="17678" y="156210"/>
                </a:lnTo>
                <a:lnTo>
                  <a:pt x="17665" y="83820"/>
                </a:lnTo>
                <a:lnTo>
                  <a:pt x="24904" y="82550"/>
                </a:lnTo>
                <a:lnTo>
                  <a:pt x="33134" y="81280"/>
                </a:lnTo>
                <a:lnTo>
                  <a:pt x="42329" y="78740"/>
                </a:lnTo>
                <a:lnTo>
                  <a:pt x="52819" y="76200"/>
                </a:lnTo>
                <a:lnTo>
                  <a:pt x="53149" y="76200"/>
                </a:lnTo>
                <a:lnTo>
                  <a:pt x="56565" y="74930"/>
                </a:lnTo>
                <a:lnTo>
                  <a:pt x="265988" y="19050"/>
                </a:lnTo>
                <a:lnTo>
                  <a:pt x="270192" y="17780"/>
                </a:lnTo>
                <a:lnTo>
                  <a:pt x="273824" y="17780"/>
                </a:lnTo>
                <a:lnTo>
                  <a:pt x="278358" y="20320"/>
                </a:lnTo>
                <a:lnTo>
                  <a:pt x="279069" y="20320"/>
                </a:lnTo>
                <a:lnTo>
                  <a:pt x="431304" y="137160"/>
                </a:lnTo>
                <a:lnTo>
                  <a:pt x="438023" y="143510"/>
                </a:lnTo>
                <a:lnTo>
                  <a:pt x="438759" y="143510"/>
                </a:lnTo>
                <a:lnTo>
                  <a:pt x="440829" y="144780"/>
                </a:lnTo>
                <a:lnTo>
                  <a:pt x="442417" y="146050"/>
                </a:lnTo>
                <a:lnTo>
                  <a:pt x="447979" y="151130"/>
                </a:lnTo>
                <a:lnTo>
                  <a:pt x="450126" y="157480"/>
                </a:lnTo>
                <a:lnTo>
                  <a:pt x="450126" y="130403"/>
                </a:lnTo>
                <a:lnTo>
                  <a:pt x="448106" y="129540"/>
                </a:lnTo>
                <a:lnTo>
                  <a:pt x="304241" y="17780"/>
                </a:lnTo>
                <a:lnTo>
                  <a:pt x="287896" y="5080"/>
                </a:lnTo>
                <a:lnTo>
                  <a:pt x="287045" y="5080"/>
                </a:lnTo>
                <a:lnTo>
                  <a:pt x="286169" y="3810"/>
                </a:lnTo>
                <a:lnTo>
                  <a:pt x="284467" y="3810"/>
                </a:lnTo>
                <a:lnTo>
                  <a:pt x="276771" y="1270"/>
                </a:lnTo>
                <a:lnTo>
                  <a:pt x="269735" y="0"/>
                </a:lnTo>
                <a:lnTo>
                  <a:pt x="261721" y="2540"/>
                </a:lnTo>
                <a:lnTo>
                  <a:pt x="51333" y="58420"/>
                </a:lnTo>
                <a:lnTo>
                  <a:pt x="50660" y="58420"/>
                </a:lnTo>
                <a:lnTo>
                  <a:pt x="47561" y="59690"/>
                </a:lnTo>
                <a:lnTo>
                  <a:pt x="35407" y="63500"/>
                </a:lnTo>
                <a:lnTo>
                  <a:pt x="24790" y="64770"/>
                </a:lnTo>
                <a:lnTo>
                  <a:pt x="15913" y="67310"/>
                </a:lnTo>
                <a:lnTo>
                  <a:pt x="4267" y="67310"/>
                </a:lnTo>
                <a:lnTo>
                  <a:pt x="406" y="71120"/>
                </a:lnTo>
                <a:lnTo>
                  <a:pt x="406" y="82550"/>
                </a:lnTo>
                <a:lnTo>
                  <a:pt x="292" y="97790"/>
                </a:lnTo>
                <a:lnTo>
                  <a:pt x="406" y="162560"/>
                </a:lnTo>
                <a:lnTo>
                  <a:pt x="0" y="165100"/>
                </a:lnTo>
                <a:lnTo>
                  <a:pt x="533" y="167640"/>
                </a:lnTo>
                <a:lnTo>
                  <a:pt x="3543" y="171450"/>
                </a:lnTo>
                <a:lnTo>
                  <a:pt x="6146" y="172720"/>
                </a:lnTo>
                <a:lnTo>
                  <a:pt x="8902" y="172720"/>
                </a:lnTo>
                <a:lnTo>
                  <a:pt x="25514" y="175260"/>
                </a:lnTo>
                <a:lnTo>
                  <a:pt x="67678" y="200660"/>
                </a:lnTo>
                <a:lnTo>
                  <a:pt x="80048" y="210820"/>
                </a:lnTo>
                <a:lnTo>
                  <a:pt x="93840" y="219710"/>
                </a:lnTo>
                <a:lnTo>
                  <a:pt x="109804" y="228600"/>
                </a:lnTo>
                <a:lnTo>
                  <a:pt x="128397" y="233680"/>
                </a:lnTo>
                <a:lnTo>
                  <a:pt x="150063" y="236220"/>
                </a:lnTo>
                <a:lnTo>
                  <a:pt x="219583" y="236220"/>
                </a:lnTo>
                <a:lnTo>
                  <a:pt x="228244" y="276860"/>
                </a:lnTo>
                <a:lnTo>
                  <a:pt x="250113" y="309880"/>
                </a:lnTo>
                <a:lnTo>
                  <a:pt x="282016" y="332740"/>
                </a:lnTo>
                <a:lnTo>
                  <a:pt x="320776" y="340360"/>
                </a:lnTo>
                <a:lnTo>
                  <a:pt x="360172" y="332740"/>
                </a:lnTo>
                <a:lnTo>
                  <a:pt x="365531" y="328930"/>
                </a:lnTo>
                <a:lnTo>
                  <a:pt x="392366" y="309880"/>
                </a:lnTo>
                <a:lnTo>
                  <a:pt x="414096" y="275590"/>
                </a:lnTo>
                <a:lnTo>
                  <a:pt x="422071" y="233680"/>
                </a:lnTo>
                <a:lnTo>
                  <a:pt x="421741" y="224790"/>
                </a:lnTo>
                <a:lnTo>
                  <a:pt x="420776" y="215900"/>
                </a:lnTo>
                <a:lnTo>
                  <a:pt x="419188" y="208280"/>
                </a:lnTo>
                <a:lnTo>
                  <a:pt x="416979" y="199390"/>
                </a:lnTo>
                <a:lnTo>
                  <a:pt x="417309" y="200660"/>
                </a:lnTo>
                <a:lnTo>
                  <a:pt x="420916" y="200660"/>
                </a:lnTo>
                <a:lnTo>
                  <a:pt x="422694" y="201930"/>
                </a:lnTo>
                <a:lnTo>
                  <a:pt x="430618" y="201930"/>
                </a:lnTo>
                <a:lnTo>
                  <a:pt x="434276" y="200660"/>
                </a:lnTo>
                <a:lnTo>
                  <a:pt x="438670" y="199390"/>
                </a:lnTo>
                <a:lnTo>
                  <a:pt x="447433" y="196850"/>
                </a:lnTo>
                <a:lnTo>
                  <a:pt x="457936" y="189230"/>
                </a:lnTo>
                <a:lnTo>
                  <a:pt x="460717" y="184150"/>
                </a:lnTo>
                <a:lnTo>
                  <a:pt x="464883" y="176530"/>
                </a:lnTo>
                <a:lnTo>
                  <a:pt x="467398" y="162560"/>
                </a:lnTo>
                <a:close/>
              </a:path>
            </a:pathLst>
          </a:custGeom>
          <a:solidFill>
            <a:srgbClr val="FFFFFF"/>
          </a:solidFill>
        </p:spPr>
        <p:txBody>
          <a:bodyPr wrap="square" lIns="0" tIns="0" rIns="0" bIns="0" rtlCol="0"/>
          <a:lstStyle/>
          <a:p>
            <a:endParaRPr sz="1092"/>
          </a:p>
        </p:txBody>
      </p:sp>
      <p:sp>
        <p:nvSpPr>
          <p:cNvPr id="138" name="object 137"/>
          <p:cNvSpPr/>
          <p:nvPr userDrawn="1"/>
        </p:nvSpPr>
        <p:spPr>
          <a:xfrm>
            <a:off x="5095787" y="3206899"/>
            <a:ext cx="221813" cy="182521"/>
          </a:xfrm>
          <a:custGeom>
            <a:avLst/>
            <a:gdLst/>
            <a:ahLst/>
            <a:cxnLst/>
            <a:rect l="l" t="t" r="r" b="b"/>
            <a:pathLst>
              <a:path w="365759" h="300989">
                <a:moveTo>
                  <a:pt x="37674" y="153670"/>
                </a:moveTo>
                <a:lnTo>
                  <a:pt x="27004" y="153670"/>
                </a:lnTo>
                <a:lnTo>
                  <a:pt x="16278" y="157480"/>
                </a:lnTo>
                <a:lnTo>
                  <a:pt x="7718" y="163830"/>
                </a:lnTo>
                <a:lnTo>
                  <a:pt x="2050" y="172720"/>
                </a:lnTo>
                <a:lnTo>
                  <a:pt x="0" y="184150"/>
                </a:lnTo>
                <a:lnTo>
                  <a:pt x="0" y="191770"/>
                </a:lnTo>
                <a:lnTo>
                  <a:pt x="3099" y="199390"/>
                </a:lnTo>
                <a:lnTo>
                  <a:pt x="8743" y="204470"/>
                </a:lnTo>
                <a:lnTo>
                  <a:pt x="8994" y="205740"/>
                </a:lnTo>
                <a:lnTo>
                  <a:pt x="11182" y="207010"/>
                </a:lnTo>
                <a:lnTo>
                  <a:pt x="13402" y="209550"/>
                </a:lnTo>
                <a:lnTo>
                  <a:pt x="15790" y="210820"/>
                </a:lnTo>
                <a:lnTo>
                  <a:pt x="137482" y="298450"/>
                </a:lnTo>
                <a:lnTo>
                  <a:pt x="138288" y="298450"/>
                </a:lnTo>
                <a:lnTo>
                  <a:pt x="139116" y="299720"/>
                </a:lnTo>
                <a:lnTo>
                  <a:pt x="140435" y="299720"/>
                </a:lnTo>
                <a:lnTo>
                  <a:pt x="144278" y="300990"/>
                </a:lnTo>
                <a:lnTo>
                  <a:pt x="158665" y="300990"/>
                </a:lnTo>
                <a:lnTo>
                  <a:pt x="189623" y="293370"/>
                </a:lnTo>
                <a:lnTo>
                  <a:pt x="223606" y="284480"/>
                </a:lnTo>
                <a:lnTo>
                  <a:pt x="149419" y="284480"/>
                </a:lnTo>
                <a:lnTo>
                  <a:pt x="146215" y="283210"/>
                </a:lnTo>
                <a:lnTo>
                  <a:pt x="25077" y="195580"/>
                </a:lnTo>
                <a:lnTo>
                  <a:pt x="24690" y="195580"/>
                </a:lnTo>
                <a:lnTo>
                  <a:pt x="23245" y="194310"/>
                </a:lnTo>
                <a:lnTo>
                  <a:pt x="22240" y="194310"/>
                </a:lnTo>
                <a:lnTo>
                  <a:pt x="18617" y="190500"/>
                </a:lnTo>
                <a:lnTo>
                  <a:pt x="17276" y="186690"/>
                </a:lnTo>
                <a:lnTo>
                  <a:pt x="17276" y="177800"/>
                </a:lnTo>
                <a:lnTo>
                  <a:pt x="22313" y="171450"/>
                </a:lnTo>
                <a:lnTo>
                  <a:pt x="31192" y="171450"/>
                </a:lnTo>
                <a:lnTo>
                  <a:pt x="32459" y="170180"/>
                </a:lnTo>
                <a:lnTo>
                  <a:pt x="65011" y="170180"/>
                </a:lnTo>
                <a:lnTo>
                  <a:pt x="47506" y="158750"/>
                </a:lnTo>
                <a:lnTo>
                  <a:pt x="47181" y="157480"/>
                </a:lnTo>
                <a:lnTo>
                  <a:pt x="46145" y="157480"/>
                </a:lnTo>
                <a:lnTo>
                  <a:pt x="43045" y="156210"/>
                </a:lnTo>
                <a:lnTo>
                  <a:pt x="41569" y="154940"/>
                </a:lnTo>
                <a:lnTo>
                  <a:pt x="38930" y="154940"/>
                </a:lnTo>
                <a:lnTo>
                  <a:pt x="37674" y="153670"/>
                </a:lnTo>
                <a:close/>
              </a:path>
              <a:path w="365759" h="300989">
                <a:moveTo>
                  <a:pt x="234485" y="69850"/>
                </a:moveTo>
                <a:lnTo>
                  <a:pt x="226495" y="69850"/>
                </a:lnTo>
                <a:lnTo>
                  <a:pt x="221194" y="71120"/>
                </a:lnTo>
                <a:lnTo>
                  <a:pt x="211768" y="73660"/>
                </a:lnTo>
                <a:lnTo>
                  <a:pt x="177376" y="82550"/>
                </a:lnTo>
                <a:lnTo>
                  <a:pt x="171523" y="85090"/>
                </a:lnTo>
                <a:lnTo>
                  <a:pt x="159932" y="87630"/>
                </a:lnTo>
                <a:lnTo>
                  <a:pt x="140917" y="92710"/>
                </a:lnTo>
                <a:lnTo>
                  <a:pt x="139650" y="92710"/>
                </a:lnTo>
                <a:lnTo>
                  <a:pt x="133469" y="97790"/>
                </a:lnTo>
                <a:lnTo>
                  <a:pt x="128794" y="104140"/>
                </a:lnTo>
                <a:lnTo>
                  <a:pt x="125835" y="110490"/>
                </a:lnTo>
                <a:lnTo>
                  <a:pt x="124802" y="118110"/>
                </a:lnTo>
                <a:lnTo>
                  <a:pt x="126598" y="128270"/>
                </a:lnTo>
                <a:lnTo>
                  <a:pt x="131592" y="137160"/>
                </a:lnTo>
                <a:lnTo>
                  <a:pt x="139194" y="143510"/>
                </a:lnTo>
                <a:lnTo>
                  <a:pt x="148812" y="146050"/>
                </a:lnTo>
                <a:lnTo>
                  <a:pt x="243081" y="146050"/>
                </a:lnTo>
                <a:lnTo>
                  <a:pt x="256518" y="147320"/>
                </a:lnTo>
                <a:lnTo>
                  <a:pt x="296420" y="168910"/>
                </a:lnTo>
                <a:lnTo>
                  <a:pt x="306381" y="175260"/>
                </a:lnTo>
                <a:lnTo>
                  <a:pt x="316928" y="181610"/>
                </a:lnTo>
                <a:lnTo>
                  <a:pt x="328506" y="187960"/>
                </a:lnTo>
                <a:lnTo>
                  <a:pt x="341560" y="190500"/>
                </a:lnTo>
                <a:lnTo>
                  <a:pt x="341623" y="237490"/>
                </a:lnTo>
                <a:lnTo>
                  <a:pt x="334984" y="238760"/>
                </a:lnTo>
                <a:lnTo>
                  <a:pt x="326670" y="240030"/>
                </a:lnTo>
                <a:lnTo>
                  <a:pt x="316178" y="242570"/>
                </a:lnTo>
                <a:lnTo>
                  <a:pt x="313603" y="243840"/>
                </a:lnTo>
                <a:lnTo>
                  <a:pt x="275048" y="254000"/>
                </a:lnTo>
                <a:lnTo>
                  <a:pt x="228756" y="265430"/>
                </a:lnTo>
                <a:lnTo>
                  <a:pt x="155052" y="284480"/>
                </a:lnTo>
                <a:lnTo>
                  <a:pt x="223606" y="284480"/>
                </a:lnTo>
                <a:lnTo>
                  <a:pt x="233316" y="281940"/>
                </a:lnTo>
                <a:lnTo>
                  <a:pt x="279723" y="270510"/>
                </a:lnTo>
                <a:lnTo>
                  <a:pt x="318524" y="260350"/>
                </a:lnTo>
                <a:lnTo>
                  <a:pt x="318838" y="260350"/>
                </a:lnTo>
                <a:lnTo>
                  <a:pt x="321445" y="259080"/>
                </a:lnTo>
                <a:lnTo>
                  <a:pt x="330532" y="257810"/>
                </a:lnTo>
                <a:lnTo>
                  <a:pt x="338466" y="255270"/>
                </a:lnTo>
                <a:lnTo>
                  <a:pt x="345072" y="255270"/>
                </a:lnTo>
                <a:lnTo>
                  <a:pt x="350177" y="254000"/>
                </a:lnTo>
                <a:lnTo>
                  <a:pt x="354952" y="254000"/>
                </a:lnTo>
                <a:lnTo>
                  <a:pt x="358826" y="250190"/>
                </a:lnTo>
                <a:lnTo>
                  <a:pt x="358900" y="241300"/>
                </a:lnTo>
                <a:lnTo>
                  <a:pt x="358826" y="184150"/>
                </a:lnTo>
                <a:lnTo>
                  <a:pt x="359172" y="181610"/>
                </a:lnTo>
                <a:lnTo>
                  <a:pt x="358638" y="179070"/>
                </a:lnTo>
                <a:lnTo>
                  <a:pt x="355685" y="175260"/>
                </a:lnTo>
                <a:lnTo>
                  <a:pt x="353078" y="173990"/>
                </a:lnTo>
                <a:lnTo>
                  <a:pt x="350292" y="173990"/>
                </a:lnTo>
                <a:lnTo>
                  <a:pt x="338040" y="172720"/>
                </a:lnTo>
                <a:lnTo>
                  <a:pt x="327157" y="167640"/>
                </a:lnTo>
                <a:lnTo>
                  <a:pt x="316950" y="162560"/>
                </a:lnTo>
                <a:lnTo>
                  <a:pt x="306723" y="154940"/>
                </a:lnTo>
                <a:lnTo>
                  <a:pt x="300503" y="149860"/>
                </a:lnTo>
                <a:lnTo>
                  <a:pt x="297289" y="147320"/>
                </a:lnTo>
                <a:lnTo>
                  <a:pt x="286622" y="140970"/>
                </a:lnTo>
                <a:lnTo>
                  <a:pt x="274269" y="134620"/>
                </a:lnTo>
                <a:lnTo>
                  <a:pt x="259873" y="130810"/>
                </a:lnTo>
                <a:lnTo>
                  <a:pt x="243081" y="129540"/>
                </a:lnTo>
                <a:lnTo>
                  <a:pt x="151021" y="129540"/>
                </a:lnTo>
                <a:lnTo>
                  <a:pt x="145807" y="128270"/>
                </a:lnTo>
                <a:lnTo>
                  <a:pt x="142079" y="123190"/>
                </a:lnTo>
                <a:lnTo>
                  <a:pt x="142079" y="114300"/>
                </a:lnTo>
                <a:lnTo>
                  <a:pt x="144027" y="110490"/>
                </a:lnTo>
                <a:lnTo>
                  <a:pt x="147220" y="109220"/>
                </a:lnTo>
                <a:lnTo>
                  <a:pt x="164162" y="104140"/>
                </a:lnTo>
                <a:lnTo>
                  <a:pt x="176067" y="101600"/>
                </a:lnTo>
                <a:lnTo>
                  <a:pt x="181973" y="99060"/>
                </a:lnTo>
                <a:lnTo>
                  <a:pt x="214285" y="91440"/>
                </a:lnTo>
                <a:lnTo>
                  <a:pt x="223779" y="88900"/>
                </a:lnTo>
                <a:lnTo>
                  <a:pt x="229176" y="87630"/>
                </a:lnTo>
                <a:lnTo>
                  <a:pt x="264810" y="87630"/>
                </a:lnTo>
                <a:lnTo>
                  <a:pt x="239144" y="71120"/>
                </a:lnTo>
                <a:lnTo>
                  <a:pt x="238244" y="71120"/>
                </a:lnTo>
                <a:lnTo>
                  <a:pt x="234485" y="69850"/>
                </a:lnTo>
                <a:close/>
              </a:path>
              <a:path w="365759" h="300989">
                <a:moveTo>
                  <a:pt x="65011" y="170180"/>
                </a:moveTo>
                <a:lnTo>
                  <a:pt x="32459" y="170180"/>
                </a:lnTo>
                <a:lnTo>
                  <a:pt x="34218" y="171450"/>
                </a:lnTo>
                <a:lnTo>
                  <a:pt x="36166" y="171450"/>
                </a:lnTo>
                <a:lnTo>
                  <a:pt x="37203" y="172720"/>
                </a:lnTo>
                <a:lnTo>
                  <a:pt x="38218" y="172720"/>
                </a:lnTo>
                <a:lnTo>
                  <a:pt x="51495" y="182880"/>
                </a:lnTo>
                <a:lnTo>
                  <a:pt x="126530" y="231140"/>
                </a:lnTo>
                <a:lnTo>
                  <a:pt x="127441" y="231140"/>
                </a:lnTo>
                <a:lnTo>
                  <a:pt x="131231" y="232410"/>
                </a:lnTo>
                <a:lnTo>
                  <a:pt x="139179" y="232410"/>
                </a:lnTo>
                <a:lnTo>
                  <a:pt x="144509" y="231140"/>
                </a:lnTo>
                <a:lnTo>
                  <a:pt x="153940" y="228600"/>
                </a:lnTo>
                <a:lnTo>
                  <a:pt x="188308" y="219710"/>
                </a:lnTo>
                <a:lnTo>
                  <a:pt x="194140" y="218440"/>
                </a:lnTo>
                <a:lnTo>
                  <a:pt x="199931" y="215900"/>
                </a:lnTo>
                <a:lnTo>
                  <a:pt x="205731" y="214630"/>
                </a:lnTo>
                <a:lnTo>
                  <a:pt x="133681" y="214630"/>
                </a:lnTo>
                <a:lnTo>
                  <a:pt x="65011" y="170180"/>
                </a:lnTo>
                <a:close/>
              </a:path>
              <a:path w="365759" h="300989">
                <a:moveTo>
                  <a:pt x="238450" y="172720"/>
                </a:moveTo>
                <a:lnTo>
                  <a:pt x="214653" y="172720"/>
                </a:lnTo>
                <a:lnTo>
                  <a:pt x="219867" y="173990"/>
                </a:lnTo>
                <a:lnTo>
                  <a:pt x="223584" y="179070"/>
                </a:lnTo>
                <a:lnTo>
                  <a:pt x="223584" y="187960"/>
                </a:lnTo>
                <a:lnTo>
                  <a:pt x="221700" y="191770"/>
                </a:lnTo>
                <a:lnTo>
                  <a:pt x="218464" y="193040"/>
                </a:lnTo>
                <a:lnTo>
                  <a:pt x="201501" y="198120"/>
                </a:lnTo>
                <a:lnTo>
                  <a:pt x="189596" y="200660"/>
                </a:lnTo>
                <a:lnTo>
                  <a:pt x="183701" y="203200"/>
                </a:lnTo>
                <a:lnTo>
                  <a:pt x="162450" y="208280"/>
                </a:lnTo>
                <a:lnTo>
                  <a:pt x="148902" y="212090"/>
                </a:lnTo>
                <a:lnTo>
                  <a:pt x="140657" y="214630"/>
                </a:lnTo>
                <a:lnTo>
                  <a:pt x="205731" y="214630"/>
                </a:lnTo>
                <a:lnTo>
                  <a:pt x="224726" y="209550"/>
                </a:lnTo>
                <a:lnTo>
                  <a:pt x="226035" y="209550"/>
                </a:lnTo>
                <a:lnTo>
                  <a:pt x="232208" y="204470"/>
                </a:lnTo>
                <a:lnTo>
                  <a:pt x="236876" y="198120"/>
                </a:lnTo>
                <a:lnTo>
                  <a:pt x="239830" y="191770"/>
                </a:lnTo>
                <a:lnTo>
                  <a:pt x="240861" y="184150"/>
                </a:lnTo>
                <a:lnTo>
                  <a:pt x="239216" y="173990"/>
                </a:lnTo>
                <a:lnTo>
                  <a:pt x="238450" y="172720"/>
                </a:lnTo>
                <a:close/>
              </a:path>
              <a:path w="365759" h="300989">
                <a:moveTo>
                  <a:pt x="219145" y="0"/>
                </a:moveTo>
                <a:lnTo>
                  <a:pt x="213469" y="0"/>
                </a:lnTo>
                <a:lnTo>
                  <a:pt x="207093" y="1270"/>
                </a:lnTo>
                <a:lnTo>
                  <a:pt x="46867" y="41910"/>
                </a:lnTo>
                <a:lnTo>
                  <a:pt x="44239" y="43180"/>
                </a:lnTo>
                <a:lnTo>
                  <a:pt x="35127" y="44450"/>
                </a:lnTo>
                <a:lnTo>
                  <a:pt x="27181" y="46990"/>
                </a:lnTo>
                <a:lnTo>
                  <a:pt x="20575" y="46990"/>
                </a:lnTo>
                <a:lnTo>
                  <a:pt x="15486" y="48260"/>
                </a:lnTo>
                <a:lnTo>
                  <a:pt x="10711" y="48260"/>
                </a:lnTo>
                <a:lnTo>
                  <a:pt x="6847" y="52070"/>
                </a:lnTo>
                <a:lnTo>
                  <a:pt x="6847" y="118110"/>
                </a:lnTo>
                <a:lnTo>
                  <a:pt x="6491" y="120650"/>
                </a:lnTo>
                <a:lnTo>
                  <a:pt x="7015" y="123190"/>
                </a:lnTo>
                <a:lnTo>
                  <a:pt x="9936" y="127000"/>
                </a:lnTo>
                <a:lnTo>
                  <a:pt x="12565" y="128270"/>
                </a:lnTo>
                <a:lnTo>
                  <a:pt x="15381" y="128270"/>
                </a:lnTo>
                <a:lnTo>
                  <a:pt x="27628" y="129540"/>
                </a:lnTo>
                <a:lnTo>
                  <a:pt x="38509" y="134620"/>
                </a:lnTo>
                <a:lnTo>
                  <a:pt x="58951" y="147320"/>
                </a:lnTo>
                <a:lnTo>
                  <a:pt x="65160" y="152400"/>
                </a:lnTo>
                <a:lnTo>
                  <a:pt x="68385" y="154940"/>
                </a:lnTo>
                <a:lnTo>
                  <a:pt x="79053" y="161290"/>
                </a:lnTo>
                <a:lnTo>
                  <a:pt x="91408" y="167640"/>
                </a:lnTo>
                <a:lnTo>
                  <a:pt x="105800" y="171450"/>
                </a:lnTo>
                <a:lnTo>
                  <a:pt x="122582" y="173990"/>
                </a:lnTo>
                <a:lnTo>
                  <a:pt x="132592" y="173990"/>
                </a:lnTo>
                <a:lnTo>
                  <a:pt x="140707" y="172720"/>
                </a:lnTo>
                <a:lnTo>
                  <a:pt x="238450" y="172720"/>
                </a:lnTo>
                <a:lnTo>
                  <a:pt x="234622" y="166370"/>
                </a:lnTo>
                <a:lnTo>
                  <a:pt x="227596" y="160020"/>
                </a:lnTo>
                <a:lnTo>
                  <a:pt x="218653" y="156210"/>
                </a:lnTo>
                <a:lnTo>
                  <a:pt x="122582" y="156210"/>
                </a:lnTo>
                <a:lnTo>
                  <a:pt x="109156" y="154940"/>
                </a:lnTo>
                <a:lnTo>
                  <a:pt x="69243" y="133350"/>
                </a:lnTo>
                <a:lnTo>
                  <a:pt x="59284" y="127000"/>
                </a:lnTo>
                <a:lnTo>
                  <a:pt x="48740" y="120650"/>
                </a:lnTo>
                <a:lnTo>
                  <a:pt x="37166" y="114300"/>
                </a:lnTo>
                <a:lnTo>
                  <a:pt x="24114" y="111760"/>
                </a:lnTo>
                <a:lnTo>
                  <a:pt x="24051" y="64770"/>
                </a:lnTo>
                <a:lnTo>
                  <a:pt x="30669" y="63500"/>
                </a:lnTo>
                <a:lnTo>
                  <a:pt x="38972" y="62230"/>
                </a:lnTo>
                <a:lnTo>
                  <a:pt x="49202" y="59690"/>
                </a:lnTo>
                <a:lnTo>
                  <a:pt x="52061" y="58420"/>
                </a:lnTo>
                <a:lnTo>
                  <a:pt x="210988" y="17780"/>
                </a:lnTo>
                <a:lnTo>
                  <a:pt x="247271" y="17780"/>
                </a:lnTo>
                <a:lnTo>
                  <a:pt x="228139" y="3810"/>
                </a:lnTo>
                <a:lnTo>
                  <a:pt x="226401" y="3810"/>
                </a:lnTo>
                <a:lnTo>
                  <a:pt x="225239" y="2540"/>
                </a:lnTo>
                <a:lnTo>
                  <a:pt x="219145" y="0"/>
                </a:lnTo>
                <a:close/>
              </a:path>
              <a:path w="365759" h="300989">
                <a:moveTo>
                  <a:pt x="218789" y="146050"/>
                </a:moveTo>
                <a:lnTo>
                  <a:pt x="200025" y="146050"/>
                </a:lnTo>
                <a:lnTo>
                  <a:pt x="201993" y="148590"/>
                </a:lnTo>
                <a:lnTo>
                  <a:pt x="201993" y="153670"/>
                </a:lnTo>
                <a:lnTo>
                  <a:pt x="199899" y="156210"/>
                </a:lnTo>
                <a:lnTo>
                  <a:pt x="218747" y="156210"/>
                </a:lnTo>
                <a:lnTo>
                  <a:pt x="219270" y="152400"/>
                </a:lnTo>
                <a:lnTo>
                  <a:pt x="219270" y="149860"/>
                </a:lnTo>
                <a:lnTo>
                  <a:pt x="219124" y="148590"/>
                </a:lnTo>
                <a:lnTo>
                  <a:pt x="218789" y="146050"/>
                </a:lnTo>
                <a:close/>
              </a:path>
              <a:path w="365759" h="300989">
                <a:moveTo>
                  <a:pt x="264810" y="87630"/>
                </a:moveTo>
                <a:lnTo>
                  <a:pt x="231971" y="87630"/>
                </a:lnTo>
                <a:lnTo>
                  <a:pt x="318136" y="143510"/>
                </a:lnTo>
                <a:lnTo>
                  <a:pt x="319477" y="144780"/>
                </a:lnTo>
                <a:lnTo>
                  <a:pt x="322587" y="146050"/>
                </a:lnTo>
                <a:lnTo>
                  <a:pt x="324073" y="147320"/>
                </a:lnTo>
                <a:lnTo>
                  <a:pt x="325508" y="147320"/>
                </a:lnTo>
                <a:lnTo>
                  <a:pt x="326702" y="148590"/>
                </a:lnTo>
                <a:lnTo>
                  <a:pt x="338670" y="148590"/>
                </a:lnTo>
                <a:lnTo>
                  <a:pt x="349394" y="144780"/>
                </a:lnTo>
                <a:lnTo>
                  <a:pt x="357951" y="138430"/>
                </a:lnTo>
                <a:lnTo>
                  <a:pt x="361997" y="132080"/>
                </a:lnTo>
                <a:lnTo>
                  <a:pt x="333152" y="132080"/>
                </a:lnTo>
                <a:lnTo>
                  <a:pt x="331466" y="130810"/>
                </a:lnTo>
                <a:lnTo>
                  <a:pt x="329508" y="130810"/>
                </a:lnTo>
                <a:lnTo>
                  <a:pt x="328084" y="129540"/>
                </a:lnTo>
                <a:lnTo>
                  <a:pt x="327497" y="129540"/>
                </a:lnTo>
                <a:lnTo>
                  <a:pt x="314168" y="119380"/>
                </a:lnTo>
                <a:lnTo>
                  <a:pt x="264810" y="87630"/>
                </a:lnTo>
                <a:close/>
              </a:path>
              <a:path w="365759" h="300989">
                <a:moveTo>
                  <a:pt x="247271" y="17780"/>
                </a:moveTo>
                <a:lnTo>
                  <a:pt x="216642" y="17780"/>
                </a:lnTo>
                <a:lnTo>
                  <a:pt x="219197" y="19050"/>
                </a:lnTo>
                <a:lnTo>
                  <a:pt x="219752" y="19050"/>
                </a:lnTo>
                <a:lnTo>
                  <a:pt x="335110" y="102870"/>
                </a:lnTo>
                <a:lnTo>
                  <a:pt x="340586" y="106680"/>
                </a:lnTo>
                <a:lnTo>
                  <a:pt x="340973" y="106680"/>
                </a:lnTo>
                <a:lnTo>
                  <a:pt x="342429" y="107950"/>
                </a:lnTo>
                <a:lnTo>
                  <a:pt x="343465" y="107950"/>
                </a:lnTo>
                <a:lnTo>
                  <a:pt x="344586" y="109220"/>
                </a:lnTo>
                <a:lnTo>
                  <a:pt x="347036" y="111760"/>
                </a:lnTo>
                <a:lnTo>
                  <a:pt x="348397" y="115570"/>
                </a:lnTo>
                <a:lnTo>
                  <a:pt x="348397" y="125730"/>
                </a:lnTo>
                <a:lnTo>
                  <a:pt x="343350" y="130810"/>
                </a:lnTo>
                <a:lnTo>
                  <a:pt x="336010" y="130810"/>
                </a:lnTo>
                <a:lnTo>
                  <a:pt x="334471" y="132080"/>
                </a:lnTo>
                <a:lnTo>
                  <a:pt x="361997" y="132080"/>
                </a:lnTo>
                <a:lnTo>
                  <a:pt x="363615" y="129540"/>
                </a:lnTo>
                <a:lnTo>
                  <a:pt x="365664" y="118110"/>
                </a:lnTo>
                <a:lnTo>
                  <a:pt x="365664" y="110490"/>
                </a:lnTo>
                <a:lnTo>
                  <a:pt x="349884" y="92710"/>
                </a:lnTo>
                <a:lnTo>
                  <a:pt x="247271" y="17780"/>
                </a:lnTo>
                <a:close/>
              </a:path>
            </a:pathLst>
          </a:custGeom>
          <a:solidFill>
            <a:srgbClr val="FFFFFF"/>
          </a:solidFill>
        </p:spPr>
        <p:txBody>
          <a:bodyPr wrap="square" lIns="0" tIns="0" rIns="0" bIns="0" rtlCol="0"/>
          <a:lstStyle/>
          <a:p>
            <a:endParaRPr sz="1092"/>
          </a:p>
        </p:txBody>
      </p:sp>
      <p:grpSp>
        <p:nvGrpSpPr>
          <p:cNvPr id="139" name="object 138"/>
          <p:cNvGrpSpPr/>
          <p:nvPr userDrawn="1"/>
        </p:nvGrpSpPr>
        <p:grpSpPr>
          <a:xfrm>
            <a:off x="5089665" y="2608496"/>
            <a:ext cx="234136" cy="241821"/>
            <a:chOff x="8392645" y="4301603"/>
            <a:chExt cx="386080" cy="398780"/>
          </a:xfrm>
        </p:grpSpPr>
        <p:sp>
          <p:nvSpPr>
            <p:cNvPr id="140" name="object 139"/>
            <p:cNvSpPr/>
            <p:nvPr/>
          </p:nvSpPr>
          <p:spPr>
            <a:xfrm>
              <a:off x="8392645" y="4301603"/>
              <a:ext cx="386080" cy="398780"/>
            </a:xfrm>
            <a:custGeom>
              <a:avLst/>
              <a:gdLst/>
              <a:ahLst/>
              <a:cxnLst/>
              <a:rect l="l" t="t" r="r" b="b"/>
              <a:pathLst>
                <a:path w="386079" h="398779">
                  <a:moveTo>
                    <a:pt x="59495" y="82550"/>
                  </a:moveTo>
                  <a:lnTo>
                    <a:pt x="53904" y="82550"/>
                  </a:lnTo>
                  <a:lnTo>
                    <a:pt x="42196" y="85090"/>
                  </a:lnTo>
                  <a:lnTo>
                    <a:pt x="22052" y="138430"/>
                  </a:lnTo>
                  <a:lnTo>
                    <a:pt x="20482" y="180340"/>
                  </a:lnTo>
                  <a:lnTo>
                    <a:pt x="20083" y="219710"/>
                  </a:lnTo>
                  <a:lnTo>
                    <a:pt x="21168" y="236220"/>
                  </a:lnTo>
                  <a:lnTo>
                    <a:pt x="23864" y="252730"/>
                  </a:lnTo>
                  <a:lnTo>
                    <a:pt x="28784" y="267970"/>
                  </a:lnTo>
                  <a:lnTo>
                    <a:pt x="0" y="316230"/>
                  </a:lnTo>
                  <a:lnTo>
                    <a:pt x="139126" y="398780"/>
                  </a:lnTo>
                  <a:lnTo>
                    <a:pt x="147616" y="384810"/>
                  </a:lnTo>
                  <a:lnTo>
                    <a:pt x="131723" y="384810"/>
                  </a:lnTo>
                  <a:lnTo>
                    <a:pt x="16732" y="314960"/>
                  </a:lnTo>
                  <a:lnTo>
                    <a:pt x="45820" y="266700"/>
                  </a:lnTo>
                  <a:lnTo>
                    <a:pt x="44595" y="264160"/>
                  </a:lnTo>
                  <a:lnTo>
                    <a:pt x="43496" y="261620"/>
                  </a:lnTo>
                  <a:lnTo>
                    <a:pt x="42564" y="259080"/>
                  </a:lnTo>
                  <a:lnTo>
                    <a:pt x="41527" y="255270"/>
                  </a:lnTo>
                  <a:lnTo>
                    <a:pt x="40647" y="252730"/>
                  </a:lnTo>
                  <a:lnTo>
                    <a:pt x="38637" y="242570"/>
                  </a:lnTo>
                  <a:lnTo>
                    <a:pt x="37904" y="236220"/>
                  </a:lnTo>
                  <a:lnTo>
                    <a:pt x="38008" y="185420"/>
                  </a:lnTo>
                  <a:lnTo>
                    <a:pt x="38739" y="146050"/>
                  </a:lnTo>
                  <a:lnTo>
                    <a:pt x="39716" y="106680"/>
                  </a:lnTo>
                  <a:lnTo>
                    <a:pt x="61411" y="99060"/>
                  </a:lnTo>
                  <a:lnTo>
                    <a:pt x="94455" y="99060"/>
                  </a:lnTo>
                  <a:lnTo>
                    <a:pt x="88447" y="88900"/>
                  </a:lnTo>
                  <a:lnTo>
                    <a:pt x="87317" y="86360"/>
                  </a:lnTo>
                  <a:lnTo>
                    <a:pt x="69599" y="86360"/>
                  </a:lnTo>
                  <a:lnTo>
                    <a:pt x="64846" y="83820"/>
                  </a:lnTo>
                  <a:lnTo>
                    <a:pt x="59495" y="82550"/>
                  </a:lnTo>
                  <a:close/>
                </a:path>
                <a:path w="386079" h="398779">
                  <a:moveTo>
                    <a:pt x="226991" y="337820"/>
                  </a:moveTo>
                  <a:lnTo>
                    <a:pt x="191721" y="337820"/>
                  </a:lnTo>
                  <a:lnTo>
                    <a:pt x="197789" y="341630"/>
                  </a:lnTo>
                  <a:lnTo>
                    <a:pt x="203929" y="344170"/>
                  </a:lnTo>
                  <a:lnTo>
                    <a:pt x="210138" y="345440"/>
                  </a:lnTo>
                  <a:lnTo>
                    <a:pt x="216412" y="347980"/>
                  </a:lnTo>
                  <a:lnTo>
                    <a:pt x="250097" y="398780"/>
                  </a:lnTo>
                  <a:lnTo>
                    <a:pt x="273369" y="383540"/>
                  </a:lnTo>
                  <a:lnTo>
                    <a:pt x="256913" y="383540"/>
                  </a:lnTo>
                  <a:lnTo>
                    <a:pt x="234631" y="349250"/>
                  </a:lnTo>
                  <a:lnTo>
                    <a:pt x="226991" y="337820"/>
                  </a:lnTo>
                  <a:close/>
                </a:path>
                <a:path w="386079" h="398779">
                  <a:moveTo>
                    <a:pt x="94455" y="99060"/>
                  </a:moveTo>
                  <a:lnTo>
                    <a:pt x="61411" y="99060"/>
                  </a:lnTo>
                  <a:lnTo>
                    <a:pt x="67181" y="102870"/>
                  </a:lnTo>
                  <a:lnTo>
                    <a:pt x="69997" y="109220"/>
                  </a:lnTo>
                  <a:lnTo>
                    <a:pt x="67945" y="110490"/>
                  </a:lnTo>
                  <a:lnTo>
                    <a:pt x="65945" y="113030"/>
                  </a:lnTo>
                  <a:lnTo>
                    <a:pt x="63568" y="115570"/>
                  </a:lnTo>
                  <a:lnTo>
                    <a:pt x="56765" y="125730"/>
                  </a:lnTo>
                  <a:lnTo>
                    <a:pt x="53885" y="138430"/>
                  </a:lnTo>
                  <a:lnTo>
                    <a:pt x="54951" y="151130"/>
                  </a:lnTo>
                  <a:lnTo>
                    <a:pt x="59987" y="162560"/>
                  </a:lnTo>
                  <a:lnTo>
                    <a:pt x="80576" y="195580"/>
                  </a:lnTo>
                  <a:lnTo>
                    <a:pt x="101354" y="227330"/>
                  </a:lnTo>
                  <a:lnTo>
                    <a:pt x="122330" y="260350"/>
                  </a:lnTo>
                  <a:lnTo>
                    <a:pt x="143513" y="292100"/>
                  </a:lnTo>
                  <a:lnTo>
                    <a:pt x="147790" y="298450"/>
                  </a:lnTo>
                  <a:lnTo>
                    <a:pt x="152325" y="303530"/>
                  </a:lnTo>
                  <a:lnTo>
                    <a:pt x="157134" y="309880"/>
                  </a:lnTo>
                  <a:lnTo>
                    <a:pt x="162235" y="314960"/>
                  </a:lnTo>
                  <a:lnTo>
                    <a:pt x="166633" y="320040"/>
                  </a:lnTo>
                  <a:lnTo>
                    <a:pt x="175649" y="327660"/>
                  </a:lnTo>
                  <a:lnTo>
                    <a:pt x="173701" y="327660"/>
                  </a:lnTo>
                  <a:lnTo>
                    <a:pt x="170528" y="328930"/>
                  </a:lnTo>
                  <a:lnTo>
                    <a:pt x="167240" y="330200"/>
                  </a:lnTo>
                  <a:lnTo>
                    <a:pt x="163817" y="331470"/>
                  </a:lnTo>
                  <a:lnTo>
                    <a:pt x="131723" y="384810"/>
                  </a:lnTo>
                  <a:lnTo>
                    <a:pt x="147616" y="384810"/>
                  </a:lnTo>
                  <a:lnTo>
                    <a:pt x="170769" y="346710"/>
                  </a:lnTo>
                  <a:lnTo>
                    <a:pt x="184915" y="341630"/>
                  </a:lnTo>
                  <a:lnTo>
                    <a:pt x="191721" y="337820"/>
                  </a:lnTo>
                  <a:lnTo>
                    <a:pt x="226991" y="337820"/>
                  </a:lnTo>
                  <a:lnTo>
                    <a:pt x="222747" y="331470"/>
                  </a:lnTo>
                  <a:lnTo>
                    <a:pt x="219302" y="331470"/>
                  </a:lnTo>
                  <a:lnTo>
                    <a:pt x="215972" y="330200"/>
                  </a:lnTo>
                  <a:lnTo>
                    <a:pt x="208820" y="327660"/>
                  </a:lnTo>
                  <a:lnTo>
                    <a:pt x="169745" y="299720"/>
                  </a:lnTo>
                  <a:lnTo>
                    <a:pt x="139351" y="255270"/>
                  </a:lnTo>
                  <a:lnTo>
                    <a:pt x="118006" y="222250"/>
                  </a:lnTo>
                  <a:lnTo>
                    <a:pt x="95436" y="187960"/>
                  </a:lnTo>
                  <a:lnTo>
                    <a:pt x="84181" y="171450"/>
                  </a:lnTo>
                  <a:lnTo>
                    <a:pt x="72992" y="153670"/>
                  </a:lnTo>
                  <a:lnTo>
                    <a:pt x="66249" y="143510"/>
                  </a:lnTo>
                  <a:lnTo>
                    <a:pt x="67788" y="132080"/>
                  </a:lnTo>
                  <a:lnTo>
                    <a:pt x="70406" y="129540"/>
                  </a:lnTo>
                  <a:lnTo>
                    <a:pt x="77631" y="124460"/>
                  </a:lnTo>
                  <a:lnTo>
                    <a:pt x="110393" y="124460"/>
                  </a:lnTo>
                  <a:lnTo>
                    <a:pt x="99712" y="107950"/>
                  </a:lnTo>
                  <a:lnTo>
                    <a:pt x="94455" y="99060"/>
                  </a:lnTo>
                  <a:close/>
                </a:path>
                <a:path w="386079" h="398779">
                  <a:moveTo>
                    <a:pt x="350492" y="96520"/>
                  </a:moveTo>
                  <a:lnTo>
                    <a:pt x="331183" y="96520"/>
                  </a:lnTo>
                  <a:lnTo>
                    <a:pt x="338000" y="102870"/>
                  </a:lnTo>
                  <a:lnTo>
                    <a:pt x="340760" y="146050"/>
                  </a:lnTo>
                  <a:lnTo>
                    <a:pt x="342161" y="168910"/>
                  </a:lnTo>
                  <a:lnTo>
                    <a:pt x="343627" y="198120"/>
                  </a:lnTo>
                  <a:lnTo>
                    <a:pt x="344691" y="226060"/>
                  </a:lnTo>
                  <a:lnTo>
                    <a:pt x="344890" y="232410"/>
                  </a:lnTo>
                  <a:lnTo>
                    <a:pt x="344397" y="238760"/>
                  </a:lnTo>
                  <a:lnTo>
                    <a:pt x="342753" y="248920"/>
                  </a:lnTo>
                  <a:lnTo>
                    <a:pt x="342000" y="251460"/>
                  </a:lnTo>
                  <a:lnTo>
                    <a:pt x="340261" y="257810"/>
                  </a:lnTo>
                  <a:lnTo>
                    <a:pt x="339288" y="260350"/>
                  </a:lnTo>
                  <a:lnTo>
                    <a:pt x="338157" y="262890"/>
                  </a:lnTo>
                  <a:lnTo>
                    <a:pt x="369109" y="309880"/>
                  </a:lnTo>
                  <a:lnTo>
                    <a:pt x="256913" y="383540"/>
                  </a:lnTo>
                  <a:lnTo>
                    <a:pt x="273369" y="383540"/>
                  </a:lnTo>
                  <a:lnTo>
                    <a:pt x="385852" y="309880"/>
                  </a:lnTo>
                  <a:lnTo>
                    <a:pt x="355224" y="264160"/>
                  </a:lnTo>
                  <a:lnTo>
                    <a:pt x="359519" y="247650"/>
                  </a:lnTo>
                  <a:lnTo>
                    <a:pt x="361583" y="231140"/>
                  </a:lnTo>
                  <a:lnTo>
                    <a:pt x="362033" y="214630"/>
                  </a:lnTo>
                  <a:lnTo>
                    <a:pt x="361486" y="198120"/>
                  </a:lnTo>
                  <a:lnTo>
                    <a:pt x="360184" y="176530"/>
                  </a:lnTo>
                  <a:lnTo>
                    <a:pt x="358493" y="153670"/>
                  </a:lnTo>
                  <a:lnTo>
                    <a:pt x="354847" y="110490"/>
                  </a:lnTo>
                  <a:lnTo>
                    <a:pt x="351490" y="97790"/>
                  </a:lnTo>
                  <a:lnTo>
                    <a:pt x="350492" y="96520"/>
                  </a:lnTo>
                  <a:close/>
                </a:path>
                <a:path w="386079" h="398779">
                  <a:moveTo>
                    <a:pt x="110393" y="124460"/>
                  </a:moveTo>
                  <a:lnTo>
                    <a:pt x="84866" y="124460"/>
                  </a:lnTo>
                  <a:lnTo>
                    <a:pt x="93546" y="128270"/>
                  </a:lnTo>
                  <a:lnTo>
                    <a:pt x="99986" y="138430"/>
                  </a:lnTo>
                  <a:lnTo>
                    <a:pt x="105252" y="146050"/>
                  </a:lnTo>
                  <a:lnTo>
                    <a:pt x="124247" y="175260"/>
                  </a:lnTo>
                  <a:lnTo>
                    <a:pt x="127650" y="180340"/>
                  </a:lnTo>
                  <a:lnTo>
                    <a:pt x="131116" y="185420"/>
                  </a:lnTo>
                  <a:lnTo>
                    <a:pt x="134472" y="190500"/>
                  </a:lnTo>
                  <a:lnTo>
                    <a:pt x="138892" y="196850"/>
                  </a:lnTo>
                  <a:lnTo>
                    <a:pt x="144193" y="200660"/>
                  </a:lnTo>
                  <a:lnTo>
                    <a:pt x="150194" y="200660"/>
                  </a:lnTo>
                  <a:lnTo>
                    <a:pt x="153017" y="195580"/>
                  </a:lnTo>
                  <a:lnTo>
                    <a:pt x="151471" y="189230"/>
                  </a:lnTo>
                  <a:lnTo>
                    <a:pt x="147876" y="182880"/>
                  </a:lnTo>
                  <a:lnTo>
                    <a:pt x="144550" y="177800"/>
                  </a:lnTo>
                  <a:lnTo>
                    <a:pt x="141147" y="172720"/>
                  </a:lnTo>
                  <a:lnTo>
                    <a:pt x="137775" y="167640"/>
                  </a:lnTo>
                  <a:lnTo>
                    <a:pt x="111215" y="125730"/>
                  </a:lnTo>
                  <a:lnTo>
                    <a:pt x="110393" y="124460"/>
                  </a:lnTo>
                  <a:close/>
                </a:path>
                <a:path w="386079" h="398779">
                  <a:moveTo>
                    <a:pt x="128162" y="64770"/>
                  </a:moveTo>
                  <a:lnTo>
                    <a:pt x="104369" y="64770"/>
                  </a:lnTo>
                  <a:lnTo>
                    <a:pt x="109706" y="68580"/>
                  </a:lnTo>
                  <a:lnTo>
                    <a:pt x="114928" y="74930"/>
                  </a:lnTo>
                  <a:lnTo>
                    <a:pt x="171596" y="161290"/>
                  </a:lnTo>
                  <a:lnTo>
                    <a:pt x="173104" y="165100"/>
                  </a:lnTo>
                  <a:lnTo>
                    <a:pt x="181397" y="167640"/>
                  </a:lnTo>
                  <a:lnTo>
                    <a:pt x="184873" y="166370"/>
                  </a:lnTo>
                  <a:lnTo>
                    <a:pt x="188454" y="157480"/>
                  </a:lnTo>
                  <a:lnTo>
                    <a:pt x="186643" y="153670"/>
                  </a:lnTo>
                  <a:lnTo>
                    <a:pt x="128162" y="64770"/>
                  </a:lnTo>
                  <a:close/>
                </a:path>
                <a:path w="386079" h="398779">
                  <a:moveTo>
                    <a:pt x="217424" y="17780"/>
                  </a:moveTo>
                  <a:lnTo>
                    <a:pt x="190140" y="17780"/>
                  </a:lnTo>
                  <a:lnTo>
                    <a:pt x="194569" y="24130"/>
                  </a:lnTo>
                  <a:lnTo>
                    <a:pt x="219939" y="62230"/>
                  </a:lnTo>
                  <a:lnTo>
                    <a:pt x="241147" y="95250"/>
                  </a:lnTo>
                  <a:lnTo>
                    <a:pt x="262429" y="127000"/>
                  </a:lnTo>
                  <a:lnTo>
                    <a:pt x="286462" y="163830"/>
                  </a:lnTo>
                  <a:lnTo>
                    <a:pt x="292001" y="167640"/>
                  </a:lnTo>
                  <a:lnTo>
                    <a:pt x="303655" y="167640"/>
                  </a:lnTo>
                  <a:lnTo>
                    <a:pt x="302838" y="160020"/>
                  </a:lnTo>
                  <a:lnTo>
                    <a:pt x="303320" y="154940"/>
                  </a:lnTo>
                  <a:lnTo>
                    <a:pt x="304823" y="133350"/>
                  </a:lnTo>
                  <a:lnTo>
                    <a:pt x="287467" y="133350"/>
                  </a:lnTo>
                  <a:lnTo>
                    <a:pt x="285383" y="130810"/>
                  </a:lnTo>
                  <a:lnTo>
                    <a:pt x="283949" y="129540"/>
                  </a:lnTo>
                  <a:lnTo>
                    <a:pt x="282703" y="127000"/>
                  </a:lnTo>
                  <a:lnTo>
                    <a:pt x="284473" y="124460"/>
                  </a:lnTo>
                  <a:lnTo>
                    <a:pt x="286472" y="123190"/>
                  </a:lnTo>
                  <a:lnTo>
                    <a:pt x="288797" y="120650"/>
                  </a:lnTo>
                  <a:lnTo>
                    <a:pt x="305810" y="120650"/>
                  </a:lnTo>
                  <a:lnTo>
                    <a:pt x="306514" y="113030"/>
                  </a:lnTo>
                  <a:lnTo>
                    <a:pt x="306650" y="111760"/>
                  </a:lnTo>
                  <a:lnTo>
                    <a:pt x="272515" y="111760"/>
                  </a:lnTo>
                  <a:lnTo>
                    <a:pt x="253761" y="83820"/>
                  </a:lnTo>
                  <a:lnTo>
                    <a:pt x="261531" y="69850"/>
                  </a:lnTo>
                  <a:lnTo>
                    <a:pt x="263517" y="67310"/>
                  </a:lnTo>
                  <a:lnTo>
                    <a:pt x="243552" y="67310"/>
                  </a:lnTo>
                  <a:lnTo>
                    <a:pt x="224684" y="39370"/>
                  </a:lnTo>
                  <a:lnTo>
                    <a:pt x="228705" y="31750"/>
                  </a:lnTo>
                  <a:lnTo>
                    <a:pt x="233321" y="26670"/>
                  </a:lnTo>
                  <a:lnTo>
                    <a:pt x="238327" y="22860"/>
                  </a:lnTo>
                  <a:lnTo>
                    <a:pt x="243680" y="21590"/>
                  </a:lnTo>
                  <a:lnTo>
                    <a:pt x="273202" y="21590"/>
                  </a:lnTo>
                  <a:lnTo>
                    <a:pt x="272179" y="20320"/>
                  </a:lnTo>
                  <a:lnTo>
                    <a:pt x="217951" y="20320"/>
                  </a:lnTo>
                  <a:lnTo>
                    <a:pt x="217424" y="17780"/>
                  </a:lnTo>
                  <a:close/>
                </a:path>
                <a:path w="386079" h="398779">
                  <a:moveTo>
                    <a:pt x="171771" y="25400"/>
                  </a:moveTo>
                  <a:lnTo>
                    <a:pt x="130860" y="25400"/>
                  </a:lnTo>
                  <a:lnTo>
                    <a:pt x="136251" y="26670"/>
                  </a:lnTo>
                  <a:lnTo>
                    <a:pt x="141388" y="30480"/>
                  </a:lnTo>
                  <a:lnTo>
                    <a:pt x="146225" y="35560"/>
                  </a:lnTo>
                  <a:lnTo>
                    <a:pt x="162450" y="60960"/>
                  </a:lnTo>
                  <a:lnTo>
                    <a:pt x="178645" y="85090"/>
                  </a:lnTo>
                  <a:lnTo>
                    <a:pt x="194810" y="110490"/>
                  </a:lnTo>
                  <a:lnTo>
                    <a:pt x="214454" y="139700"/>
                  </a:lnTo>
                  <a:lnTo>
                    <a:pt x="218694" y="144780"/>
                  </a:lnTo>
                  <a:lnTo>
                    <a:pt x="230935" y="135890"/>
                  </a:lnTo>
                  <a:lnTo>
                    <a:pt x="227542" y="130810"/>
                  </a:lnTo>
                  <a:lnTo>
                    <a:pt x="211880" y="106680"/>
                  </a:lnTo>
                  <a:lnTo>
                    <a:pt x="199402" y="87630"/>
                  </a:lnTo>
                  <a:lnTo>
                    <a:pt x="172308" y="45720"/>
                  </a:lnTo>
                  <a:lnTo>
                    <a:pt x="170089" y="43180"/>
                  </a:lnTo>
                  <a:lnTo>
                    <a:pt x="168916" y="39370"/>
                  </a:lnTo>
                  <a:lnTo>
                    <a:pt x="168458" y="33020"/>
                  </a:lnTo>
                  <a:lnTo>
                    <a:pt x="170678" y="26670"/>
                  </a:lnTo>
                  <a:lnTo>
                    <a:pt x="171771" y="25400"/>
                  </a:lnTo>
                  <a:close/>
                </a:path>
                <a:path w="386079" h="398779">
                  <a:moveTo>
                    <a:pt x="305810" y="120650"/>
                  </a:moveTo>
                  <a:lnTo>
                    <a:pt x="288797" y="120650"/>
                  </a:lnTo>
                  <a:lnTo>
                    <a:pt x="287855" y="133350"/>
                  </a:lnTo>
                  <a:lnTo>
                    <a:pt x="304823" y="133350"/>
                  </a:lnTo>
                  <a:lnTo>
                    <a:pt x="305576" y="123190"/>
                  </a:lnTo>
                  <a:lnTo>
                    <a:pt x="305810" y="120650"/>
                  </a:lnTo>
                  <a:close/>
                </a:path>
                <a:path w="386079" h="398779">
                  <a:moveTo>
                    <a:pt x="303922" y="58420"/>
                  </a:moveTo>
                  <a:lnTo>
                    <a:pt x="277261" y="58420"/>
                  </a:lnTo>
                  <a:lnTo>
                    <a:pt x="283352" y="60960"/>
                  </a:lnTo>
                  <a:lnTo>
                    <a:pt x="288839" y="64770"/>
                  </a:lnTo>
                  <a:lnTo>
                    <a:pt x="291671" y="69850"/>
                  </a:lnTo>
                  <a:lnTo>
                    <a:pt x="291645" y="76200"/>
                  </a:lnTo>
                  <a:lnTo>
                    <a:pt x="288556" y="83820"/>
                  </a:lnTo>
                  <a:lnTo>
                    <a:pt x="284611" y="90170"/>
                  </a:lnTo>
                  <a:lnTo>
                    <a:pt x="280618" y="97790"/>
                  </a:lnTo>
                  <a:lnTo>
                    <a:pt x="276584" y="105410"/>
                  </a:lnTo>
                  <a:lnTo>
                    <a:pt x="272515" y="111760"/>
                  </a:lnTo>
                  <a:lnTo>
                    <a:pt x="306650" y="111760"/>
                  </a:lnTo>
                  <a:lnTo>
                    <a:pt x="307603" y="102870"/>
                  </a:lnTo>
                  <a:lnTo>
                    <a:pt x="314241" y="96520"/>
                  </a:lnTo>
                  <a:lnTo>
                    <a:pt x="350492" y="96520"/>
                  </a:lnTo>
                  <a:lnTo>
                    <a:pt x="344505" y="88900"/>
                  </a:lnTo>
                  <a:lnTo>
                    <a:pt x="338624" y="85090"/>
                  </a:lnTo>
                  <a:lnTo>
                    <a:pt x="306168" y="85090"/>
                  </a:lnTo>
                  <a:lnTo>
                    <a:pt x="307903" y="69850"/>
                  </a:lnTo>
                  <a:lnTo>
                    <a:pt x="303922" y="58420"/>
                  </a:lnTo>
                  <a:close/>
                </a:path>
                <a:path w="386079" h="398779">
                  <a:moveTo>
                    <a:pt x="133882" y="7620"/>
                  </a:moveTo>
                  <a:lnTo>
                    <a:pt x="101386" y="27940"/>
                  </a:lnTo>
                  <a:lnTo>
                    <a:pt x="99065" y="46990"/>
                  </a:lnTo>
                  <a:lnTo>
                    <a:pt x="83081" y="54610"/>
                  </a:lnTo>
                  <a:lnTo>
                    <a:pt x="73212" y="63500"/>
                  </a:lnTo>
                  <a:lnTo>
                    <a:pt x="68871" y="73660"/>
                  </a:lnTo>
                  <a:lnTo>
                    <a:pt x="69599" y="86360"/>
                  </a:lnTo>
                  <a:lnTo>
                    <a:pt x="87317" y="86360"/>
                  </a:lnTo>
                  <a:lnTo>
                    <a:pt x="85057" y="81280"/>
                  </a:lnTo>
                  <a:lnTo>
                    <a:pt x="84784" y="76200"/>
                  </a:lnTo>
                  <a:lnTo>
                    <a:pt x="87418" y="69850"/>
                  </a:lnTo>
                  <a:lnTo>
                    <a:pt x="92751" y="66040"/>
                  </a:lnTo>
                  <a:lnTo>
                    <a:pt x="98768" y="64770"/>
                  </a:lnTo>
                  <a:lnTo>
                    <a:pt x="128162" y="64770"/>
                  </a:lnTo>
                  <a:lnTo>
                    <a:pt x="119807" y="52070"/>
                  </a:lnTo>
                  <a:lnTo>
                    <a:pt x="116309" y="44450"/>
                  </a:lnTo>
                  <a:lnTo>
                    <a:pt x="116131" y="36830"/>
                  </a:lnTo>
                  <a:lnTo>
                    <a:pt x="119155" y="31750"/>
                  </a:lnTo>
                  <a:lnTo>
                    <a:pt x="125263" y="26670"/>
                  </a:lnTo>
                  <a:lnTo>
                    <a:pt x="130860" y="25400"/>
                  </a:lnTo>
                  <a:lnTo>
                    <a:pt x="171771" y="25400"/>
                  </a:lnTo>
                  <a:lnTo>
                    <a:pt x="173959" y="22860"/>
                  </a:lnTo>
                  <a:lnTo>
                    <a:pt x="156508" y="22860"/>
                  </a:lnTo>
                  <a:lnTo>
                    <a:pt x="153094" y="19050"/>
                  </a:lnTo>
                  <a:lnTo>
                    <a:pt x="143565" y="10160"/>
                  </a:lnTo>
                  <a:lnTo>
                    <a:pt x="133882" y="7620"/>
                  </a:lnTo>
                  <a:close/>
                </a:path>
                <a:path w="386079" h="398779">
                  <a:moveTo>
                    <a:pt x="322901" y="80010"/>
                  </a:moveTo>
                  <a:lnTo>
                    <a:pt x="316828" y="80010"/>
                  </a:lnTo>
                  <a:lnTo>
                    <a:pt x="311100" y="81280"/>
                  </a:lnTo>
                  <a:lnTo>
                    <a:pt x="306168" y="85090"/>
                  </a:lnTo>
                  <a:lnTo>
                    <a:pt x="338624" y="85090"/>
                  </a:lnTo>
                  <a:lnTo>
                    <a:pt x="334704" y="82550"/>
                  </a:lnTo>
                  <a:lnTo>
                    <a:pt x="322901" y="80010"/>
                  </a:lnTo>
                  <a:close/>
                </a:path>
                <a:path w="386079" h="398779">
                  <a:moveTo>
                    <a:pt x="273202" y="21590"/>
                  </a:moveTo>
                  <a:lnTo>
                    <a:pt x="243680" y="21590"/>
                  </a:lnTo>
                  <a:lnTo>
                    <a:pt x="249332" y="22860"/>
                  </a:lnTo>
                  <a:lnTo>
                    <a:pt x="255602" y="26670"/>
                  </a:lnTo>
                  <a:lnTo>
                    <a:pt x="258852" y="31750"/>
                  </a:lnTo>
                  <a:lnTo>
                    <a:pt x="258946" y="39370"/>
                  </a:lnTo>
                  <a:lnTo>
                    <a:pt x="255751" y="46990"/>
                  </a:lnTo>
                  <a:lnTo>
                    <a:pt x="251699" y="54610"/>
                  </a:lnTo>
                  <a:lnTo>
                    <a:pt x="243552" y="67310"/>
                  </a:lnTo>
                  <a:lnTo>
                    <a:pt x="263517" y="67310"/>
                  </a:lnTo>
                  <a:lnTo>
                    <a:pt x="266497" y="63500"/>
                  </a:lnTo>
                  <a:lnTo>
                    <a:pt x="271691" y="59690"/>
                  </a:lnTo>
                  <a:lnTo>
                    <a:pt x="277261" y="58420"/>
                  </a:lnTo>
                  <a:lnTo>
                    <a:pt x="303922" y="58420"/>
                  </a:lnTo>
                  <a:lnTo>
                    <a:pt x="293620" y="49530"/>
                  </a:lnTo>
                  <a:lnTo>
                    <a:pt x="276389" y="40640"/>
                  </a:lnTo>
                  <a:lnTo>
                    <a:pt x="276180" y="40640"/>
                  </a:lnTo>
                  <a:lnTo>
                    <a:pt x="275729" y="30480"/>
                  </a:lnTo>
                  <a:lnTo>
                    <a:pt x="273202" y="21590"/>
                  </a:lnTo>
                  <a:close/>
                </a:path>
                <a:path w="386079" h="398779">
                  <a:moveTo>
                    <a:pt x="189952" y="0"/>
                  </a:moveTo>
                  <a:lnTo>
                    <a:pt x="183637" y="1270"/>
                  </a:lnTo>
                  <a:lnTo>
                    <a:pt x="177659" y="3810"/>
                  </a:lnTo>
                  <a:lnTo>
                    <a:pt x="175251" y="3810"/>
                  </a:lnTo>
                  <a:lnTo>
                    <a:pt x="172790" y="5080"/>
                  </a:lnTo>
                  <a:lnTo>
                    <a:pt x="164769" y="8890"/>
                  </a:lnTo>
                  <a:lnTo>
                    <a:pt x="158026" y="13970"/>
                  </a:lnTo>
                  <a:lnTo>
                    <a:pt x="156508" y="22860"/>
                  </a:lnTo>
                  <a:lnTo>
                    <a:pt x="173959" y="22860"/>
                  </a:lnTo>
                  <a:lnTo>
                    <a:pt x="175053" y="21590"/>
                  </a:lnTo>
                  <a:lnTo>
                    <a:pt x="181062" y="20320"/>
                  </a:lnTo>
                  <a:lnTo>
                    <a:pt x="190140" y="17780"/>
                  </a:lnTo>
                  <a:lnTo>
                    <a:pt x="217424" y="17780"/>
                  </a:lnTo>
                  <a:lnTo>
                    <a:pt x="216108" y="11430"/>
                  </a:lnTo>
                  <a:lnTo>
                    <a:pt x="209145" y="6350"/>
                  </a:lnTo>
                  <a:lnTo>
                    <a:pt x="203533" y="3810"/>
                  </a:lnTo>
                  <a:lnTo>
                    <a:pt x="196589" y="1270"/>
                  </a:lnTo>
                  <a:lnTo>
                    <a:pt x="189952" y="0"/>
                  </a:lnTo>
                  <a:close/>
                </a:path>
                <a:path w="386079" h="398779">
                  <a:moveTo>
                    <a:pt x="239965" y="3810"/>
                  </a:moveTo>
                  <a:lnTo>
                    <a:pt x="230409" y="7620"/>
                  </a:lnTo>
                  <a:lnTo>
                    <a:pt x="221218" y="15240"/>
                  </a:lnTo>
                  <a:lnTo>
                    <a:pt x="217951" y="20320"/>
                  </a:lnTo>
                  <a:lnTo>
                    <a:pt x="272179" y="20320"/>
                  </a:lnTo>
                  <a:lnTo>
                    <a:pt x="268085" y="15240"/>
                  </a:lnTo>
                  <a:lnTo>
                    <a:pt x="259866" y="8890"/>
                  </a:lnTo>
                  <a:lnTo>
                    <a:pt x="249809" y="5080"/>
                  </a:lnTo>
                  <a:lnTo>
                    <a:pt x="239965" y="3810"/>
                  </a:lnTo>
                  <a:close/>
                </a:path>
              </a:pathLst>
            </a:custGeom>
            <a:solidFill>
              <a:srgbClr val="FFFFFF"/>
            </a:solidFill>
          </p:spPr>
          <p:txBody>
            <a:bodyPr wrap="square" lIns="0" tIns="0" rIns="0" bIns="0" rtlCol="0"/>
            <a:lstStyle/>
            <a:p>
              <a:endParaRPr sz="1092"/>
            </a:p>
          </p:txBody>
        </p:sp>
        <p:pic>
          <p:nvPicPr>
            <p:cNvPr id="141" name="object 140"/>
            <p:cNvPicPr/>
            <p:nvPr/>
          </p:nvPicPr>
          <p:blipFill>
            <a:blip r:embed="rId44" cstate="print"/>
            <a:stretch>
              <a:fillRect/>
            </a:stretch>
          </p:blipFill>
          <p:spPr>
            <a:xfrm>
              <a:off x="8562673" y="4477830"/>
              <a:ext cx="131329" cy="122970"/>
            </a:xfrm>
            <a:prstGeom prst="rect">
              <a:avLst/>
            </a:prstGeom>
          </p:spPr>
        </p:pic>
      </p:grpSp>
      <p:grpSp>
        <p:nvGrpSpPr>
          <p:cNvPr id="142" name="object 141"/>
          <p:cNvGrpSpPr/>
          <p:nvPr userDrawn="1"/>
        </p:nvGrpSpPr>
        <p:grpSpPr>
          <a:xfrm>
            <a:off x="3947032" y="3749016"/>
            <a:ext cx="266483" cy="236045"/>
            <a:chOff x="6508491" y="6182405"/>
            <a:chExt cx="439420" cy="389255"/>
          </a:xfrm>
        </p:grpSpPr>
        <p:sp>
          <p:nvSpPr>
            <p:cNvPr id="143" name="object 142"/>
            <p:cNvSpPr/>
            <p:nvPr/>
          </p:nvSpPr>
          <p:spPr>
            <a:xfrm>
              <a:off x="6508491" y="6182405"/>
              <a:ext cx="439420" cy="389255"/>
            </a:xfrm>
            <a:custGeom>
              <a:avLst/>
              <a:gdLst/>
              <a:ahLst/>
              <a:cxnLst/>
              <a:rect l="l" t="t" r="r" b="b"/>
              <a:pathLst>
                <a:path w="439420" h="389254">
                  <a:moveTo>
                    <a:pt x="109996" y="0"/>
                  </a:moveTo>
                  <a:lnTo>
                    <a:pt x="67791" y="8915"/>
                  </a:lnTo>
                  <a:lnTo>
                    <a:pt x="32072" y="34449"/>
                  </a:lnTo>
                  <a:lnTo>
                    <a:pt x="8277" y="72241"/>
                  </a:lnTo>
                  <a:lnTo>
                    <a:pt x="0" y="116771"/>
                  </a:lnTo>
                  <a:lnTo>
                    <a:pt x="333" y="125259"/>
                  </a:lnTo>
                  <a:lnTo>
                    <a:pt x="9982" y="165313"/>
                  </a:lnTo>
                  <a:lnTo>
                    <a:pt x="34375" y="201637"/>
                  </a:lnTo>
                  <a:lnTo>
                    <a:pt x="38532" y="205417"/>
                  </a:lnTo>
                  <a:lnTo>
                    <a:pt x="211187" y="388229"/>
                  </a:lnTo>
                  <a:lnTo>
                    <a:pt x="213459" y="389213"/>
                  </a:lnTo>
                  <a:lnTo>
                    <a:pt x="218213" y="389213"/>
                  </a:lnTo>
                  <a:lnTo>
                    <a:pt x="220485" y="388229"/>
                  </a:lnTo>
                  <a:lnTo>
                    <a:pt x="239595" y="367988"/>
                  </a:lnTo>
                  <a:lnTo>
                    <a:pt x="215836" y="367988"/>
                  </a:lnTo>
                  <a:lnTo>
                    <a:pt x="51370" y="193784"/>
                  </a:lnTo>
                  <a:lnTo>
                    <a:pt x="50054" y="192537"/>
                  </a:lnTo>
                  <a:lnTo>
                    <a:pt x="46626" y="189439"/>
                  </a:lnTo>
                  <a:lnTo>
                    <a:pt x="43108" y="185711"/>
                  </a:lnTo>
                  <a:lnTo>
                    <a:pt x="22575" y="149890"/>
                  </a:lnTo>
                  <a:lnTo>
                    <a:pt x="17276" y="116771"/>
                  </a:lnTo>
                  <a:lnTo>
                    <a:pt x="19072" y="97169"/>
                  </a:lnTo>
                  <a:lnTo>
                    <a:pt x="32936" y="61480"/>
                  </a:lnTo>
                  <a:lnTo>
                    <a:pt x="74671" y="24779"/>
                  </a:lnTo>
                  <a:lnTo>
                    <a:pt x="110007" y="17276"/>
                  </a:lnTo>
                  <a:lnTo>
                    <a:pt x="166639" y="17276"/>
                  </a:lnTo>
                  <a:lnTo>
                    <a:pt x="141336" y="4874"/>
                  </a:lnTo>
                  <a:lnTo>
                    <a:pt x="109996" y="0"/>
                  </a:lnTo>
                  <a:close/>
                </a:path>
                <a:path w="439420" h="389254">
                  <a:moveTo>
                    <a:pt x="286688" y="333644"/>
                  </a:moveTo>
                  <a:lnTo>
                    <a:pt x="272023" y="333644"/>
                  </a:lnTo>
                  <a:lnTo>
                    <a:pt x="275143" y="338324"/>
                  </a:lnTo>
                  <a:lnTo>
                    <a:pt x="312266" y="367940"/>
                  </a:lnTo>
                  <a:lnTo>
                    <a:pt x="347235" y="375245"/>
                  </a:lnTo>
                  <a:lnTo>
                    <a:pt x="347937" y="375245"/>
                  </a:lnTo>
                  <a:lnTo>
                    <a:pt x="383705" y="367272"/>
                  </a:lnTo>
                  <a:lnTo>
                    <a:pt x="388576" y="363727"/>
                  </a:lnTo>
                  <a:lnTo>
                    <a:pt x="347853" y="363727"/>
                  </a:lnTo>
                  <a:lnTo>
                    <a:pt x="332130" y="362239"/>
                  </a:lnTo>
                  <a:lnTo>
                    <a:pt x="317135" y="357502"/>
                  </a:lnTo>
                  <a:lnTo>
                    <a:pt x="303253" y="349694"/>
                  </a:lnTo>
                  <a:lnTo>
                    <a:pt x="290870" y="338994"/>
                  </a:lnTo>
                  <a:lnTo>
                    <a:pt x="286688" y="333644"/>
                  </a:lnTo>
                  <a:close/>
                </a:path>
                <a:path w="439420" h="389254">
                  <a:moveTo>
                    <a:pt x="346628" y="179607"/>
                  </a:moveTo>
                  <a:lnTo>
                    <a:pt x="310876" y="187573"/>
                  </a:lnTo>
                  <a:lnTo>
                    <a:pt x="281742" y="208776"/>
                  </a:lnTo>
                  <a:lnTo>
                    <a:pt x="262193" y="240019"/>
                  </a:lnTo>
                  <a:lnTo>
                    <a:pt x="255196" y="278106"/>
                  </a:lnTo>
                  <a:lnTo>
                    <a:pt x="255782" y="288406"/>
                  </a:lnTo>
                  <a:lnTo>
                    <a:pt x="257371" y="298458"/>
                  </a:lnTo>
                  <a:lnTo>
                    <a:pt x="259923" y="308212"/>
                  </a:lnTo>
                  <a:lnTo>
                    <a:pt x="263395" y="317613"/>
                  </a:lnTo>
                  <a:lnTo>
                    <a:pt x="215836" y="367988"/>
                  </a:lnTo>
                  <a:lnTo>
                    <a:pt x="239595" y="367988"/>
                  </a:lnTo>
                  <a:lnTo>
                    <a:pt x="272023" y="333644"/>
                  </a:lnTo>
                  <a:lnTo>
                    <a:pt x="286688" y="333644"/>
                  </a:lnTo>
                  <a:lnTo>
                    <a:pt x="280615" y="325873"/>
                  </a:lnTo>
                  <a:lnTo>
                    <a:pt x="273070" y="311090"/>
                  </a:lnTo>
                  <a:lnTo>
                    <a:pt x="268383" y="295018"/>
                  </a:lnTo>
                  <a:lnTo>
                    <a:pt x="266703" y="278033"/>
                  </a:lnTo>
                  <a:lnTo>
                    <a:pt x="272829" y="244424"/>
                  </a:lnTo>
                  <a:lnTo>
                    <a:pt x="289934" y="216858"/>
                  </a:lnTo>
                  <a:lnTo>
                    <a:pt x="315429" y="198153"/>
                  </a:lnTo>
                  <a:lnTo>
                    <a:pt x="346722" y="191125"/>
                  </a:lnTo>
                  <a:lnTo>
                    <a:pt x="405614" y="191125"/>
                  </a:lnTo>
                  <a:lnTo>
                    <a:pt x="407761" y="188496"/>
                  </a:lnTo>
                  <a:lnTo>
                    <a:pt x="385286" y="188496"/>
                  </a:lnTo>
                  <a:lnTo>
                    <a:pt x="376074" y="184670"/>
                  </a:lnTo>
                  <a:lnTo>
                    <a:pt x="366515" y="181888"/>
                  </a:lnTo>
                  <a:lnTo>
                    <a:pt x="356676" y="180187"/>
                  </a:lnTo>
                  <a:lnTo>
                    <a:pt x="346628" y="179607"/>
                  </a:lnTo>
                  <a:close/>
                </a:path>
                <a:path w="439420" h="389254">
                  <a:moveTo>
                    <a:pt x="405614" y="191125"/>
                  </a:moveTo>
                  <a:lnTo>
                    <a:pt x="346722" y="191125"/>
                  </a:lnTo>
                  <a:lnTo>
                    <a:pt x="361845" y="192537"/>
                  </a:lnTo>
                  <a:lnTo>
                    <a:pt x="376288" y="196903"/>
                  </a:lnTo>
                  <a:lnTo>
                    <a:pt x="412774" y="227244"/>
                  </a:lnTo>
                  <a:lnTo>
                    <a:pt x="427850" y="276797"/>
                  </a:lnTo>
                  <a:lnTo>
                    <a:pt x="421741" y="310413"/>
                  </a:lnTo>
                  <a:lnTo>
                    <a:pt x="404642" y="337983"/>
                  </a:lnTo>
                  <a:lnTo>
                    <a:pt x="379147" y="356692"/>
                  </a:lnTo>
                  <a:lnTo>
                    <a:pt x="347853" y="363727"/>
                  </a:lnTo>
                  <a:lnTo>
                    <a:pt x="388576" y="363727"/>
                  </a:lnTo>
                  <a:lnTo>
                    <a:pt x="412842" y="346065"/>
                  </a:lnTo>
                  <a:lnTo>
                    <a:pt x="432384" y="314817"/>
                  </a:lnTo>
                  <a:lnTo>
                    <a:pt x="439368" y="276724"/>
                  </a:lnTo>
                  <a:lnTo>
                    <a:pt x="437299" y="256899"/>
                  </a:lnTo>
                  <a:lnTo>
                    <a:pt x="422310" y="220789"/>
                  </a:lnTo>
                  <a:lnTo>
                    <a:pt x="400301" y="197627"/>
                  </a:lnTo>
                  <a:lnTo>
                    <a:pt x="405614" y="191125"/>
                  </a:lnTo>
                  <a:close/>
                </a:path>
                <a:path w="439420" h="389254">
                  <a:moveTo>
                    <a:pt x="377979" y="17276"/>
                  </a:moveTo>
                  <a:lnTo>
                    <a:pt x="321110" y="17276"/>
                  </a:lnTo>
                  <a:lnTo>
                    <a:pt x="339253" y="19190"/>
                  </a:lnTo>
                  <a:lnTo>
                    <a:pt x="356457" y="24779"/>
                  </a:lnTo>
                  <a:lnTo>
                    <a:pt x="398181" y="61491"/>
                  </a:lnTo>
                  <a:lnTo>
                    <a:pt x="412044" y="97181"/>
                  </a:lnTo>
                  <a:lnTo>
                    <a:pt x="413840" y="116771"/>
                  </a:lnTo>
                  <a:lnTo>
                    <a:pt x="413492" y="125466"/>
                  </a:lnTo>
                  <a:lnTo>
                    <a:pt x="399298" y="170112"/>
                  </a:lnTo>
                  <a:lnTo>
                    <a:pt x="386522" y="187125"/>
                  </a:lnTo>
                  <a:lnTo>
                    <a:pt x="386019" y="187732"/>
                  </a:lnTo>
                  <a:lnTo>
                    <a:pt x="385286" y="188496"/>
                  </a:lnTo>
                  <a:lnTo>
                    <a:pt x="407761" y="188496"/>
                  </a:lnTo>
                  <a:lnTo>
                    <a:pt x="427477" y="146613"/>
                  </a:lnTo>
                  <a:lnTo>
                    <a:pt x="431117" y="116771"/>
                  </a:lnTo>
                  <a:lnTo>
                    <a:pt x="429011" y="93916"/>
                  </a:lnTo>
                  <a:lnTo>
                    <a:pt x="422829" y="72241"/>
                  </a:lnTo>
                  <a:lnTo>
                    <a:pt x="412776" y="52250"/>
                  </a:lnTo>
                  <a:lnTo>
                    <a:pt x="399055" y="34449"/>
                  </a:lnTo>
                  <a:lnTo>
                    <a:pt x="382243" y="19710"/>
                  </a:lnTo>
                  <a:lnTo>
                    <a:pt x="377979" y="17276"/>
                  </a:lnTo>
                  <a:close/>
                </a:path>
                <a:path w="439420" h="389254">
                  <a:moveTo>
                    <a:pt x="166639" y="17276"/>
                  </a:moveTo>
                  <a:lnTo>
                    <a:pt x="110007" y="17276"/>
                  </a:lnTo>
                  <a:lnTo>
                    <a:pt x="136316" y="21409"/>
                  </a:lnTo>
                  <a:lnTo>
                    <a:pt x="160090" y="33158"/>
                  </a:lnTo>
                  <a:lnTo>
                    <a:pt x="179924" y="51556"/>
                  </a:lnTo>
                  <a:lnTo>
                    <a:pt x="194412" y="75631"/>
                  </a:lnTo>
                  <a:lnTo>
                    <a:pt x="198007" y="81532"/>
                  </a:lnTo>
                  <a:lnTo>
                    <a:pt x="202966" y="86041"/>
                  </a:lnTo>
                  <a:lnTo>
                    <a:pt x="208935" y="88921"/>
                  </a:lnTo>
                  <a:lnTo>
                    <a:pt x="215564" y="89934"/>
                  </a:lnTo>
                  <a:lnTo>
                    <a:pt x="222190" y="88919"/>
                  </a:lnTo>
                  <a:lnTo>
                    <a:pt x="228155" y="86035"/>
                  </a:lnTo>
                  <a:lnTo>
                    <a:pt x="233107" y="81519"/>
                  </a:lnTo>
                  <a:lnTo>
                    <a:pt x="238466" y="72667"/>
                  </a:lnTo>
                  <a:lnTo>
                    <a:pt x="213365" y="72667"/>
                  </a:lnTo>
                  <a:lnTo>
                    <a:pt x="211291" y="71149"/>
                  </a:lnTo>
                  <a:lnTo>
                    <a:pt x="210290" y="68825"/>
                  </a:lnTo>
                  <a:lnTo>
                    <a:pt x="193152" y="40432"/>
                  </a:lnTo>
                  <a:lnTo>
                    <a:pt x="169611" y="18733"/>
                  </a:lnTo>
                  <a:lnTo>
                    <a:pt x="166639" y="17276"/>
                  </a:lnTo>
                  <a:close/>
                </a:path>
                <a:path w="439420" h="389254">
                  <a:moveTo>
                    <a:pt x="321121" y="0"/>
                  </a:moveTo>
                  <a:lnTo>
                    <a:pt x="261503" y="18735"/>
                  </a:lnTo>
                  <a:lnTo>
                    <a:pt x="220795" y="68835"/>
                  </a:lnTo>
                  <a:lnTo>
                    <a:pt x="219804" y="71160"/>
                  </a:lnTo>
                  <a:lnTo>
                    <a:pt x="217752" y="72667"/>
                  </a:lnTo>
                  <a:lnTo>
                    <a:pt x="238466" y="72667"/>
                  </a:lnTo>
                  <a:lnTo>
                    <a:pt x="251189" y="51547"/>
                  </a:lnTo>
                  <a:lnTo>
                    <a:pt x="271025" y="33156"/>
                  </a:lnTo>
                  <a:lnTo>
                    <a:pt x="294800" y="21408"/>
                  </a:lnTo>
                  <a:lnTo>
                    <a:pt x="321110" y="17276"/>
                  </a:lnTo>
                  <a:lnTo>
                    <a:pt x="377979" y="17276"/>
                  </a:lnTo>
                  <a:lnTo>
                    <a:pt x="363331" y="8915"/>
                  </a:lnTo>
                  <a:lnTo>
                    <a:pt x="342798" y="2275"/>
                  </a:lnTo>
                  <a:lnTo>
                    <a:pt x="321121" y="0"/>
                  </a:lnTo>
                  <a:close/>
                </a:path>
              </a:pathLst>
            </a:custGeom>
            <a:solidFill>
              <a:srgbClr val="FFFFFF"/>
            </a:solidFill>
          </p:spPr>
          <p:txBody>
            <a:bodyPr wrap="square" lIns="0" tIns="0" rIns="0" bIns="0" rtlCol="0"/>
            <a:lstStyle/>
            <a:p>
              <a:endParaRPr sz="1092"/>
            </a:p>
          </p:txBody>
        </p:sp>
        <p:pic>
          <p:nvPicPr>
            <p:cNvPr id="144" name="object 143"/>
            <p:cNvPicPr/>
            <p:nvPr/>
          </p:nvPicPr>
          <p:blipFill>
            <a:blip r:embed="rId45" cstate="print"/>
            <a:stretch>
              <a:fillRect/>
            </a:stretch>
          </p:blipFill>
          <p:spPr>
            <a:xfrm>
              <a:off x="6789079" y="6389124"/>
              <a:ext cx="133367" cy="141440"/>
            </a:xfrm>
            <a:prstGeom prst="rect">
              <a:avLst/>
            </a:prstGeom>
          </p:spPr>
        </p:pic>
      </p:grpSp>
      <p:grpSp>
        <p:nvGrpSpPr>
          <p:cNvPr id="145" name="object 144"/>
          <p:cNvGrpSpPr/>
          <p:nvPr userDrawn="1"/>
        </p:nvGrpSpPr>
        <p:grpSpPr>
          <a:xfrm>
            <a:off x="3381828" y="3172365"/>
            <a:ext cx="270719" cy="251832"/>
            <a:chOff x="5576492" y="5231464"/>
            <a:chExt cx="446405" cy="415290"/>
          </a:xfrm>
        </p:grpSpPr>
        <p:sp>
          <p:nvSpPr>
            <p:cNvPr id="146" name="object 145"/>
            <p:cNvSpPr/>
            <p:nvPr/>
          </p:nvSpPr>
          <p:spPr>
            <a:xfrm>
              <a:off x="5576492" y="5348614"/>
              <a:ext cx="342265" cy="298450"/>
            </a:xfrm>
            <a:custGeom>
              <a:avLst/>
              <a:gdLst/>
              <a:ahLst/>
              <a:cxnLst/>
              <a:rect l="l" t="t" r="r" b="b"/>
              <a:pathLst>
                <a:path w="342264" h="298450">
                  <a:moveTo>
                    <a:pt x="88731" y="0"/>
                  </a:moveTo>
                  <a:lnTo>
                    <a:pt x="35922" y="14610"/>
                  </a:lnTo>
                  <a:lnTo>
                    <a:pt x="4279" y="57020"/>
                  </a:lnTo>
                  <a:lnTo>
                    <a:pt x="0" y="85667"/>
                  </a:lnTo>
                  <a:lnTo>
                    <a:pt x="11834" y="133283"/>
                  </a:lnTo>
                  <a:lnTo>
                    <a:pt x="41563" y="180619"/>
                  </a:lnTo>
                  <a:lnTo>
                    <a:pt x="80521" y="224133"/>
                  </a:lnTo>
                  <a:lnTo>
                    <a:pt x="120044" y="260281"/>
                  </a:lnTo>
                  <a:lnTo>
                    <a:pt x="151469" y="285521"/>
                  </a:lnTo>
                  <a:lnTo>
                    <a:pt x="169356" y="297870"/>
                  </a:lnTo>
                  <a:lnTo>
                    <a:pt x="172811" y="297870"/>
                  </a:lnTo>
                  <a:lnTo>
                    <a:pt x="174549" y="297346"/>
                  </a:lnTo>
                  <a:lnTo>
                    <a:pt x="176036" y="296310"/>
                  </a:lnTo>
                  <a:lnTo>
                    <a:pt x="190698" y="285521"/>
                  </a:lnTo>
                  <a:lnTo>
                    <a:pt x="199350" y="278572"/>
                  </a:lnTo>
                  <a:lnTo>
                    <a:pt x="171083" y="278572"/>
                  </a:lnTo>
                  <a:lnTo>
                    <a:pt x="158674" y="269216"/>
                  </a:lnTo>
                  <a:lnTo>
                    <a:pt x="119238" y="236605"/>
                  </a:lnTo>
                  <a:lnTo>
                    <a:pt x="61910" y="178355"/>
                  </a:lnTo>
                  <a:lnTo>
                    <a:pt x="37297" y="144321"/>
                  </a:lnTo>
                  <a:lnTo>
                    <a:pt x="17276" y="85667"/>
                  </a:lnTo>
                  <a:lnTo>
                    <a:pt x="20582" y="62714"/>
                  </a:lnTo>
                  <a:lnTo>
                    <a:pt x="45526" y="28939"/>
                  </a:lnTo>
                  <a:lnTo>
                    <a:pt x="79442" y="17229"/>
                  </a:lnTo>
                  <a:lnTo>
                    <a:pt x="143850" y="17229"/>
                  </a:lnTo>
                  <a:lnTo>
                    <a:pt x="117940" y="4709"/>
                  </a:lnTo>
                  <a:lnTo>
                    <a:pt x="88731" y="0"/>
                  </a:lnTo>
                  <a:close/>
                </a:path>
                <a:path w="342264" h="298450">
                  <a:moveTo>
                    <a:pt x="309021" y="18041"/>
                  </a:moveTo>
                  <a:lnTo>
                    <a:pt x="249672" y="18041"/>
                  </a:lnTo>
                  <a:lnTo>
                    <a:pt x="275290" y="20371"/>
                  </a:lnTo>
                  <a:lnTo>
                    <a:pt x="296146" y="29323"/>
                  </a:lnTo>
                  <a:lnTo>
                    <a:pt x="311740" y="43685"/>
                  </a:lnTo>
                  <a:lnTo>
                    <a:pt x="321509" y="62714"/>
                  </a:lnTo>
                  <a:lnTo>
                    <a:pt x="324890" y="85667"/>
                  </a:lnTo>
                  <a:lnTo>
                    <a:pt x="319834" y="113274"/>
                  </a:lnTo>
                  <a:lnTo>
                    <a:pt x="280349" y="178238"/>
                  </a:lnTo>
                  <a:lnTo>
                    <a:pt x="246432" y="214763"/>
                  </a:lnTo>
                  <a:lnTo>
                    <a:pt x="201344" y="254988"/>
                  </a:lnTo>
                  <a:lnTo>
                    <a:pt x="171083" y="278572"/>
                  </a:lnTo>
                  <a:lnTo>
                    <a:pt x="199350" y="278572"/>
                  </a:lnTo>
                  <a:lnTo>
                    <a:pt x="261646" y="224133"/>
                  </a:lnTo>
                  <a:lnTo>
                    <a:pt x="300604" y="180619"/>
                  </a:lnTo>
                  <a:lnTo>
                    <a:pt x="330332" y="133283"/>
                  </a:lnTo>
                  <a:lnTo>
                    <a:pt x="342167" y="85667"/>
                  </a:lnTo>
                  <a:lnTo>
                    <a:pt x="337819" y="57101"/>
                  </a:lnTo>
                  <a:lnTo>
                    <a:pt x="325359" y="33140"/>
                  </a:lnTo>
                  <a:lnTo>
                    <a:pt x="309021" y="18041"/>
                  </a:lnTo>
                  <a:close/>
                </a:path>
                <a:path w="342264" h="298450">
                  <a:moveTo>
                    <a:pt x="143850" y="17229"/>
                  </a:moveTo>
                  <a:lnTo>
                    <a:pt x="86719" y="17229"/>
                  </a:lnTo>
                  <a:lnTo>
                    <a:pt x="107624" y="19752"/>
                  </a:lnTo>
                  <a:lnTo>
                    <a:pt x="128421" y="27721"/>
                  </a:lnTo>
                  <a:lnTo>
                    <a:pt x="147587" y="41737"/>
                  </a:lnTo>
                  <a:lnTo>
                    <a:pt x="163597" y="62401"/>
                  </a:lnTo>
                  <a:lnTo>
                    <a:pt x="165157" y="65102"/>
                  </a:lnTo>
                  <a:lnTo>
                    <a:pt x="167984" y="66778"/>
                  </a:lnTo>
                  <a:lnTo>
                    <a:pt x="174277" y="66694"/>
                  </a:lnTo>
                  <a:lnTo>
                    <a:pt x="177146" y="64987"/>
                  </a:lnTo>
                  <a:lnTo>
                    <a:pt x="178643" y="62265"/>
                  </a:lnTo>
                  <a:lnTo>
                    <a:pt x="194991" y="42265"/>
                  </a:lnTo>
                  <a:lnTo>
                    <a:pt x="171000" y="42265"/>
                  </a:lnTo>
                  <a:lnTo>
                    <a:pt x="146318" y="18422"/>
                  </a:lnTo>
                  <a:lnTo>
                    <a:pt x="143850" y="17229"/>
                  </a:lnTo>
                  <a:close/>
                </a:path>
                <a:path w="342264" h="298450">
                  <a:moveTo>
                    <a:pt x="251704" y="703"/>
                  </a:moveTo>
                  <a:lnTo>
                    <a:pt x="222392" y="5785"/>
                  </a:lnTo>
                  <a:lnTo>
                    <a:pt x="194535" y="19449"/>
                  </a:lnTo>
                  <a:lnTo>
                    <a:pt x="171000" y="42265"/>
                  </a:lnTo>
                  <a:lnTo>
                    <a:pt x="194991" y="42265"/>
                  </a:lnTo>
                  <a:lnTo>
                    <a:pt x="198182" y="38361"/>
                  </a:lnTo>
                  <a:lnTo>
                    <a:pt x="222914" y="23829"/>
                  </a:lnTo>
                  <a:lnTo>
                    <a:pt x="249672" y="18041"/>
                  </a:lnTo>
                  <a:lnTo>
                    <a:pt x="309021" y="18041"/>
                  </a:lnTo>
                  <a:lnTo>
                    <a:pt x="305662" y="14936"/>
                  </a:lnTo>
                  <a:lnTo>
                    <a:pt x="279604" y="3638"/>
                  </a:lnTo>
                  <a:lnTo>
                    <a:pt x="251704" y="703"/>
                  </a:lnTo>
                  <a:close/>
                </a:path>
              </a:pathLst>
            </a:custGeom>
            <a:solidFill>
              <a:srgbClr val="FFFFFF"/>
            </a:solidFill>
          </p:spPr>
          <p:txBody>
            <a:bodyPr wrap="square" lIns="0" tIns="0" rIns="0" bIns="0" rtlCol="0"/>
            <a:lstStyle/>
            <a:p>
              <a:endParaRPr sz="1092"/>
            </a:p>
          </p:txBody>
        </p:sp>
        <p:pic>
          <p:nvPicPr>
            <p:cNvPr id="147" name="object 146"/>
            <p:cNvPicPr/>
            <p:nvPr/>
          </p:nvPicPr>
          <p:blipFill>
            <a:blip r:embed="rId46" cstate="print"/>
            <a:stretch>
              <a:fillRect/>
            </a:stretch>
          </p:blipFill>
          <p:spPr>
            <a:xfrm>
              <a:off x="5849098" y="5231464"/>
              <a:ext cx="173363" cy="173359"/>
            </a:xfrm>
            <a:prstGeom prst="rect">
              <a:avLst/>
            </a:prstGeom>
          </p:spPr>
        </p:pic>
      </p:grpSp>
      <p:sp>
        <p:nvSpPr>
          <p:cNvPr id="148" name="object 147"/>
          <p:cNvSpPr/>
          <p:nvPr userDrawn="1"/>
        </p:nvSpPr>
        <p:spPr>
          <a:xfrm>
            <a:off x="4542540" y="3758612"/>
            <a:ext cx="201788" cy="217176"/>
          </a:xfrm>
          <a:custGeom>
            <a:avLst/>
            <a:gdLst/>
            <a:ahLst/>
            <a:cxnLst/>
            <a:rect l="l" t="t" r="r" b="b"/>
            <a:pathLst>
              <a:path w="332740" h="358140">
                <a:moveTo>
                  <a:pt x="168334" y="0"/>
                </a:moveTo>
                <a:lnTo>
                  <a:pt x="122420" y="6253"/>
                </a:lnTo>
                <a:lnTo>
                  <a:pt x="85928" y="25506"/>
                </a:lnTo>
                <a:lnTo>
                  <a:pt x="63510" y="73315"/>
                </a:lnTo>
                <a:lnTo>
                  <a:pt x="63427" y="76586"/>
                </a:lnTo>
                <a:lnTo>
                  <a:pt x="64013" y="94775"/>
                </a:lnTo>
                <a:lnTo>
                  <a:pt x="76239" y="134369"/>
                </a:lnTo>
                <a:lnTo>
                  <a:pt x="100237" y="182858"/>
                </a:lnTo>
                <a:lnTo>
                  <a:pt x="100656" y="183832"/>
                </a:lnTo>
                <a:lnTo>
                  <a:pt x="101284" y="184754"/>
                </a:lnTo>
                <a:lnTo>
                  <a:pt x="104017" y="187434"/>
                </a:lnTo>
                <a:lnTo>
                  <a:pt x="106939" y="189466"/>
                </a:lnTo>
                <a:lnTo>
                  <a:pt x="109713" y="190303"/>
                </a:lnTo>
                <a:lnTo>
                  <a:pt x="82152" y="215117"/>
                </a:lnTo>
                <a:lnTo>
                  <a:pt x="54618" y="238278"/>
                </a:lnTo>
                <a:lnTo>
                  <a:pt x="28628" y="257925"/>
                </a:lnTo>
                <a:lnTo>
                  <a:pt x="5696" y="272196"/>
                </a:lnTo>
                <a:lnTo>
                  <a:pt x="1706" y="274301"/>
                </a:lnTo>
                <a:lnTo>
                  <a:pt x="0" y="279128"/>
                </a:lnTo>
                <a:lnTo>
                  <a:pt x="20522" y="312466"/>
                </a:lnTo>
                <a:lnTo>
                  <a:pt x="81170" y="356958"/>
                </a:lnTo>
                <a:lnTo>
                  <a:pt x="83274" y="357565"/>
                </a:lnTo>
                <a:lnTo>
                  <a:pt x="86426" y="357565"/>
                </a:lnTo>
                <a:lnTo>
                  <a:pt x="88478" y="356811"/>
                </a:lnTo>
                <a:lnTo>
                  <a:pt x="90081" y="355377"/>
                </a:lnTo>
                <a:lnTo>
                  <a:pt x="98400" y="347806"/>
                </a:lnTo>
                <a:lnTo>
                  <a:pt x="107872" y="338833"/>
                </a:lnTo>
                <a:lnTo>
                  <a:pt x="82604" y="338833"/>
                </a:lnTo>
                <a:lnTo>
                  <a:pt x="59351" y="325393"/>
                </a:lnTo>
                <a:lnTo>
                  <a:pt x="41627" y="310002"/>
                </a:lnTo>
                <a:lnTo>
                  <a:pt x="29054" y="295140"/>
                </a:lnTo>
                <a:lnTo>
                  <a:pt x="21255" y="283285"/>
                </a:lnTo>
                <a:lnTo>
                  <a:pt x="65817" y="251459"/>
                </a:lnTo>
                <a:lnTo>
                  <a:pt x="114235" y="209697"/>
                </a:lnTo>
                <a:lnTo>
                  <a:pt x="152837" y="173183"/>
                </a:lnTo>
                <a:lnTo>
                  <a:pt x="113766" y="173183"/>
                </a:lnTo>
                <a:lnTo>
                  <a:pt x="101246" y="147706"/>
                </a:lnTo>
                <a:lnTo>
                  <a:pt x="85327" y="112662"/>
                </a:lnTo>
                <a:lnTo>
                  <a:pt x="80517" y="76586"/>
                </a:lnTo>
                <a:lnTo>
                  <a:pt x="83028" y="61515"/>
                </a:lnTo>
                <a:lnTo>
                  <a:pt x="88814" y="48496"/>
                </a:lnTo>
                <a:lnTo>
                  <a:pt x="113873" y="27730"/>
                </a:lnTo>
                <a:lnTo>
                  <a:pt x="150096" y="18260"/>
                </a:lnTo>
                <a:lnTo>
                  <a:pt x="241446" y="18260"/>
                </a:lnTo>
                <a:lnTo>
                  <a:pt x="229605" y="11408"/>
                </a:lnTo>
                <a:lnTo>
                  <a:pt x="211188" y="5167"/>
                </a:lnTo>
                <a:lnTo>
                  <a:pt x="190375" y="1317"/>
                </a:lnTo>
                <a:lnTo>
                  <a:pt x="168334" y="0"/>
                </a:lnTo>
                <a:close/>
              </a:path>
              <a:path w="332740" h="358140">
                <a:moveTo>
                  <a:pt x="194373" y="276049"/>
                </a:moveTo>
                <a:lnTo>
                  <a:pt x="169314" y="276049"/>
                </a:lnTo>
                <a:lnTo>
                  <a:pt x="244694" y="347806"/>
                </a:lnTo>
                <a:lnTo>
                  <a:pt x="246830" y="348634"/>
                </a:lnTo>
                <a:lnTo>
                  <a:pt x="249814" y="348634"/>
                </a:lnTo>
                <a:lnTo>
                  <a:pt x="250631" y="348518"/>
                </a:lnTo>
                <a:lnTo>
                  <a:pt x="251426" y="348288"/>
                </a:lnTo>
                <a:lnTo>
                  <a:pt x="284813" y="331166"/>
                </a:lnTo>
                <a:lnTo>
                  <a:pt x="285825" y="330194"/>
                </a:lnTo>
                <a:lnTo>
                  <a:pt x="251248" y="330194"/>
                </a:lnTo>
                <a:lnTo>
                  <a:pt x="194373" y="276049"/>
                </a:lnTo>
                <a:close/>
              </a:path>
              <a:path w="332740" h="358140">
                <a:moveTo>
                  <a:pt x="241446" y="18260"/>
                </a:moveTo>
                <a:lnTo>
                  <a:pt x="150096" y="18260"/>
                </a:lnTo>
                <a:lnTo>
                  <a:pt x="189140" y="18589"/>
                </a:lnTo>
                <a:lnTo>
                  <a:pt x="222663" y="27219"/>
                </a:lnTo>
                <a:lnTo>
                  <a:pt x="258370" y="59419"/>
                </a:lnTo>
                <a:lnTo>
                  <a:pt x="262835" y="73315"/>
                </a:lnTo>
                <a:lnTo>
                  <a:pt x="257925" y="113255"/>
                </a:lnTo>
                <a:lnTo>
                  <a:pt x="236966" y="158661"/>
                </a:lnTo>
                <a:lnTo>
                  <a:pt x="205458" y="205539"/>
                </a:lnTo>
                <a:lnTo>
                  <a:pt x="168835" y="250442"/>
                </a:lnTo>
                <a:lnTo>
                  <a:pt x="132530" y="289923"/>
                </a:lnTo>
                <a:lnTo>
                  <a:pt x="101975" y="320536"/>
                </a:lnTo>
                <a:lnTo>
                  <a:pt x="82604" y="338833"/>
                </a:lnTo>
                <a:lnTo>
                  <a:pt x="107872" y="338833"/>
                </a:lnTo>
                <a:lnTo>
                  <a:pt x="116084" y="331054"/>
                </a:lnTo>
                <a:lnTo>
                  <a:pt x="140641" y="306569"/>
                </a:lnTo>
                <a:lnTo>
                  <a:pt x="169314" y="276049"/>
                </a:lnTo>
                <a:lnTo>
                  <a:pt x="194373" y="276049"/>
                </a:lnTo>
                <a:lnTo>
                  <a:pt x="185167" y="267285"/>
                </a:lnTo>
                <a:lnTo>
                  <a:pt x="232390" y="210920"/>
                </a:lnTo>
                <a:lnTo>
                  <a:pt x="260182" y="210920"/>
                </a:lnTo>
                <a:lnTo>
                  <a:pt x="236422" y="192062"/>
                </a:lnTo>
                <a:lnTo>
                  <a:pt x="236160" y="191916"/>
                </a:lnTo>
                <a:lnTo>
                  <a:pt x="255686" y="159910"/>
                </a:lnTo>
                <a:lnTo>
                  <a:pt x="270499" y="128361"/>
                </a:lnTo>
                <a:lnTo>
                  <a:pt x="279100" y="98177"/>
                </a:lnTo>
                <a:lnTo>
                  <a:pt x="279991" y="70265"/>
                </a:lnTo>
                <a:lnTo>
                  <a:pt x="274227" y="52574"/>
                </a:lnTo>
                <a:lnTo>
                  <a:pt x="263350" y="36215"/>
                </a:lnTo>
                <a:lnTo>
                  <a:pt x="248197" y="22167"/>
                </a:lnTo>
                <a:lnTo>
                  <a:pt x="241446" y="18260"/>
                </a:lnTo>
                <a:close/>
              </a:path>
              <a:path w="332740" h="358140">
                <a:moveTo>
                  <a:pt x="260182" y="210920"/>
                </a:moveTo>
                <a:lnTo>
                  <a:pt x="232390" y="210920"/>
                </a:lnTo>
                <a:lnTo>
                  <a:pt x="311990" y="274091"/>
                </a:lnTo>
                <a:lnTo>
                  <a:pt x="303562" y="286858"/>
                </a:lnTo>
                <a:lnTo>
                  <a:pt x="290399" y="302853"/>
                </a:lnTo>
                <a:lnTo>
                  <a:pt x="272846" y="318494"/>
                </a:lnTo>
                <a:lnTo>
                  <a:pt x="251248" y="330194"/>
                </a:lnTo>
                <a:lnTo>
                  <a:pt x="285825" y="330194"/>
                </a:lnTo>
                <a:lnTo>
                  <a:pt x="309490" y="307461"/>
                </a:lnTo>
                <a:lnTo>
                  <a:pt x="324991" y="286031"/>
                </a:lnTo>
                <a:lnTo>
                  <a:pt x="330848" y="275735"/>
                </a:lnTo>
                <a:lnTo>
                  <a:pt x="332660" y="272081"/>
                </a:lnTo>
                <a:lnTo>
                  <a:pt x="331675" y="267673"/>
                </a:lnTo>
                <a:lnTo>
                  <a:pt x="260182" y="210920"/>
                </a:lnTo>
                <a:close/>
              </a:path>
              <a:path w="332740" h="358140">
                <a:moveTo>
                  <a:pt x="170531" y="55493"/>
                </a:moveTo>
                <a:lnTo>
                  <a:pt x="150717" y="57101"/>
                </a:lnTo>
                <a:lnTo>
                  <a:pt x="133723" y="64555"/>
                </a:lnTo>
                <a:lnTo>
                  <a:pt x="123577" y="79176"/>
                </a:lnTo>
                <a:lnTo>
                  <a:pt x="125176" y="90847"/>
                </a:lnTo>
                <a:lnTo>
                  <a:pt x="132471" y="107196"/>
                </a:lnTo>
                <a:lnTo>
                  <a:pt x="142048" y="123814"/>
                </a:lnTo>
                <a:lnTo>
                  <a:pt x="150833" y="136881"/>
                </a:lnTo>
                <a:lnTo>
                  <a:pt x="142926" y="144734"/>
                </a:lnTo>
                <a:lnTo>
                  <a:pt x="122638" y="164323"/>
                </a:lnTo>
                <a:lnTo>
                  <a:pt x="113766" y="173183"/>
                </a:lnTo>
                <a:lnTo>
                  <a:pt x="152837" y="173183"/>
                </a:lnTo>
                <a:lnTo>
                  <a:pt x="158989" y="167364"/>
                </a:lnTo>
                <a:lnTo>
                  <a:pt x="192554" y="133834"/>
                </a:lnTo>
                <a:lnTo>
                  <a:pt x="168203" y="133827"/>
                </a:lnTo>
                <a:lnTo>
                  <a:pt x="167377" y="129656"/>
                </a:lnTo>
                <a:lnTo>
                  <a:pt x="164926" y="124871"/>
                </a:lnTo>
                <a:lnTo>
                  <a:pt x="162570" y="122599"/>
                </a:lnTo>
                <a:lnTo>
                  <a:pt x="162434" y="122494"/>
                </a:lnTo>
                <a:lnTo>
                  <a:pt x="157062" y="114967"/>
                </a:lnTo>
                <a:lnTo>
                  <a:pt x="149858" y="103487"/>
                </a:lnTo>
                <a:lnTo>
                  <a:pt x="143420" y="91743"/>
                </a:lnTo>
                <a:lnTo>
                  <a:pt x="140351" y="83427"/>
                </a:lnTo>
                <a:lnTo>
                  <a:pt x="146819" y="76673"/>
                </a:lnTo>
                <a:lnTo>
                  <a:pt x="158238" y="73315"/>
                </a:lnTo>
                <a:lnTo>
                  <a:pt x="171727" y="72914"/>
                </a:lnTo>
                <a:lnTo>
                  <a:pt x="213656" y="72914"/>
                </a:lnTo>
                <a:lnTo>
                  <a:pt x="213354" y="72386"/>
                </a:lnTo>
                <a:lnTo>
                  <a:pt x="207449" y="66755"/>
                </a:lnTo>
                <a:lnTo>
                  <a:pt x="199391" y="62109"/>
                </a:lnTo>
                <a:lnTo>
                  <a:pt x="189135" y="58412"/>
                </a:lnTo>
                <a:lnTo>
                  <a:pt x="170531" y="55493"/>
                </a:lnTo>
                <a:close/>
              </a:path>
              <a:path w="332740" h="358140">
                <a:moveTo>
                  <a:pt x="213656" y="72914"/>
                </a:moveTo>
                <a:lnTo>
                  <a:pt x="171727" y="72914"/>
                </a:lnTo>
                <a:lnTo>
                  <a:pt x="184402" y="75029"/>
                </a:lnTo>
                <a:lnTo>
                  <a:pt x="190905" y="76872"/>
                </a:lnTo>
                <a:lnTo>
                  <a:pt x="199062" y="80150"/>
                </a:lnTo>
                <a:lnTo>
                  <a:pt x="202758" y="89709"/>
                </a:lnTo>
                <a:lnTo>
                  <a:pt x="200486" y="97091"/>
                </a:lnTo>
                <a:lnTo>
                  <a:pt x="168204" y="133834"/>
                </a:lnTo>
                <a:lnTo>
                  <a:pt x="192560" y="133827"/>
                </a:lnTo>
                <a:lnTo>
                  <a:pt x="217077" y="99352"/>
                </a:lnTo>
                <a:lnTo>
                  <a:pt x="218849" y="89229"/>
                </a:lnTo>
                <a:lnTo>
                  <a:pt x="217155" y="79040"/>
                </a:lnTo>
                <a:lnTo>
                  <a:pt x="213656" y="72914"/>
                </a:lnTo>
                <a:close/>
              </a:path>
            </a:pathLst>
          </a:custGeom>
          <a:solidFill>
            <a:srgbClr val="FFFFFF"/>
          </a:solidFill>
        </p:spPr>
        <p:txBody>
          <a:bodyPr wrap="square" lIns="0" tIns="0" rIns="0" bIns="0" rtlCol="0"/>
          <a:lstStyle/>
          <a:p>
            <a:endParaRPr sz="1092"/>
          </a:p>
        </p:txBody>
      </p:sp>
      <p:grpSp>
        <p:nvGrpSpPr>
          <p:cNvPr id="149" name="object 148"/>
          <p:cNvGrpSpPr/>
          <p:nvPr userDrawn="1"/>
        </p:nvGrpSpPr>
        <p:grpSpPr>
          <a:xfrm>
            <a:off x="3928714" y="2567418"/>
            <a:ext cx="303067" cy="324224"/>
            <a:chOff x="6478285" y="4233862"/>
            <a:chExt cx="499745" cy="534670"/>
          </a:xfrm>
        </p:grpSpPr>
        <p:sp>
          <p:nvSpPr>
            <p:cNvPr id="150" name="object 149"/>
            <p:cNvSpPr/>
            <p:nvPr/>
          </p:nvSpPr>
          <p:spPr>
            <a:xfrm>
              <a:off x="6563411" y="4233868"/>
              <a:ext cx="323215" cy="534670"/>
            </a:xfrm>
            <a:custGeom>
              <a:avLst/>
              <a:gdLst/>
              <a:ahLst/>
              <a:cxnLst/>
              <a:rect l="l" t="t" r="r" b="b"/>
              <a:pathLst>
                <a:path w="323215" h="534670">
                  <a:moveTo>
                    <a:pt x="322351" y="448602"/>
                  </a:moveTo>
                  <a:lnTo>
                    <a:pt x="321995" y="444271"/>
                  </a:lnTo>
                  <a:lnTo>
                    <a:pt x="321779" y="443903"/>
                  </a:lnTo>
                  <a:lnTo>
                    <a:pt x="319913" y="440842"/>
                  </a:lnTo>
                  <a:lnTo>
                    <a:pt x="317830" y="437362"/>
                  </a:lnTo>
                  <a:lnTo>
                    <a:pt x="314172" y="435000"/>
                  </a:lnTo>
                  <a:lnTo>
                    <a:pt x="302806" y="433717"/>
                  </a:lnTo>
                  <a:lnTo>
                    <a:pt x="302806" y="451104"/>
                  </a:lnTo>
                  <a:lnTo>
                    <a:pt x="279234" y="510997"/>
                  </a:lnTo>
                  <a:lnTo>
                    <a:pt x="266738" y="492925"/>
                  </a:lnTo>
                  <a:lnTo>
                    <a:pt x="262089" y="491705"/>
                  </a:lnTo>
                  <a:lnTo>
                    <a:pt x="258254" y="493598"/>
                  </a:lnTo>
                  <a:lnTo>
                    <a:pt x="243878" y="500227"/>
                  </a:lnTo>
                  <a:lnTo>
                    <a:pt x="203200" y="513334"/>
                  </a:lnTo>
                  <a:lnTo>
                    <a:pt x="174167" y="516864"/>
                  </a:lnTo>
                  <a:lnTo>
                    <a:pt x="159816" y="516661"/>
                  </a:lnTo>
                  <a:lnTo>
                    <a:pt x="106311" y="504494"/>
                  </a:lnTo>
                  <a:lnTo>
                    <a:pt x="65379" y="483844"/>
                  </a:lnTo>
                  <a:lnTo>
                    <a:pt x="85674" y="490740"/>
                  </a:lnTo>
                  <a:lnTo>
                    <a:pt x="109054" y="496277"/>
                  </a:lnTo>
                  <a:lnTo>
                    <a:pt x="134912" y="499313"/>
                  </a:lnTo>
                  <a:lnTo>
                    <a:pt x="162585" y="498716"/>
                  </a:lnTo>
                  <a:lnTo>
                    <a:pt x="184099" y="495223"/>
                  </a:lnTo>
                  <a:lnTo>
                    <a:pt x="204978" y="489102"/>
                  </a:lnTo>
                  <a:lnTo>
                    <a:pt x="217093" y="483844"/>
                  </a:lnTo>
                  <a:lnTo>
                    <a:pt x="221691" y="481850"/>
                  </a:lnTo>
                  <a:lnTo>
                    <a:pt x="225132" y="480352"/>
                  </a:lnTo>
                  <a:lnTo>
                    <a:pt x="244500" y="469023"/>
                  </a:lnTo>
                  <a:lnTo>
                    <a:pt x="248348" y="466471"/>
                  </a:lnTo>
                  <a:lnTo>
                    <a:pt x="249504" y="461365"/>
                  </a:lnTo>
                  <a:lnTo>
                    <a:pt x="239064" y="443903"/>
                  </a:lnTo>
                  <a:lnTo>
                    <a:pt x="302806" y="451104"/>
                  </a:lnTo>
                  <a:lnTo>
                    <a:pt x="302806" y="433717"/>
                  </a:lnTo>
                  <a:lnTo>
                    <a:pt x="227634" y="425221"/>
                  </a:lnTo>
                  <a:lnTo>
                    <a:pt x="222859" y="427507"/>
                  </a:lnTo>
                  <a:lnTo>
                    <a:pt x="217474" y="435864"/>
                  </a:lnTo>
                  <a:lnTo>
                    <a:pt x="217373" y="441286"/>
                  </a:lnTo>
                  <a:lnTo>
                    <a:pt x="227990" y="459041"/>
                  </a:lnTo>
                  <a:lnTo>
                    <a:pt x="211988" y="467537"/>
                  </a:lnTo>
                  <a:lnTo>
                    <a:pt x="195440" y="474129"/>
                  </a:lnTo>
                  <a:lnTo>
                    <a:pt x="178384" y="478790"/>
                  </a:lnTo>
                  <a:lnTo>
                    <a:pt x="160870" y="481520"/>
                  </a:lnTo>
                  <a:lnTo>
                    <a:pt x="132435" y="481850"/>
                  </a:lnTo>
                  <a:lnTo>
                    <a:pt x="106108" y="478091"/>
                  </a:lnTo>
                  <a:lnTo>
                    <a:pt x="63309" y="464324"/>
                  </a:lnTo>
                  <a:lnTo>
                    <a:pt x="26924" y="444792"/>
                  </a:lnTo>
                  <a:lnTo>
                    <a:pt x="16789" y="437400"/>
                  </a:lnTo>
                  <a:lnTo>
                    <a:pt x="8826" y="438442"/>
                  </a:lnTo>
                  <a:lnTo>
                    <a:pt x="0" y="449580"/>
                  </a:lnTo>
                  <a:lnTo>
                    <a:pt x="850" y="457733"/>
                  </a:lnTo>
                  <a:lnTo>
                    <a:pt x="6273" y="462267"/>
                  </a:lnTo>
                  <a:lnTo>
                    <a:pt x="42214" y="489445"/>
                  </a:lnTo>
                  <a:lnTo>
                    <a:pt x="76809" y="510082"/>
                  </a:lnTo>
                  <a:lnTo>
                    <a:pt x="142900" y="532244"/>
                  </a:lnTo>
                  <a:lnTo>
                    <a:pt x="169189" y="534212"/>
                  </a:lnTo>
                  <a:lnTo>
                    <a:pt x="178498" y="533971"/>
                  </a:lnTo>
                  <a:lnTo>
                    <a:pt x="219468" y="527151"/>
                  </a:lnTo>
                  <a:lnTo>
                    <a:pt x="259168" y="512318"/>
                  </a:lnTo>
                  <a:lnTo>
                    <a:pt x="272237" y="531241"/>
                  </a:lnTo>
                  <a:lnTo>
                    <a:pt x="276948" y="533374"/>
                  </a:lnTo>
                  <a:lnTo>
                    <a:pt x="286562" y="532257"/>
                  </a:lnTo>
                  <a:lnTo>
                    <a:pt x="290677" y="529107"/>
                  </a:lnTo>
                  <a:lnTo>
                    <a:pt x="297281" y="512318"/>
                  </a:lnTo>
                  <a:lnTo>
                    <a:pt x="297802" y="510997"/>
                  </a:lnTo>
                  <a:lnTo>
                    <a:pt x="322351" y="448602"/>
                  </a:lnTo>
                  <a:close/>
                </a:path>
                <a:path w="323215" h="534670">
                  <a:moveTo>
                    <a:pt x="322694" y="84467"/>
                  </a:moveTo>
                  <a:lnTo>
                    <a:pt x="321856" y="76479"/>
                  </a:lnTo>
                  <a:lnTo>
                    <a:pt x="316344" y="71869"/>
                  </a:lnTo>
                  <a:lnTo>
                    <a:pt x="290423" y="52285"/>
                  </a:lnTo>
                  <a:lnTo>
                    <a:pt x="287794" y="50292"/>
                  </a:lnTo>
                  <a:lnTo>
                    <a:pt x="280403" y="44704"/>
                  </a:lnTo>
                  <a:lnTo>
                    <a:pt x="257238" y="30886"/>
                  </a:lnTo>
                  <a:lnTo>
                    <a:pt x="257238" y="50292"/>
                  </a:lnTo>
                  <a:lnTo>
                    <a:pt x="236943" y="43395"/>
                  </a:lnTo>
                  <a:lnTo>
                    <a:pt x="213550" y="37858"/>
                  </a:lnTo>
                  <a:lnTo>
                    <a:pt x="187706" y="34836"/>
                  </a:lnTo>
                  <a:lnTo>
                    <a:pt x="160045" y="35433"/>
                  </a:lnTo>
                  <a:lnTo>
                    <a:pt x="117640" y="45034"/>
                  </a:lnTo>
                  <a:lnTo>
                    <a:pt x="78105" y="65100"/>
                  </a:lnTo>
                  <a:lnTo>
                    <a:pt x="73113" y="72783"/>
                  </a:lnTo>
                  <a:lnTo>
                    <a:pt x="83540" y="90233"/>
                  </a:lnTo>
                  <a:lnTo>
                    <a:pt x="19812" y="83032"/>
                  </a:lnTo>
                  <a:lnTo>
                    <a:pt x="43383" y="23152"/>
                  </a:lnTo>
                  <a:lnTo>
                    <a:pt x="55880" y="41224"/>
                  </a:lnTo>
                  <a:lnTo>
                    <a:pt x="60528" y="42430"/>
                  </a:lnTo>
                  <a:lnTo>
                    <a:pt x="106248" y="24066"/>
                  </a:lnTo>
                  <a:lnTo>
                    <a:pt x="109956" y="23152"/>
                  </a:lnTo>
                  <a:lnTo>
                    <a:pt x="115341" y="21818"/>
                  </a:lnTo>
                  <a:lnTo>
                    <a:pt x="119418" y="20815"/>
                  </a:lnTo>
                  <a:lnTo>
                    <a:pt x="134035" y="18389"/>
                  </a:lnTo>
                  <a:lnTo>
                    <a:pt x="148463" y="17272"/>
                  </a:lnTo>
                  <a:lnTo>
                    <a:pt x="162801" y="17475"/>
                  </a:lnTo>
                  <a:lnTo>
                    <a:pt x="216293" y="29641"/>
                  </a:lnTo>
                  <a:lnTo>
                    <a:pt x="257238" y="50292"/>
                  </a:lnTo>
                  <a:lnTo>
                    <a:pt x="257238" y="30886"/>
                  </a:lnTo>
                  <a:lnTo>
                    <a:pt x="212318" y="9829"/>
                  </a:lnTo>
                  <a:lnTo>
                    <a:pt x="163830" y="228"/>
                  </a:lnTo>
                  <a:lnTo>
                    <a:pt x="147967" y="0"/>
                  </a:lnTo>
                  <a:lnTo>
                    <a:pt x="132029" y="1219"/>
                  </a:lnTo>
                  <a:lnTo>
                    <a:pt x="90195" y="10985"/>
                  </a:lnTo>
                  <a:lnTo>
                    <a:pt x="63461" y="21818"/>
                  </a:lnTo>
                  <a:lnTo>
                    <a:pt x="50380" y="2908"/>
                  </a:lnTo>
                  <a:lnTo>
                    <a:pt x="45643" y="749"/>
                  </a:lnTo>
                  <a:lnTo>
                    <a:pt x="36042" y="1892"/>
                  </a:lnTo>
                  <a:lnTo>
                    <a:pt x="31953" y="5029"/>
                  </a:lnTo>
                  <a:lnTo>
                    <a:pt x="254" y="85547"/>
                  </a:lnTo>
                  <a:lnTo>
                    <a:pt x="609" y="89877"/>
                  </a:lnTo>
                  <a:lnTo>
                    <a:pt x="2692" y="93294"/>
                  </a:lnTo>
                  <a:lnTo>
                    <a:pt x="4787" y="96774"/>
                  </a:lnTo>
                  <a:lnTo>
                    <a:pt x="8445" y="99136"/>
                  </a:lnTo>
                  <a:lnTo>
                    <a:pt x="90500" y="108394"/>
                  </a:lnTo>
                  <a:lnTo>
                    <a:pt x="90982" y="108419"/>
                  </a:lnTo>
                  <a:lnTo>
                    <a:pt x="95910" y="108419"/>
                  </a:lnTo>
                  <a:lnTo>
                    <a:pt x="100037" y="106210"/>
                  </a:lnTo>
                  <a:lnTo>
                    <a:pt x="102450" y="102425"/>
                  </a:lnTo>
                  <a:lnTo>
                    <a:pt x="105130" y="98272"/>
                  </a:lnTo>
                  <a:lnTo>
                    <a:pt x="105232" y="92849"/>
                  </a:lnTo>
                  <a:lnTo>
                    <a:pt x="103670" y="90233"/>
                  </a:lnTo>
                  <a:lnTo>
                    <a:pt x="94627" y="75095"/>
                  </a:lnTo>
                  <a:lnTo>
                    <a:pt x="110629" y="66598"/>
                  </a:lnTo>
                  <a:lnTo>
                    <a:pt x="127177" y="60007"/>
                  </a:lnTo>
                  <a:lnTo>
                    <a:pt x="144233" y="55346"/>
                  </a:lnTo>
                  <a:lnTo>
                    <a:pt x="161734" y="52628"/>
                  </a:lnTo>
                  <a:lnTo>
                    <a:pt x="190182" y="52285"/>
                  </a:lnTo>
                  <a:lnTo>
                    <a:pt x="216509" y="56032"/>
                  </a:lnTo>
                  <a:lnTo>
                    <a:pt x="259321" y="69811"/>
                  </a:lnTo>
                  <a:lnTo>
                    <a:pt x="295706" y="89344"/>
                  </a:lnTo>
                  <a:lnTo>
                    <a:pt x="305816" y="96723"/>
                  </a:lnTo>
                  <a:lnTo>
                    <a:pt x="313791" y="95707"/>
                  </a:lnTo>
                  <a:lnTo>
                    <a:pt x="322694" y="84467"/>
                  </a:lnTo>
                  <a:close/>
                </a:path>
              </a:pathLst>
            </a:custGeom>
            <a:solidFill>
              <a:srgbClr val="FFFFFF"/>
            </a:solidFill>
          </p:spPr>
          <p:txBody>
            <a:bodyPr wrap="square" lIns="0" tIns="0" rIns="0" bIns="0" rtlCol="0"/>
            <a:lstStyle/>
            <a:p>
              <a:endParaRPr sz="1092"/>
            </a:p>
          </p:txBody>
        </p:sp>
        <p:pic>
          <p:nvPicPr>
            <p:cNvPr id="151" name="object 150"/>
            <p:cNvPicPr/>
            <p:nvPr/>
          </p:nvPicPr>
          <p:blipFill>
            <a:blip r:embed="rId47" cstate="print"/>
            <a:stretch>
              <a:fillRect/>
            </a:stretch>
          </p:blipFill>
          <p:spPr>
            <a:xfrm>
              <a:off x="6478285" y="4379238"/>
              <a:ext cx="181951" cy="253548"/>
            </a:xfrm>
            <a:prstGeom prst="rect">
              <a:avLst/>
            </a:prstGeom>
          </p:spPr>
        </p:pic>
        <p:pic>
          <p:nvPicPr>
            <p:cNvPr id="152" name="object 151"/>
            <p:cNvPicPr/>
            <p:nvPr/>
          </p:nvPicPr>
          <p:blipFill>
            <a:blip r:embed="rId48" cstate="print"/>
            <a:stretch>
              <a:fillRect/>
            </a:stretch>
          </p:blipFill>
          <p:spPr>
            <a:xfrm>
              <a:off x="6796043" y="4379241"/>
              <a:ext cx="181941" cy="253545"/>
            </a:xfrm>
            <a:prstGeom prst="rect">
              <a:avLst/>
            </a:prstGeom>
          </p:spPr>
        </p:pic>
      </p:grpSp>
      <p:grpSp>
        <p:nvGrpSpPr>
          <p:cNvPr id="153" name="object 152"/>
          <p:cNvGrpSpPr/>
          <p:nvPr userDrawn="1"/>
        </p:nvGrpSpPr>
        <p:grpSpPr>
          <a:xfrm>
            <a:off x="3400585" y="3783728"/>
            <a:ext cx="232980" cy="166733"/>
            <a:chOff x="5607422" y="6239648"/>
            <a:chExt cx="384175" cy="274955"/>
          </a:xfrm>
        </p:grpSpPr>
        <p:pic>
          <p:nvPicPr>
            <p:cNvPr id="154" name="object 153"/>
            <p:cNvPicPr/>
            <p:nvPr/>
          </p:nvPicPr>
          <p:blipFill>
            <a:blip r:embed="rId49" cstate="print"/>
            <a:stretch>
              <a:fillRect/>
            </a:stretch>
          </p:blipFill>
          <p:spPr>
            <a:xfrm>
              <a:off x="5628228" y="6239648"/>
              <a:ext cx="155628" cy="155607"/>
            </a:xfrm>
            <a:prstGeom prst="rect">
              <a:avLst/>
            </a:prstGeom>
          </p:spPr>
        </p:pic>
        <p:pic>
          <p:nvPicPr>
            <p:cNvPr id="155" name="object 154"/>
            <p:cNvPicPr/>
            <p:nvPr/>
          </p:nvPicPr>
          <p:blipFill>
            <a:blip r:embed="rId50" cstate="print"/>
            <a:stretch>
              <a:fillRect/>
            </a:stretch>
          </p:blipFill>
          <p:spPr>
            <a:xfrm>
              <a:off x="5815084" y="6239648"/>
              <a:ext cx="155628" cy="155607"/>
            </a:xfrm>
            <a:prstGeom prst="rect">
              <a:avLst/>
            </a:prstGeom>
          </p:spPr>
        </p:pic>
        <p:sp>
          <p:nvSpPr>
            <p:cNvPr id="156" name="object 155"/>
            <p:cNvSpPr/>
            <p:nvPr/>
          </p:nvSpPr>
          <p:spPr>
            <a:xfrm>
              <a:off x="5607422" y="6384397"/>
              <a:ext cx="384175" cy="130175"/>
            </a:xfrm>
            <a:custGeom>
              <a:avLst/>
              <a:gdLst/>
              <a:ahLst/>
              <a:cxnLst/>
              <a:rect l="l" t="t" r="r" b="b"/>
              <a:pathLst>
                <a:path w="384175" h="130175">
                  <a:moveTo>
                    <a:pt x="51872" y="10020"/>
                  </a:moveTo>
                  <a:lnTo>
                    <a:pt x="21008" y="41019"/>
                  </a:lnTo>
                  <a:lnTo>
                    <a:pt x="41" y="119546"/>
                  </a:lnTo>
                  <a:lnTo>
                    <a:pt x="0" y="122299"/>
                  </a:lnTo>
                  <a:lnTo>
                    <a:pt x="1068" y="124949"/>
                  </a:lnTo>
                  <a:lnTo>
                    <a:pt x="4942" y="128886"/>
                  </a:lnTo>
                  <a:lnTo>
                    <a:pt x="7580" y="129985"/>
                  </a:lnTo>
                  <a:lnTo>
                    <a:pt x="188769" y="129954"/>
                  </a:lnTo>
                  <a:lnTo>
                    <a:pt x="190507" y="129420"/>
                  </a:lnTo>
                  <a:lnTo>
                    <a:pt x="192015" y="128530"/>
                  </a:lnTo>
                  <a:lnTo>
                    <a:pt x="380775" y="128530"/>
                  </a:lnTo>
                  <a:lnTo>
                    <a:pt x="383852" y="125545"/>
                  </a:lnTo>
                  <a:lnTo>
                    <a:pt x="383962" y="122299"/>
                  </a:lnTo>
                  <a:lnTo>
                    <a:pt x="384028" y="119546"/>
                  </a:lnTo>
                  <a:lnTo>
                    <a:pt x="383755" y="109389"/>
                  </a:lnTo>
                  <a:lnTo>
                    <a:pt x="21119" y="109389"/>
                  </a:lnTo>
                  <a:lnTo>
                    <a:pt x="25751" y="82649"/>
                  </a:lnTo>
                  <a:lnTo>
                    <a:pt x="33548" y="61325"/>
                  </a:lnTo>
                  <a:lnTo>
                    <a:pt x="42452" y="45384"/>
                  </a:lnTo>
                  <a:lnTo>
                    <a:pt x="50406" y="34794"/>
                  </a:lnTo>
                  <a:lnTo>
                    <a:pt x="138544" y="34794"/>
                  </a:lnTo>
                  <a:lnTo>
                    <a:pt x="137514" y="31622"/>
                  </a:lnTo>
                  <a:lnTo>
                    <a:pt x="137514" y="28525"/>
                  </a:lnTo>
                  <a:lnTo>
                    <a:pt x="94350" y="28525"/>
                  </a:lnTo>
                  <a:lnTo>
                    <a:pt x="75353" y="24601"/>
                  </a:lnTo>
                  <a:lnTo>
                    <a:pt x="55757" y="13172"/>
                  </a:lnTo>
                  <a:lnTo>
                    <a:pt x="51872" y="10020"/>
                  </a:lnTo>
                  <a:close/>
                </a:path>
                <a:path w="384175" h="130175">
                  <a:moveTo>
                    <a:pt x="380775" y="128530"/>
                  </a:moveTo>
                  <a:lnTo>
                    <a:pt x="192015" y="128530"/>
                  </a:lnTo>
                  <a:lnTo>
                    <a:pt x="193585" y="129451"/>
                  </a:lnTo>
                  <a:lnTo>
                    <a:pt x="195355" y="129985"/>
                  </a:lnTo>
                  <a:lnTo>
                    <a:pt x="379307" y="129954"/>
                  </a:lnTo>
                  <a:lnTo>
                    <a:pt x="380775" y="128530"/>
                  </a:lnTo>
                  <a:close/>
                </a:path>
                <a:path w="384175" h="130175">
                  <a:moveTo>
                    <a:pt x="141640" y="44333"/>
                  </a:moveTo>
                  <a:lnTo>
                    <a:pt x="127650" y="44333"/>
                  </a:lnTo>
                  <a:lnTo>
                    <a:pt x="135874" y="60766"/>
                  </a:lnTo>
                  <a:lnTo>
                    <a:pt x="148057" y="76937"/>
                  </a:lnTo>
                  <a:lnTo>
                    <a:pt x="162098" y="91879"/>
                  </a:lnTo>
                  <a:lnTo>
                    <a:pt x="175900" y="104625"/>
                  </a:lnTo>
                  <a:lnTo>
                    <a:pt x="176287" y="109357"/>
                  </a:lnTo>
                  <a:lnTo>
                    <a:pt x="21119" y="109389"/>
                  </a:lnTo>
                  <a:lnTo>
                    <a:pt x="213019" y="109389"/>
                  </a:lnTo>
                  <a:lnTo>
                    <a:pt x="216286" y="106509"/>
                  </a:lnTo>
                  <a:lnTo>
                    <a:pt x="197219" y="106509"/>
                  </a:lnTo>
                  <a:lnTo>
                    <a:pt x="177858" y="90052"/>
                  </a:lnTo>
                  <a:lnTo>
                    <a:pt x="158449" y="70385"/>
                  </a:lnTo>
                  <a:lnTo>
                    <a:pt x="143499" y="50058"/>
                  </a:lnTo>
                  <a:lnTo>
                    <a:pt x="141640" y="44333"/>
                  </a:lnTo>
                  <a:close/>
                </a:path>
                <a:path w="384175" h="130175">
                  <a:moveTo>
                    <a:pt x="359819" y="34564"/>
                  </a:moveTo>
                  <a:lnTo>
                    <a:pt x="336188" y="34564"/>
                  </a:lnTo>
                  <a:lnTo>
                    <a:pt x="349077" y="53898"/>
                  </a:lnTo>
                  <a:lnTo>
                    <a:pt x="357097" y="74568"/>
                  </a:lnTo>
                  <a:lnTo>
                    <a:pt x="361401" y="93934"/>
                  </a:lnTo>
                  <a:lnTo>
                    <a:pt x="363140" y="109357"/>
                  </a:lnTo>
                  <a:lnTo>
                    <a:pt x="213019" y="109389"/>
                  </a:lnTo>
                  <a:lnTo>
                    <a:pt x="383755" y="109389"/>
                  </a:lnTo>
                  <a:lnTo>
                    <a:pt x="383705" y="107525"/>
                  </a:lnTo>
                  <a:lnTo>
                    <a:pt x="379786" y="79979"/>
                  </a:lnTo>
                  <a:lnTo>
                    <a:pt x="368105" y="45855"/>
                  </a:lnTo>
                  <a:lnTo>
                    <a:pt x="359819" y="34564"/>
                  </a:lnTo>
                  <a:close/>
                </a:path>
                <a:path w="384175" h="130175">
                  <a:moveTo>
                    <a:pt x="262668" y="12525"/>
                  </a:moveTo>
                  <a:lnTo>
                    <a:pt x="234889" y="12525"/>
                  </a:lnTo>
                  <a:lnTo>
                    <a:pt x="243133" y="13277"/>
                  </a:lnTo>
                  <a:lnTo>
                    <a:pt x="249406" y="14889"/>
                  </a:lnTo>
                  <a:lnTo>
                    <a:pt x="256882" y="19371"/>
                  </a:lnTo>
                  <a:lnTo>
                    <a:pt x="256882" y="31622"/>
                  </a:lnTo>
                  <a:lnTo>
                    <a:pt x="251818" y="48381"/>
                  </a:lnTo>
                  <a:lnTo>
                    <a:pt x="238406" y="67672"/>
                  </a:lnTo>
                  <a:lnTo>
                    <a:pt x="219316" y="87659"/>
                  </a:lnTo>
                  <a:lnTo>
                    <a:pt x="197219" y="106509"/>
                  </a:lnTo>
                  <a:lnTo>
                    <a:pt x="216286" y="106509"/>
                  </a:lnTo>
                  <a:lnTo>
                    <a:pt x="227001" y="97066"/>
                  </a:lnTo>
                  <a:lnTo>
                    <a:pt x="242164" y="81797"/>
                  </a:lnTo>
                  <a:lnTo>
                    <a:pt x="255934" y="64751"/>
                  </a:lnTo>
                  <a:lnTo>
                    <a:pt x="265740" y="47098"/>
                  </a:lnTo>
                  <a:lnTo>
                    <a:pt x="303542" y="47098"/>
                  </a:lnTo>
                  <a:lnTo>
                    <a:pt x="305240" y="46893"/>
                  </a:lnTo>
                  <a:lnTo>
                    <a:pt x="322187" y="41567"/>
                  </a:lnTo>
                  <a:lnTo>
                    <a:pt x="336188" y="34564"/>
                  </a:lnTo>
                  <a:lnTo>
                    <a:pt x="359819" y="34564"/>
                  </a:lnTo>
                  <a:lnTo>
                    <a:pt x="355087" y="28116"/>
                  </a:lnTo>
                  <a:lnTo>
                    <a:pt x="292451" y="28116"/>
                  </a:lnTo>
                  <a:lnTo>
                    <a:pt x="268724" y="26606"/>
                  </a:lnTo>
                  <a:lnTo>
                    <a:pt x="264888" y="15087"/>
                  </a:lnTo>
                  <a:lnTo>
                    <a:pt x="262668" y="12525"/>
                  </a:lnTo>
                  <a:close/>
                </a:path>
                <a:path w="384175" h="130175">
                  <a:moveTo>
                    <a:pt x="303542" y="47098"/>
                  </a:moveTo>
                  <a:lnTo>
                    <a:pt x="265740" y="47098"/>
                  </a:lnTo>
                  <a:lnTo>
                    <a:pt x="286155" y="49188"/>
                  </a:lnTo>
                  <a:lnTo>
                    <a:pt x="303542" y="47098"/>
                  </a:lnTo>
                  <a:close/>
                </a:path>
                <a:path w="384175" h="130175">
                  <a:moveTo>
                    <a:pt x="138544" y="34794"/>
                  </a:moveTo>
                  <a:lnTo>
                    <a:pt x="50406" y="34794"/>
                  </a:lnTo>
                  <a:lnTo>
                    <a:pt x="70767" y="44832"/>
                  </a:lnTo>
                  <a:lnTo>
                    <a:pt x="90917" y="48929"/>
                  </a:lnTo>
                  <a:lnTo>
                    <a:pt x="110122" y="48342"/>
                  </a:lnTo>
                  <a:lnTo>
                    <a:pt x="127650" y="44333"/>
                  </a:lnTo>
                  <a:lnTo>
                    <a:pt x="141640" y="44333"/>
                  </a:lnTo>
                  <a:lnTo>
                    <a:pt x="138544" y="34794"/>
                  </a:lnTo>
                  <a:close/>
                </a:path>
                <a:path w="384175" h="130175">
                  <a:moveTo>
                    <a:pt x="186427" y="12188"/>
                  </a:moveTo>
                  <a:lnTo>
                    <a:pt x="157461" y="12188"/>
                  </a:lnTo>
                  <a:lnTo>
                    <a:pt x="164984" y="13200"/>
                  </a:lnTo>
                  <a:lnTo>
                    <a:pt x="171859" y="16127"/>
                  </a:lnTo>
                  <a:lnTo>
                    <a:pt x="177803" y="20802"/>
                  </a:lnTo>
                  <a:lnTo>
                    <a:pt x="182528" y="27056"/>
                  </a:lnTo>
                  <a:lnTo>
                    <a:pt x="185523" y="32271"/>
                  </a:lnTo>
                  <a:lnTo>
                    <a:pt x="191177" y="35517"/>
                  </a:lnTo>
                  <a:lnTo>
                    <a:pt x="197344" y="35538"/>
                  </a:lnTo>
                  <a:lnTo>
                    <a:pt x="203449" y="35485"/>
                  </a:lnTo>
                  <a:lnTo>
                    <a:pt x="209061" y="32135"/>
                  </a:lnTo>
                  <a:lnTo>
                    <a:pt x="212004" y="26794"/>
                  </a:lnTo>
                  <a:lnTo>
                    <a:pt x="214827" y="23339"/>
                  </a:lnTo>
                  <a:lnTo>
                    <a:pt x="195575" y="23339"/>
                  </a:lnTo>
                  <a:lnTo>
                    <a:pt x="193914" y="22397"/>
                  </a:lnTo>
                  <a:lnTo>
                    <a:pt x="193093" y="20983"/>
                  </a:lnTo>
                  <a:lnTo>
                    <a:pt x="186427" y="12188"/>
                  </a:lnTo>
                  <a:close/>
                </a:path>
                <a:path w="384175" h="130175">
                  <a:moveTo>
                    <a:pt x="157461" y="0"/>
                  </a:moveTo>
                  <a:lnTo>
                    <a:pt x="154120" y="0"/>
                  </a:lnTo>
                  <a:lnTo>
                    <a:pt x="150874" y="418"/>
                  </a:lnTo>
                  <a:lnTo>
                    <a:pt x="126362" y="22784"/>
                  </a:lnTo>
                  <a:lnTo>
                    <a:pt x="111702" y="27175"/>
                  </a:lnTo>
                  <a:lnTo>
                    <a:pt x="94350" y="28525"/>
                  </a:lnTo>
                  <a:lnTo>
                    <a:pt x="137514" y="28525"/>
                  </a:lnTo>
                  <a:lnTo>
                    <a:pt x="137514" y="19203"/>
                  </a:lnTo>
                  <a:lnTo>
                    <a:pt x="144843" y="14638"/>
                  </a:lnTo>
                  <a:lnTo>
                    <a:pt x="153000" y="12460"/>
                  </a:lnTo>
                  <a:lnTo>
                    <a:pt x="155188" y="12188"/>
                  </a:lnTo>
                  <a:lnTo>
                    <a:pt x="186427" y="12188"/>
                  </a:lnTo>
                  <a:lnTo>
                    <a:pt x="177971" y="5563"/>
                  </a:lnTo>
                  <a:lnTo>
                    <a:pt x="168188" y="1430"/>
                  </a:lnTo>
                  <a:lnTo>
                    <a:pt x="157461" y="0"/>
                  </a:lnTo>
                  <a:close/>
                </a:path>
                <a:path w="384175" h="130175">
                  <a:moveTo>
                    <a:pt x="335214" y="10052"/>
                  </a:moveTo>
                  <a:lnTo>
                    <a:pt x="330967" y="13277"/>
                  </a:lnTo>
                  <a:lnTo>
                    <a:pt x="326000" y="16514"/>
                  </a:lnTo>
                  <a:lnTo>
                    <a:pt x="312304" y="23138"/>
                  </a:lnTo>
                  <a:lnTo>
                    <a:pt x="292451" y="28116"/>
                  </a:lnTo>
                  <a:lnTo>
                    <a:pt x="355087" y="28116"/>
                  </a:lnTo>
                  <a:lnTo>
                    <a:pt x="344481" y="13664"/>
                  </a:lnTo>
                  <a:lnTo>
                    <a:pt x="340795" y="10282"/>
                  </a:lnTo>
                  <a:lnTo>
                    <a:pt x="335214" y="10052"/>
                  </a:lnTo>
                  <a:close/>
                </a:path>
                <a:path w="384175" h="130175">
                  <a:moveTo>
                    <a:pt x="234292" y="385"/>
                  </a:moveTo>
                  <a:lnTo>
                    <a:pt x="201399" y="20843"/>
                  </a:lnTo>
                  <a:lnTo>
                    <a:pt x="200500" y="22407"/>
                  </a:lnTo>
                  <a:lnTo>
                    <a:pt x="198946" y="23339"/>
                  </a:lnTo>
                  <a:lnTo>
                    <a:pt x="214827" y="23339"/>
                  </a:lnTo>
                  <a:lnTo>
                    <a:pt x="218305" y="19083"/>
                  </a:lnTo>
                  <a:lnTo>
                    <a:pt x="226273" y="14393"/>
                  </a:lnTo>
                  <a:lnTo>
                    <a:pt x="234889" y="12525"/>
                  </a:lnTo>
                  <a:lnTo>
                    <a:pt x="262668" y="12525"/>
                  </a:lnTo>
                  <a:lnTo>
                    <a:pt x="258407" y="7608"/>
                  </a:lnTo>
                  <a:lnTo>
                    <a:pt x="251448" y="3342"/>
                  </a:lnTo>
                  <a:lnTo>
                    <a:pt x="246180" y="1465"/>
                  </a:lnTo>
                  <a:lnTo>
                    <a:pt x="234292" y="385"/>
                  </a:lnTo>
                  <a:close/>
                </a:path>
              </a:pathLst>
            </a:custGeom>
            <a:solidFill>
              <a:srgbClr val="FFFFFF"/>
            </a:solidFill>
          </p:spPr>
          <p:txBody>
            <a:bodyPr wrap="square" lIns="0" tIns="0" rIns="0" bIns="0" rtlCol="0"/>
            <a:lstStyle/>
            <a:p>
              <a:endParaRPr sz="1092"/>
            </a:p>
          </p:txBody>
        </p:sp>
      </p:grpSp>
      <p:sp>
        <p:nvSpPr>
          <p:cNvPr id="157" name="object 156"/>
          <p:cNvSpPr/>
          <p:nvPr userDrawn="1"/>
        </p:nvSpPr>
        <p:spPr>
          <a:xfrm>
            <a:off x="4536633" y="4324756"/>
            <a:ext cx="213726" cy="222567"/>
          </a:xfrm>
          <a:custGeom>
            <a:avLst/>
            <a:gdLst/>
            <a:ahLst/>
            <a:cxnLst/>
            <a:rect l="l" t="t" r="r" b="b"/>
            <a:pathLst>
              <a:path w="352425" h="367029">
                <a:moveTo>
                  <a:pt x="302971" y="136867"/>
                </a:moveTo>
                <a:lnTo>
                  <a:pt x="285711" y="136867"/>
                </a:lnTo>
                <a:lnTo>
                  <a:pt x="285711" y="154647"/>
                </a:lnTo>
                <a:lnTo>
                  <a:pt x="285711" y="211797"/>
                </a:lnTo>
                <a:lnTo>
                  <a:pt x="203200" y="211797"/>
                </a:lnTo>
                <a:lnTo>
                  <a:pt x="203200" y="229577"/>
                </a:lnTo>
                <a:lnTo>
                  <a:pt x="203200" y="298157"/>
                </a:lnTo>
                <a:lnTo>
                  <a:pt x="149059" y="298157"/>
                </a:lnTo>
                <a:lnTo>
                  <a:pt x="149059" y="229577"/>
                </a:lnTo>
                <a:lnTo>
                  <a:pt x="149059" y="211797"/>
                </a:lnTo>
                <a:lnTo>
                  <a:pt x="66548" y="211797"/>
                </a:lnTo>
                <a:lnTo>
                  <a:pt x="66548" y="154647"/>
                </a:lnTo>
                <a:lnTo>
                  <a:pt x="149059" y="154647"/>
                </a:lnTo>
                <a:lnTo>
                  <a:pt x="149059" y="136867"/>
                </a:lnTo>
                <a:lnTo>
                  <a:pt x="149059" y="68287"/>
                </a:lnTo>
                <a:lnTo>
                  <a:pt x="203200" y="68287"/>
                </a:lnTo>
                <a:lnTo>
                  <a:pt x="203200" y="136867"/>
                </a:lnTo>
                <a:lnTo>
                  <a:pt x="203200" y="154647"/>
                </a:lnTo>
                <a:lnTo>
                  <a:pt x="285711" y="154647"/>
                </a:lnTo>
                <a:lnTo>
                  <a:pt x="285711" y="136867"/>
                </a:lnTo>
                <a:lnTo>
                  <a:pt x="220472" y="136867"/>
                </a:lnTo>
                <a:lnTo>
                  <a:pt x="220472" y="68287"/>
                </a:lnTo>
                <a:lnTo>
                  <a:pt x="220472" y="51777"/>
                </a:lnTo>
                <a:lnTo>
                  <a:pt x="131775" y="51777"/>
                </a:lnTo>
                <a:lnTo>
                  <a:pt x="131775" y="68287"/>
                </a:lnTo>
                <a:lnTo>
                  <a:pt x="131775" y="136867"/>
                </a:lnTo>
                <a:lnTo>
                  <a:pt x="49276" y="136867"/>
                </a:lnTo>
                <a:lnTo>
                  <a:pt x="49276" y="154647"/>
                </a:lnTo>
                <a:lnTo>
                  <a:pt x="49276" y="211797"/>
                </a:lnTo>
                <a:lnTo>
                  <a:pt x="49276" y="229577"/>
                </a:lnTo>
                <a:lnTo>
                  <a:pt x="131775" y="229577"/>
                </a:lnTo>
                <a:lnTo>
                  <a:pt x="131775" y="298157"/>
                </a:lnTo>
                <a:lnTo>
                  <a:pt x="131775" y="314667"/>
                </a:lnTo>
                <a:lnTo>
                  <a:pt x="220472" y="314667"/>
                </a:lnTo>
                <a:lnTo>
                  <a:pt x="220472" y="298157"/>
                </a:lnTo>
                <a:lnTo>
                  <a:pt x="220472" y="229577"/>
                </a:lnTo>
                <a:lnTo>
                  <a:pt x="302971" y="229577"/>
                </a:lnTo>
                <a:lnTo>
                  <a:pt x="302971" y="211797"/>
                </a:lnTo>
                <a:lnTo>
                  <a:pt x="302971" y="154647"/>
                </a:lnTo>
                <a:lnTo>
                  <a:pt x="302971" y="136867"/>
                </a:lnTo>
                <a:close/>
              </a:path>
              <a:path w="352425" h="367029">
                <a:moveTo>
                  <a:pt x="352285" y="181902"/>
                </a:moveTo>
                <a:lnTo>
                  <a:pt x="348678" y="146011"/>
                </a:lnTo>
                <a:lnTo>
                  <a:pt x="338518" y="112014"/>
                </a:lnTo>
                <a:lnTo>
                  <a:pt x="335026" y="105346"/>
                </a:lnTo>
                <a:lnTo>
                  <a:pt x="335026" y="182016"/>
                </a:lnTo>
                <a:lnTo>
                  <a:pt x="329653" y="226136"/>
                </a:lnTo>
                <a:lnTo>
                  <a:pt x="313893" y="265887"/>
                </a:lnTo>
                <a:lnTo>
                  <a:pt x="289255" y="299669"/>
                </a:lnTo>
                <a:lnTo>
                  <a:pt x="257263" y="325882"/>
                </a:lnTo>
                <a:lnTo>
                  <a:pt x="219430" y="342912"/>
                </a:lnTo>
                <a:lnTo>
                  <a:pt x="177266" y="349161"/>
                </a:lnTo>
                <a:lnTo>
                  <a:pt x="146151" y="346252"/>
                </a:lnTo>
                <a:lnTo>
                  <a:pt x="89204" y="322097"/>
                </a:lnTo>
                <a:lnTo>
                  <a:pt x="44627" y="276275"/>
                </a:lnTo>
                <a:lnTo>
                  <a:pt x="20561" y="217004"/>
                </a:lnTo>
                <a:lnTo>
                  <a:pt x="17272" y="184378"/>
                </a:lnTo>
                <a:lnTo>
                  <a:pt x="22656" y="140271"/>
                </a:lnTo>
                <a:lnTo>
                  <a:pt x="38430" y="100533"/>
                </a:lnTo>
                <a:lnTo>
                  <a:pt x="63068" y="66751"/>
                </a:lnTo>
                <a:lnTo>
                  <a:pt x="95059" y="40551"/>
                </a:lnTo>
                <a:lnTo>
                  <a:pt x="132892" y="23520"/>
                </a:lnTo>
                <a:lnTo>
                  <a:pt x="175031" y="17284"/>
                </a:lnTo>
                <a:lnTo>
                  <a:pt x="176174" y="17284"/>
                </a:lnTo>
                <a:lnTo>
                  <a:pt x="236308" y="29591"/>
                </a:lnTo>
                <a:lnTo>
                  <a:pt x="287515" y="64985"/>
                </a:lnTo>
                <a:lnTo>
                  <a:pt x="322541" y="118579"/>
                </a:lnTo>
                <a:lnTo>
                  <a:pt x="335026" y="182016"/>
                </a:lnTo>
                <a:lnTo>
                  <a:pt x="335026" y="105346"/>
                </a:lnTo>
                <a:lnTo>
                  <a:pt x="322160" y="80733"/>
                </a:lnTo>
                <a:lnTo>
                  <a:pt x="299897" y="52933"/>
                </a:lnTo>
                <a:lnTo>
                  <a:pt x="272821" y="30073"/>
                </a:lnTo>
                <a:lnTo>
                  <a:pt x="249478" y="17284"/>
                </a:lnTo>
                <a:lnTo>
                  <a:pt x="242430" y="13411"/>
                </a:lnTo>
                <a:lnTo>
                  <a:pt x="209524" y="3289"/>
                </a:lnTo>
                <a:lnTo>
                  <a:pt x="174917" y="0"/>
                </a:lnTo>
                <a:lnTo>
                  <a:pt x="128181" y="6896"/>
                </a:lnTo>
                <a:lnTo>
                  <a:pt x="86245" y="25704"/>
                </a:lnTo>
                <a:lnTo>
                  <a:pt x="50787" y="54635"/>
                </a:lnTo>
                <a:lnTo>
                  <a:pt x="23469" y="91922"/>
                </a:lnTo>
                <a:lnTo>
                  <a:pt x="5981" y="135801"/>
                </a:lnTo>
                <a:lnTo>
                  <a:pt x="0" y="184505"/>
                </a:lnTo>
                <a:lnTo>
                  <a:pt x="3632" y="220421"/>
                </a:lnTo>
                <a:lnTo>
                  <a:pt x="30162" y="285737"/>
                </a:lnTo>
                <a:lnTo>
                  <a:pt x="79209" y="336207"/>
                </a:lnTo>
                <a:lnTo>
                  <a:pt x="141782" y="362978"/>
                </a:lnTo>
                <a:lnTo>
                  <a:pt x="176072" y="366445"/>
                </a:lnTo>
                <a:lnTo>
                  <a:pt x="177406" y="366433"/>
                </a:lnTo>
                <a:lnTo>
                  <a:pt x="224142" y="359537"/>
                </a:lnTo>
                <a:lnTo>
                  <a:pt x="247269" y="349161"/>
                </a:lnTo>
                <a:lnTo>
                  <a:pt x="266090" y="340728"/>
                </a:lnTo>
                <a:lnTo>
                  <a:pt x="301548" y="311785"/>
                </a:lnTo>
                <a:lnTo>
                  <a:pt x="328866" y="274485"/>
                </a:lnTo>
                <a:lnTo>
                  <a:pt x="346329" y="230606"/>
                </a:lnTo>
                <a:lnTo>
                  <a:pt x="352285" y="181902"/>
                </a:lnTo>
                <a:close/>
              </a:path>
            </a:pathLst>
          </a:custGeom>
          <a:solidFill>
            <a:srgbClr val="FFFFFF"/>
          </a:solidFill>
        </p:spPr>
        <p:txBody>
          <a:bodyPr wrap="square" lIns="0" tIns="0" rIns="0" bIns="0" rtlCol="0"/>
          <a:lstStyle/>
          <a:p>
            <a:endParaRPr sz="1092"/>
          </a:p>
        </p:txBody>
      </p:sp>
      <p:grpSp>
        <p:nvGrpSpPr>
          <p:cNvPr id="158" name="object 157"/>
          <p:cNvGrpSpPr/>
          <p:nvPr userDrawn="1"/>
        </p:nvGrpSpPr>
        <p:grpSpPr>
          <a:xfrm>
            <a:off x="3377372" y="4864663"/>
            <a:ext cx="279576" cy="280327"/>
            <a:chOff x="5569145" y="8022190"/>
            <a:chExt cx="461009" cy="462280"/>
          </a:xfrm>
        </p:grpSpPr>
        <p:sp>
          <p:nvSpPr>
            <p:cNvPr id="159" name="object 158"/>
            <p:cNvSpPr/>
            <p:nvPr/>
          </p:nvSpPr>
          <p:spPr>
            <a:xfrm>
              <a:off x="5569145" y="8265068"/>
              <a:ext cx="461009" cy="219075"/>
            </a:xfrm>
            <a:custGeom>
              <a:avLst/>
              <a:gdLst/>
              <a:ahLst/>
              <a:cxnLst/>
              <a:rect l="l" t="t" r="r" b="b"/>
              <a:pathLst>
                <a:path w="461010" h="219075">
                  <a:moveTo>
                    <a:pt x="39868" y="31684"/>
                  </a:moveTo>
                  <a:lnTo>
                    <a:pt x="2447" y="55326"/>
                  </a:lnTo>
                  <a:lnTo>
                    <a:pt x="0" y="69118"/>
                  </a:lnTo>
                  <a:lnTo>
                    <a:pt x="649" y="75725"/>
                  </a:lnTo>
                  <a:lnTo>
                    <a:pt x="19230" y="100688"/>
                  </a:lnTo>
                  <a:lnTo>
                    <a:pt x="177162" y="215176"/>
                  </a:lnTo>
                  <a:lnTo>
                    <a:pt x="177969" y="215585"/>
                  </a:lnTo>
                  <a:lnTo>
                    <a:pt x="178827" y="215857"/>
                  </a:lnTo>
                  <a:lnTo>
                    <a:pt x="180398" y="216475"/>
                  </a:lnTo>
                  <a:lnTo>
                    <a:pt x="185256" y="218150"/>
                  </a:lnTo>
                  <a:lnTo>
                    <a:pt x="189696" y="218925"/>
                  </a:lnTo>
                  <a:lnTo>
                    <a:pt x="196795" y="218925"/>
                  </a:lnTo>
                  <a:lnTo>
                    <a:pt x="199539" y="218663"/>
                  </a:lnTo>
                  <a:lnTo>
                    <a:pt x="202638" y="218045"/>
                  </a:lnTo>
                  <a:lnTo>
                    <a:pt x="265783" y="201993"/>
                  </a:lnTo>
                  <a:lnTo>
                    <a:pt x="194555" y="201993"/>
                  </a:lnTo>
                  <a:lnTo>
                    <a:pt x="190827" y="201773"/>
                  </a:lnTo>
                  <a:lnTo>
                    <a:pt x="186267" y="200215"/>
                  </a:lnTo>
                  <a:lnTo>
                    <a:pt x="28539" y="86102"/>
                  </a:lnTo>
                  <a:lnTo>
                    <a:pt x="27764" y="85662"/>
                  </a:lnTo>
                  <a:lnTo>
                    <a:pt x="17230" y="73694"/>
                  </a:lnTo>
                  <a:lnTo>
                    <a:pt x="17280" y="68385"/>
                  </a:lnTo>
                  <a:lnTo>
                    <a:pt x="35449" y="49600"/>
                  </a:lnTo>
                  <a:lnTo>
                    <a:pt x="37512" y="49171"/>
                  </a:lnTo>
                  <a:lnTo>
                    <a:pt x="39209" y="49056"/>
                  </a:lnTo>
                  <a:lnTo>
                    <a:pt x="73585" y="49056"/>
                  </a:lnTo>
                  <a:lnTo>
                    <a:pt x="57606" y="37506"/>
                  </a:lnTo>
                  <a:lnTo>
                    <a:pt x="57271" y="37297"/>
                  </a:lnTo>
                  <a:lnTo>
                    <a:pt x="56915" y="37108"/>
                  </a:lnTo>
                  <a:lnTo>
                    <a:pt x="56056" y="36574"/>
                  </a:lnTo>
                  <a:lnTo>
                    <a:pt x="45837" y="32606"/>
                  </a:lnTo>
                  <a:lnTo>
                    <a:pt x="39868" y="31684"/>
                  </a:lnTo>
                  <a:close/>
                </a:path>
                <a:path w="461010" h="219075">
                  <a:moveTo>
                    <a:pt x="371547" y="17276"/>
                  </a:moveTo>
                  <a:lnTo>
                    <a:pt x="312917" y="17276"/>
                  </a:lnTo>
                  <a:lnTo>
                    <a:pt x="330820" y="19001"/>
                  </a:lnTo>
                  <a:lnTo>
                    <a:pt x="346278" y="23601"/>
                  </a:lnTo>
                  <a:lnTo>
                    <a:pt x="359804" y="30219"/>
                  </a:lnTo>
                  <a:lnTo>
                    <a:pt x="371910" y="37998"/>
                  </a:lnTo>
                  <a:lnTo>
                    <a:pt x="375931" y="40794"/>
                  </a:lnTo>
                  <a:lnTo>
                    <a:pt x="383680" y="46553"/>
                  </a:lnTo>
                  <a:lnTo>
                    <a:pt x="396796" y="56043"/>
                  </a:lnTo>
                  <a:lnTo>
                    <a:pt x="410708" y="64648"/>
                  </a:lnTo>
                  <a:lnTo>
                    <a:pt x="426013" y="71339"/>
                  </a:lnTo>
                  <a:lnTo>
                    <a:pt x="443311" y="75086"/>
                  </a:lnTo>
                  <a:lnTo>
                    <a:pt x="443353" y="140990"/>
                  </a:lnTo>
                  <a:lnTo>
                    <a:pt x="405197" y="149094"/>
                  </a:lnTo>
                  <a:lnTo>
                    <a:pt x="198691" y="201229"/>
                  </a:lnTo>
                  <a:lnTo>
                    <a:pt x="194555" y="201993"/>
                  </a:lnTo>
                  <a:lnTo>
                    <a:pt x="265783" y="201993"/>
                  </a:lnTo>
                  <a:lnTo>
                    <a:pt x="272778" y="200215"/>
                  </a:lnTo>
                  <a:lnTo>
                    <a:pt x="410140" y="165670"/>
                  </a:lnTo>
                  <a:lnTo>
                    <a:pt x="410778" y="165450"/>
                  </a:lnTo>
                  <a:lnTo>
                    <a:pt x="413878" y="164298"/>
                  </a:lnTo>
                  <a:lnTo>
                    <a:pt x="425981" y="161463"/>
                  </a:lnTo>
                  <a:lnTo>
                    <a:pt x="436448" y="159411"/>
                  </a:lnTo>
                  <a:lnTo>
                    <a:pt x="445147" y="158164"/>
                  </a:lnTo>
                  <a:lnTo>
                    <a:pt x="451950" y="157743"/>
                  </a:lnTo>
                  <a:lnTo>
                    <a:pt x="456714" y="157743"/>
                  </a:lnTo>
                  <a:lnTo>
                    <a:pt x="460578" y="153869"/>
                  </a:lnTo>
                  <a:lnTo>
                    <a:pt x="460672" y="142833"/>
                  </a:lnTo>
                  <a:lnTo>
                    <a:pt x="460578" y="68385"/>
                  </a:lnTo>
                  <a:lnTo>
                    <a:pt x="460986" y="66102"/>
                  </a:lnTo>
                  <a:lnTo>
                    <a:pt x="460442" y="63725"/>
                  </a:lnTo>
                  <a:lnTo>
                    <a:pt x="457426" y="59579"/>
                  </a:lnTo>
                  <a:lnTo>
                    <a:pt x="454829" y="58260"/>
                  </a:lnTo>
                  <a:lnTo>
                    <a:pt x="452076" y="58260"/>
                  </a:lnTo>
                  <a:lnTo>
                    <a:pt x="435623" y="56193"/>
                  </a:lnTo>
                  <a:lnTo>
                    <a:pt x="421092" y="50618"/>
                  </a:lnTo>
                  <a:lnTo>
                    <a:pt x="407527" y="42472"/>
                  </a:lnTo>
                  <a:lnTo>
                    <a:pt x="393733" y="32512"/>
                  </a:lnTo>
                  <a:lnTo>
                    <a:pt x="385952" y="26732"/>
                  </a:lnTo>
                  <a:lnTo>
                    <a:pt x="381795" y="23831"/>
                  </a:lnTo>
                  <a:lnTo>
                    <a:pt x="371547" y="17276"/>
                  </a:lnTo>
                  <a:close/>
                </a:path>
                <a:path w="461010" h="219075">
                  <a:moveTo>
                    <a:pt x="73585" y="49056"/>
                  </a:moveTo>
                  <a:lnTo>
                    <a:pt x="39209" y="49056"/>
                  </a:lnTo>
                  <a:lnTo>
                    <a:pt x="42256" y="49527"/>
                  </a:lnTo>
                  <a:lnTo>
                    <a:pt x="43051" y="49684"/>
                  </a:lnTo>
                  <a:lnTo>
                    <a:pt x="65511" y="64532"/>
                  </a:lnTo>
                  <a:lnTo>
                    <a:pt x="162775" y="127587"/>
                  </a:lnTo>
                  <a:lnTo>
                    <a:pt x="163665" y="127975"/>
                  </a:lnTo>
                  <a:lnTo>
                    <a:pt x="168032" y="129053"/>
                  </a:lnTo>
                  <a:lnTo>
                    <a:pt x="171958" y="129346"/>
                  </a:lnTo>
                  <a:lnTo>
                    <a:pt x="177089" y="129074"/>
                  </a:lnTo>
                  <a:lnTo>
                    <a:pt x="177602" y="129001"/>
                  </a:lnTo>
                  <a:lnTo>
                    <a:pt x="241108" y="112415"/>
                  </a:lnTo>
                  <a:lnTo>
                    <a:pt x="242697" y="111954"/>
                  </a:lnTo>
                  <a:lnTo>
                    <a:pt x="172985" y="111954"/>
                  </a:lnTo>
                  <a:lnTo>
                    <a:pt x="171372" y="111891"/>
                  </a:lnTo>
                  <a:lnTo>
                    <a:pt x="170000" y="111682"/>
                  </a:lnTo>
                  <a:lnTo>
                    <a:pt x="75063" y="50124"/>
                  </a:lnTo>
                  <a:lnTo>
                    <a:pt x="73585" y="49056"/>
                  </a:lnTo>
                  <a:close/>
                </a:path>
                <a:path w="461010" h="219075">
                  <a:moveTo>
                    <a:pt x="312917" y="0"/>
                  </a:moveTo>
                  <a:lnTo>
                    <a:pt x="295305" y="94"/>
                  </a:lnTo>
                  <a:lnTo>
                    <a:pt x="281023" y="376"/>
                  </a:lnTo>
                  <a:lnTo>
                    <a:pt x="215873" y="376"/>
                  </a:lnTo>
                  <a:lnTo>
                    <a:pt x="205808" y="2414"/>
                  </a:lnTo>
                  <a:lnTo>
                    <a:pt x="197579" y="7968"/>
                  </a:lnTo>
                  <a:lnTo>
                    <a:pt x="192027" y="16200"/>
                  </a:lnTo>
                  <a:lnTo>
                    <a:pt x="189989" y="26271"/>
                  </a:lnTo>
                  <a:lnTo>
                    <a:pt x="192027" y="36342"/>
                  </a:lnTo>
                  <a:lnTo>
                    <a:pt x="197579" y="44574"/>
                  </a:lnTo>
                  <a:lnTo>
                    <a:pt x="205808" y="50128"/>
                  </a:lnTo>
                  <a:lnTo>
                    <a:pt x="215873" y="52165"/>
                  </a:lnTo>
                  <a:lnTo>
                    <a:pt x="276332" y="52176"/>
                  </a:lnTo>
                  <a:lnTo>
                    <a:pt x="284363" y="53778"/>
                  </a:lnTo>
                  <a:lnTo>
                    <a:pt x="290175" y="60814"/>
                  </a:lnTo>
                  <a:lnTo>
                    <a:pt x="290151" y="75086"/>
                  </a:lnTo>
                  <a:lnTo>
                    <a:pt x="287065" y="80542"/>
                  </a:lnTo>
                  <a:lnTo>
                    <a:pt x="281968" y="83714"/>
                  </a:lnTo>
                  <a:lnTo>
                    <a:pt x="259537" y="89672"/>
                  </a:lnTo>
                  <a:lnTo>
                    <a:pt x="251851" y="91515"/>
                  </a:lnTo>
                  <a:lnTo>
                    <a:pt x="244029" y="93588"/>
                  </a:lnTo>
                  <a:lnTo>
                    <a:pt x="236564" y="95756"/>
                  </a:lnTo>
                  <a:lnTo>
                    <a:pt x="174901" y="111891"/>
                  </a:lnTo>
                  <a:lnTo>
                    <a:pt x="172985" y="111954"/>
                  </a:lnTo>
                  <a:lnTo>
                    <a:pt x="242697" y="111954"/>
                  </a:lnTo>
                  <a:lnTo>
                    <a:pt x="248584" y="110247"/>
                  </a:lnTo>
                  <a:lnTo>
                    <a:pt x="256155" y="108248"/>
                  </a:lnTo>
                  <a:lnTo>
                    <a:pt x="263767" y="106415"/>
                  </a:lnTo>
                  <a:lnTo>
                    <a:pt x="288259" y="99902"/>
                  </a:lnTo>
                  <a:lnTo>
                    <a:pt x="307452" y="69118"/>
                  </a:lnTo>
                  <a:lnTo>
                    <a:pt x="305281" y="56991"/>
                  </a:lnTo>
                  <a:lnTo>
                    <a:pt x="277515" y="34899"/>
                  </a:lnTo>
                  <a:lnTo>
                    <a:pt x="211120" y="34899"/>
                  </a:lnTo>
                  <a:lnTo>
                    <a:pt x="207266" y="31025"/>
                  </a:lnTo>
                  <a:lnTo>
                    <a:pt x="207266" y="21517"/>
                  </a:lnTo>
                  <a:lnTo>
                    <a:pt x="211120" y="17653"/>
                  </a:lnTo>
                  <a:lnTo>
                    <a:pt x="281274" y="17643"/>
                  </a:lnTo>
                  <a:lnTo>
                    <a:pt x="295521" y="17369"/>
                  </a:lnTo>
                  <a:lnTo>
                    <a:pt x="371547" y="17276"/>
                  </a:lnTo>
                  <a:lnTo>
                    <a:pt x="368204" y="15138"/>
                  </a:lnTo>
                  <a:lnTo>
                    <a:pt x="352488" y="7498"/>
                  </a:lnTo>
                  <a:lnTo>
                    <a:pt x="334206" y="2067"/>
                  </a:lnTo>
                  <a:lnTo>
                    <a:pt x="312917" y="0"/>
                  </a:lnTo>
                  <a:close/>
                </a:path>
              </a:pathLst>
            </a:custGeom>
            <a:solidFill>
              <a:srgbClr val="FFFFFF"/>
            </a:solidFill>
          </p:spPr>
          <p:txBody>
            <a:bodyPr wrap="square" lIns="0" tIns="0" rIns="0" bIns="0" rtlCol="0"/>
            <a:lstStyle/>
            <a:p>
              <a:endParaRPr sz="1092"/>
            </a:p>
          </p:txBody>
        </p:sp>
        <p:pic>
          <p:nvPicPr>
            <p:cNvPr id="160" name="object 159"/>
            <p:cNvPicPr/>
            <p:nvPr/>
          </p:nvPicPr>
          <p:blipFill>
            <a:blip r:embed="rId51" cstate="print"/>
            <a:stretch>
              <a:fillRect/>
            </a:stretch>
          </p:blipFill>
          <p:spPr>
            <a:xfrm>
              <a:off x="5616781" y="8022190"/>
              <a:ext cx="249269" cy="249280"/>
            </a:xfrm>
            <a:prstGeom prst="rect">
              <a:avLst/>
            </a:prstGeom>
          </p:spPr>
        </p:pic>
      </p:grpSp>
      <p:grpSp>
        <p:nvGrpSpPr>
          <p:cNvPr id="161" name="object 160"/>
          <p:cNvGrpSpPr/>
          <p:nvPr userDrawn="1"/>
        </p:nvGrpSpPr>
        <p:grpSpPr>
          <a:xfrm>
            <a:off x="5640338" y="3729183"/>
            <a:ext cx="259167" cy="275706"/>
            <a:chOff x="9300682" y="6149698"/>
            <a:chExt cx="427355" cy="454659"/>
          </a:xfrm>
        </p:grpSpPr>
        <p:sp>
          <p:nvSpPr>
            <p:cNvPr id="162" name="object 161"/>
            <p:cNvSpPr/>
            <p:nvPr/>
          </p:nvSpPr>
          <p:spPr>
            <a:xfrm>
              <a:off x="9300682" y="6400903"/>
              <a:ext cx="427355" cy="203835"/>
            </a:xfrm>
            <a:custGeom>
              <a:avLst/>
              <a:gdLst/>
              <a:ahLst/>
              <a:cxnLst/>
              <a:rect l="l" t="t" r="r" b="b"/>
              <a:pathLst>
                <a:path w="427354" h="203834">
                  <a:moveTo>
                    <a:pt x="137357" y="0"/>
                  </a:moveTo>
                  <a:lnTo>
                    <a:pt x="86000" y="14051"/>
                  </a:lnTo>
                  <a:lnTo>
                    <a:pt x="61997" y="30396"/>
                  </a:lnTo>
                  <a:lnTo>
                    <a:pt x="49672" y="39293"/>
                  </a:lnTo>
                  <a:lnTo>
                    <a:pt x="37233" y="46769"/>
                  </a:lnTo>
                  <a:lnTo>
                    <a:pt x="23927" y="51883"/>
                  </a:lnTo>
                  <a:lnTo>
                    <a:pt x="8889" y="53778"/>
                  </a:lnTo>
                  <a:lnTo>
                    <a:pt x="6104" y="53778"/>
                  </a:lnTo>
                  <a:lnTo>
                    <a:pt x="3497" y="55118"/>
                  </a:lnTo>
                  <a:lnTo>
                    <a:pt x="523" y="59275"/>
                  </a:lnTo>
                  <a:lnTo>
                    <a:pt x="0" y="61610"/>
                  </a:lnTo>
                  <a:lnTo>
                    <a:pt x="376" y="63861"/>
                  </a:lnTo>
                  <a:lnTo>
                    <a:pt x="376" y="143074"/>
                  </a:lnTo>
                  <a:lnTo>
                    <a:pt x="4240" y="146937"/>
                  </a:lnTo>
                  <a:lnTo>
                    <a:pt x="9015" y="146937"/>
                  </a:lnTo>
                  <a:lnTo>
                    <a:pt x="15233" y="147332"/>
                  </a:lnTo>
                  <a:lnTo>
                    <a:pt x="23272" y="148492"/>
                  </a:lnTo>
                  <a:lnTo>
                    <a:pt x="32923" y="150383"/>
                  </a:lnTo>
                  <a:lnTo>
                    <a:pt x="43977" y="152969"/>
                  </a:lnTo>
                  <a:lnTo>
                    <a:pt x="47160" y="154141"/>
                  </a:lnTo>
                  <a:lnTo>
                    <a:pt x="239418" y="202674"/>
                  </a:lnTo>
                  <a:lnTo>
                    <a:pt x="241940" y="203166"/>
                  </a:lnTo>
                  <a:lnTo>
                    <a:pt x="244505" y="203428"/>
                  </a:lnTo>
                  <a:lnTo>
                    <a:pt x="251207" y="203428"/>
                  </a:lnTo>
                  <a:lnTo>
                    <a:pt x="255414" y="202663"/>
                  </a:lnTo>
                  <a:lnTo>
                    <a:pt x="260180" y="200999"/>
                  </a:lnTo>
                  <a:lnTo>
                    <a:pt x="261248" y="200590"/>
                  </a:lnTo>
                  <a:lnTo>
                    <a:pt x="262138" y="200318"/>
                  </a:lnTo>
                  <a:lnTo>
                    <a:pt x="262986" y="199899"/>
                  </a:lnTo>
                  <a:lnTo>
                    <a:pt x="281529" y="186455"/>
                  </a:lnTo>
                  <a:lnTo>
                    <a:pt x="246641" y="186455"/>
                  </a:lnTo>
                  <a:lnTo>
                    <a:pt x="242935" y="185763"/>
                  </a:lnTo>
                  <a:lnTo>
                    <a:pt x="52354" y="137650"/>
                  </a:lnTo>
                  <a:lnTo>
                    <a:pt x="49234" y="136487"/>
                  </a:lnTo>
                  <a:lnTo>
                    <a:pt x="39592" y="134163"/>
                  </a:lnTo>
                  <a:lnTo>
                    <a:pt x="31391" y="132420"/>
                  </a:lnTo>
                  <a:lnTo>
                    <a:pt x="24039" y="131100"/>
                  </a:lnTo>
                  <a:lnTo>
                    <a:pt x="17549" y="130205"/>
                  </a:lnTo>
                  <a:lnTo>
                    <a:pt x="17653" y="70573"/>
                  </a:lnTo>
                  <a:lnTo>
                    <a:pt x="60352" y="52899"/>
                  </a:lnTo>
                  <a:lnTo>
                    <a:pt x="79568" y="38867"/>
                  </a:lnTo>
                  <a:lnTo>
                    <a:pt x="83264" y="36281"/>
                  </a:lnTo>
                  <a:lnTo>
                    <a:pt x="94372" y="29144"/>
                  </a:lnTo>
                  <a:lnTo>
                    <a:pt x="106776" y="23071"/>
                  </a:lnTo>
                  <a:lnTo>
                    <a:pt x="120947" y="18849"/>
                  </a:lnTo>
                  <a:lnTo>
                    <a:pt x="137357" y="17266"/>
                  </a:lnTo>
                  <a:lnTo>
                    <a:pt x="249963" y="17266"/>
                  </a:lnTo>
                  <a:lnTo>
                    <a:pt x="249576" y="15354"/>
                  </a:lnTo>
                  <a:lnTo>
                    <a:pt x="244304" y="7541"/>
                  </a:lnTo>
                  <a:lnTo>
                    <a:pt x="236491" y="2269"/>
                  </a:lnTo>
                  <a:lnTo>
                    <a:pt x="226935" y="335"/>
                  </a:lnTo>
                  <a:lnTo>
                    <a:pt x="166790" y="335"/>
                  </a:lnTo>
                  <a:lnTo>
                    <a:pt x="153644" y="85"/>
                  </a:lnTo>
                  <a:lnTo>
                    <a:pt x="137357" y="0"/>
                  </a:lnTo>
                  <a:close/>
                </a:path>
                <a:path w="427354" h="203834">
                  <a:moveTo>
                    <a:pt x="421590" y="46668"/>
                  </a:moveTo>
                  <a:lnTo>
                    <a:pt x="389642" y="46668"/>
                  </a:lnTo>
                  <a:lnTo>
                    <a:pt x="391401" y="46689"/>
                  </a:lnTo>
                  <a:lnTo>
                    <a:pt x="393380" y="47108"/>
                  </a:lnTo>
                  <a:lnTo>
                    <a:pt x="402951" y="47946"/>
                  </a:lnTo>
                  <a:lnTo>
                    <a:pt x="409594" y="55118"/>
                  </a:lnTo>
                  <a:lnTo>
                    <a:pt x="409652" y="68511"/>
                  </a:lnTo>
                  <a:lnTo>
                    <a:pt x="407851" y="72751"/>
                  </a:lnTo>
                  <a:lnTo>
                    <a:pt x="404427" y="76133"/>
                  </a:lnTo>
                  <a:lnTo>
                    <a:pt x="403139" y="77379"/>
                  </a:lnTo>
                  <a:lnTo>
                    <a:pt x="401746" y="78385"/>
                  </a:lnTo>
                  <a:lnTo>
                    <a:pt x="399904" y="79327"/>
                  </a:lnTo>
                  <a:lnTo>
                    <a:pt x="399516" y="79557"/>
                  </a:lnTo>
                  <a:lnTo>
                    <a:pt x="343131" y="120467"/>
                  </a:lnTo>
                  <a:lnTo>
                    <a:pt x="254620" y="184633"/>
                  </a:lnTo>
                  <a:lnTo>
                    <a:pt x="246641" y="186455"/>
                  </a:lnTo>
                  <a:lnTo>
                    <a:pt x="281529" y="186455"/>
                  </a:lnTo>
                  <a:lnTo>
                    <a:pt x="408814" y="94164"/>
                  </a:lnTo>
                  <a:lnTo>
                    <a:pt x="411558" y="92688"/>
                  </a:lnTo>
                  <a:lnTo>
                    <a:pt x="414123" y="90793"/>
                  </a:lnTo>
                  <a:lnTo>
                    <a:pt x="426898" y="63861"/>
                  </a:lnTo>
                  <a:lnTo>
                    <a:pt x="424584" y="51493"/>
                  </a:lnTo>
                  <a:lnTo>
                    <a:pt x="421590" y="46668"/>
                  </a:lnTo>
                  <a:close/>
                </a:path>
                <a:path w="427354" h="203834">
                  <a:moveTo>
                    <a:pt x="249963" y="17266"/>
                  </a:moveTo>
                  <a:lnTo>
                    <a:pt x="137357" y="17266"/>
                  </a:lnTo>
                  <a:lnTo>
                    <a:pt x="153428" y="17356"/>
                  </a:lnTo>
                  <a:lnTo>
                    <a:pt x="166539" y="17612"/>
                  </a:lnTo>
                  <a:lnTo>
                    <a:pt x="230956" y="17612"/>
                  </a:lnTo>
                  <a:lnTo>
                    <a:pt x="234233" y="20889"/>
                  </a:lnTo>
                  <a:lnTo>
                    <a:pt x="234233" y="28931"/>
                  </a:lnTo>
                  <a:lnTo>
                    <a:pt x="230956" y="32197"/>
                  </a:lnTo>
                  <a:lnTo>
                    <a:pt x="170005" y="32197"/>
                  </a:lnTo>
                  <a:lnTo>
                    <a:pt x="169534" y="32229"/>
                  </a:lnTo>
                  <a:lnTo>
                    <a:pt x="141733" y="64469"/>
                  </a:lnTo>
                  <a:lnTo>
                    <a:pt x="142909" y="73088"/>
                  </a:lnTo>
                  <a:lnTo>
                    <a:pt x="182549" y="99536"/>
                  </a:lnTo>
                  <a:lnTo>
                    <a:pt x="189470" y="101201"/>
                  </a:lnTo>
                  <a:lnTo>
                    <a:pt x="196454" y="103054"/>
                  </a:lnTo>
                  <a:lnTo>
                    <a:pt x="203480" y="105064"/>
                  </a:lnTo>
                  <a:lnTo>
                    <a:pt x="262159" y="120404"/>
                  </a:lnTo>
                  <a:lnTo>
                    <a:pt x="262662" y="120467"/>
                  </a:lnTo>
                  <a:lnTo>
                    <a:pt x="267510" y="120739"/>
                  </a:lnTo>
                  <a:lnTo>
                    <a:pt x="271195" y="120446"/>
                  </a:lnTo>
                  <a:lnTo>
                    <a:pt x="275363" y="119420"/>
                  </a:lnTo>
                  <a:lnTo>
                    <a:pt x="276253" y="119033"/>
                  </a:lnTo>
                  <a:lnTo>
                    <a:pt x="300481" y="103326"/>
                  </a:lnTo>
                  <a:lnTo>
                    <a:pt x="266473" y="103326"/>
                  </a:lnTo>
                  <a:lnTo>
                    <a:pt x="264840" y="103284"/>
                  </a:lnTo>
                  <a:lnTo>
                    <a:pt x="229863" y="94164"/>
                  </a:lnTo>
                  <a:lnTo>
                    <a:pt x="208087" y="88426"/>
                  </a:lnTo>
                  <a:lnTo>
                    <a:pt x="200988" y="86374"/>
                  </a:lnTo>
                  <a:lnTo>
                    <a:pt x="193763" y="84468"/>
                  </a:lnTo>
                  <a:lnTo>
                    <a:pt x="186790" y="82793"/>
                  </a:lnTo>
                  <a:lnTo>
                    <a:pt x="166162" y="77306"/>
                  </a:lnTo>
                  <a:lnTo>
                    <a:pt x="161733" y="74510"/>
                  </a:lnTo>
                  <a:lnTo>
                    <a:pt x="159010" y="69673"/>
                  </a:lnTo>
                  <a:lnTo>
                    <a:pt x="159010" y="57139"/>
                  </a:lnTo>
                  <a:lnTo>
                    <a:pt x="164120" y="50930"/>
                  </a:lnTo>
                  <a:lnTo>
                    <a:pt x="171251" y="49464"/>
                  </a:lnTo>
                  <a:lnTo>
                    <a:pt x="226935" y="49464"/>
                  </a:lnTo>
                  <a:lnTo>
                    <a:pt x="236491" y="47531"/>
                  </a:lnTo>
                  <a:lnTo>
                    <a:pt x="244304" y="42264"/>
                  </a:lnTo>
                  <a:lnTo>
                    <a:pt x="249576" y="34458"/>
                  </a:lnTo>
                  <a:lnTo>
                    <a:pt x="251510" y="24910"/>
                  </a:lnTo>
                  <a:lnTo>
                    <a:pt x="249963" y="17266"/>
                  </a:lnTo>
                  <a:close/>
                </a:path>
                <a:path w="427354" h="203834">
                  <a:moveTo>
                    <a:pt x="389370" y="29255"/>
                  </a:moveTo>
                  <a:lnTo>
                    <a:pt x="356418" y="46480"/>
                  </a:lnTo>
                  <a:lnTo>
                    <a:pt x="269049" y="103117"/>
                  </a:lnTo>
                  <a:lnTo>
                    <a:pt x="267876" y="103284"/>
                  </a:lnTo>
                  <a:lnTo>
                    <a:pt x="266473" y="103326"/>
                  </a:lnTo>
                  <a:lnTo>
                    <a:pt x="300481" y="103326"/>
                  </a:lnTo>
                  <a:lnTo>
                    <a:pt x="366365" y="60615"/>
                  </a:lnTo>
                  <a:lnTo>
                    <a:pt x="382218" y="49139"/>
                  </a:lnTo>
                  <a:lnTo>
                    <a:pt x="382679" y="48836"/>
                  </a:lnTo>
                  <a:lnTo>
                    <a:pt x="384637" y="47851"/>
                  </a:lnTo>
                  <a:lnTo>
                    <a:pt x="385380" y="47531"/>
                  </a:lnTo>
                  <a:lnTo>
                    <a:pt x="386658" y="47150"/>
                  </a:lnTo>
                  <a:lnTo>
                    <a:pt x="389642" y="46668"/>
                  </a:lnTo>
                  <a:lnTo>
                    <a:pt x="421590" y="46668"/>
                  </a:lnTo>
                  <a:lnTo>
                    <a:pt x="418101" y="41044"/>
                  </a:lnTo>
                  <a:lnTo>
                    <a:pt x="408310" y="33586"/>
                  </a:lnTo>
                  <a:lnTo>
                    <a:pt x="396040" y="30020"/>
                  </a:lnTo>
                  <a:lnTo>
                    <a:pt x="392668" y="29370"/>
                  </a:lnTo>
                  <a:lnTo>
                    <a:pt x="389370" y="29255"/>
                  </a:lnTo>
                  <a:close/>
                </a:path>
              </a:pathLst>
            </a:custGeom>
            <a:solidFill>
              <a:srgbClr val="FFFFFF"/>
            </a:solidFill>
          </p:spPr>
          <p:txBody>
            <a:bodyPr wrap="square" lIns="0" tIns="0" rIns="0" bIns="0" rtlCol="0"/>
            <a:lstStyle/>
            <a:p>
              <a:endParaRPr sz="1092"/>
            </a:p>
          </p:txBody>
        </p:sp>
        <p:pic>
          <p:nvPicPr>
            <p:cNvPr id="163" name="object 162"/>
            <p:cNvPicPr/>
            <p:nvPr/>
          </p:nvPicPr>
          <p:blipFill>
            <a:blip r:embed="rId52" cstate="print"/>
            <a:stretch>
              <a:fillRect/>
            </a:stretch>
          </p:blipFill>
          <p:spPr>
            <a:xfrm>
              <a:off x="9404582" y="6149698"/>
              <a:ext cx="242859" cy="233553"/>
            </a:xfrm>
            <a:prstGeom prst="rect">
              <a:avLst/>
            </a:prstGeom>
          </p:spPr>
        </p:pic>
      </p:grpSp>
      <p:sp>
        <p:nvSpPr>
          <p:cNvPr id="164" name="object 163"/>
          <p:cNvSpPr/>
          <p:nvPr userDrawn="1"/>
        </p:nvSpPr>
        <p:spPr>
          <a:xfrm>
            <a:off x="4514089" y="4914208"/>
            <a:ext cx="259167" cy="180980"/>
          </a:xfrm>
          <a:custGeom>
            <a:avLst/>
            <a:gdLst/>
            <a:ahLst/>
            <a:cxnLst/>
            <a:rect l="l" t="t" r="r" b="b"/>
            <a:pathLst>
              <a:path w="427354" h="298450">
                <a:moveTo>
                  <a:pt x="164759" y="83820"/>
                </a:moveTo>
                <a:lnTo>
                  <a:pt x="155723" y="83820"/>
                </a:lnTo>
                <a:lnTo>
                  <a:pt x="151555" y="85090"/>
                </a:lnTo>
                <a:lnTo>
                  <a:pt x="150665" y="85090"/>
                </a:lnTo>
                <a:lnTo>
                  <a:pt x="60563" y="143510"/>
                </a:lnTo>
                <a:lnTo>
                  <a:pt x="44700" y="154940"/>
                </a:lnTo>
                <a:lnTo>
                  <a:pt x="44239" y="154940"/>
                </a:lnTo>
                <a:lnTo>
                  <a:pt x="42291" y="156210"/>
                </a:lnTo>
                <a:lnTo>
                  <a:pt x="72531" y="156210"/>
                </a:lnTo>
                <a:lnTo>
                  <a:pt x="69733" y="162560"/>
                </a:lnTo>
                <a:lnTo>
                  <a:pt x="67692" y="168910"/>
                </a:lnTo>
                <a:lnTo>
                  <a:pt x="66443" y="175260"/>
                </a:lnTo>
                <a:lnTo>
                  <a:pt x="66103" y="180340"/>
                </a:lnTo>
                <a:lnTo>
                  <a:pt x="66018" y="187960"/>
                </a:lnTo>
                <a:lnTo>
                  <a:pt x="66950" y="194310"/>
                </a:lnTo>
                <a:lnTo>
                  <a:pt x="70793" y="205740"/>
                </a:lnTo>
                <a:lnTo>
                  <a:pt x="73851" y="210820"/>
                </a:lnTo>
                <a:lnTo>
                  <a:pt x="79578" y="218440"/>
                </a:lnTo>
                <a:lnTo>
                  <a:pt x="81442" y="219710"/>
                </a:lnTo>
                <a:lnTo>
                  <a:pt x="83201" y="222250"/>
                </a:lnTo>
                <a:lnTo>
                  <a:pt x="155482" y="298450"/>
                </a:lnTo>
                <a:lnTo>
                  <a:pt x="163586" y="298450"/>
                </a:lnTo>
                <a:lnTo>
                  <a:pt x="180263" y="280670"/>
                </a:lnTo>
                <a:lnTo>
                  <a:pt x="159534" y="280670"/>
                </a:lnTo>
                <a:lnTo>
                  <a:pt x="94028" y="210820"/>
                </a:lnTo>
                <a:lnTo>
                  <a:pt x="81076" y="186690"/>
                </a:lnTo>
                <a:lnTo>
                  <a:pt x="81076" y="181610"/>
                </a:lnTo>
                <a:lnTo>
                  <a:pt x="102521" y="147320"/>
                </a:lnTo>
                <a:lnTo>
                  <a:pt x="115619" y="144780"/>
                </a:lnTo>
                <a:lnTo>
                  <a:pt x="150055" y="144780"/>
                </a:lnTo>
                <a:lnTo>
                  <a:pt x="141180" y="137160"/>
                </a:lnTo>
                <a:lnTo>
                  <a:pt x="128990" y="132080"/>
                </a:lnTo>
                <a:lnTo>
                  <a:pt x="115598" y="129540"/>
                </a:lnTo>
                <a:lnTo>
                  <a:pt x="113274" y="129540"/>
                </a:lnTo>
                <a:lnTo>
                  <a:pt x="157869" y="100330"/>
                </a:lnTo>
                <a:lnTo>
                  <a:pt x="230464" y="100330"/>
                </a:lnTo>
                <a:lnTo>
                  <a:pt x="223448" y="99060"/>
                </a:lnTo>
                <a:lnTo>
                  <a:pt x="199239" y="92710"/>
                </a:lnTo>
                <a:lnTo>
                  <a:pt x="182332" y="87630"/>
                </a:lnTo>
                <a:lnTo>
                  <a:pt x="171036" y="85090"/>
                </a:lnTo>
                <a:lnTo>
                  <a:pt x="164759" y="83820"/>
                </a:lnTo>
                <a:close/>
              </a:path>
              <a:path w="427354" h="298450">
                <a:moveTo>
                  <a:pt x="248348" y="203200"/>
                </a:moveTo>
                <a:lnTo>
                  <a:pt x="231291" y="203200"/>
                </a:lnTo>
                <a:lnTo>
                  <a:pt x="230139" y="205740"/>
                </a:lnTo>
                <a:lnTo>
                  <a:pt x="228883" y="207010"/>
                </a:lnTo>
                <a:lnTo>
                  <a:pt x="227479" y="208280"/>
                </a:lnTo>
                <a:lnTo>
                  <a:pt x="227186" y="209550"/>
                </a:lnTo>
                <a:lnTo>
                  <a:pt x="159534" y="280670"/>
                </a:lnTo>
                <a:lnTo>
                  <a:pt x="180263" y="280670"/>
                </a:lnTo>
                <a:lnTo>
                  <a:pt x="238631" y="218440"/>
                </a:lnTo>
                <a:lnTo>
                  <a:pt x="242746" y="214630"/>
                </a:lnTo>
                <a:lnTo>
                  <a:pt x="245982" y="209550"/>
                </a:lnTo>
                <a:lnTo>
                  <a:pt x="248348" y="203200"/>
                </a:lnTo>
                <a:close/>
              </a:path>
              <a:path w="427354" h="298450">
                <a:moveTo>
                  <a:pt x="230464" y="100330"/>
                </a:moveTo>
                <a:lnTo>
                  <a:pt x="162078" y="100330"/>
                </a:lnTo>
                <a:lnTo>
                  <a:pt x="168474" y="102870"/>
                </a:lnTo>
                <a:lnTo>
                  <a:pt x="179857" y="105410"/>
                </a:lnTo>
                <a:lnTo>
                  <a:pt x="218831" y="115570"/>
                </a:lnTo>
                <a:lnTo>
                  <a:pt x="225940" y="118110"/>
                </a:lnTo>
                <a:lnTo>
                  <a:pt x="240139" y="120650"/>
                </a:lnTo>
                <a:lnTo>
                  <a:pt x="257657" y="125730"/>
                </a:lnTo>
                <a:lnTo>
                  <a:pt x="260756" y="127000"/>
                </a:lnTo>
                <a:lnTo>
                  <a:pt x="265196" y="129540"/>
                </a:lnTo>
                <a:lnTo>
                  <a:pt x="267908" y="134620"/>
                </a:lnTo>
                <a:lnTo>
                  <a:pt x="267908" y="147320"/>
                </a:lnTo>
                <a:lnTo>
                  <a:pt x="262798" y="153670"/>
                </a:lnTo>
                <a:lnTo>
                  <a:pt x="255678" y="154940"/>
                </a:lnTo>
                <a:lnTo>
                  <a:pt x="199983" y="154940"/>
                </a:lnTo>
                <a:lnTo>
                  <a:pt x="190433" y="156210"/>
                </a:lnTo>
                <a:lnTo>
                  <a:pt x="182624" y="161290"/>
                </a:lnTo>
                <a:lnTo>
                  <a:pt x="177353" y="170180"/>
                </a:lnTo>
                <a:lnTo>
                  <a:pt x="175418" y="179070"/>
                </a:lnTo>
                <a:lnTo>
                  <a:pt x="177353" y="189230"/>
                </a:lnTo>
                <a:lnTo>
                  <a:pt x="182624" y="196850"/>
                </a:lnTo>
                <a:lnTo>
                  <a:pt x="190433" y="201930"/>
                </a:lnTo>
                <a:lnTo>
                  <a:pt x="199983" y="203200"/>
                </a:lnTo>
                <a:lnTo>
                  <a:pt x="266325" y="203200"/>
                </a:lnTo>
                <a:lnTo>
                  <a:pt x="273279" y="204470"/>
                </a:lnTo>
                <a:lnTo>
                  <a:pt x="289572" y="204470"/>
                </a:lnTo>
                <a:lnTo>
                  <a:pt x="309355" y="201930"/>
                </a:lnTo>
                <a:lnTo>
                  <a:pt x="326336" y="196850"/>
                </a:lnTo>
                <a:lnTo>
                  <a:pt x="340924" y="190500"/>
                </a:lnTo>
                <a:lnTo>
                  <a:pt x="346326" y="186690"/>
                </a:lnTo>
                <a:lnTo>
                  <a:pt x="195962" y="186690"/>
                </a:lnTo>
                <a:lnTo>
                  <a:pt x="192695" y="182880"/>
                </a:lnTo>
                <a:lnTo>
                  <a:pt x="192695" y="175260"/>
                </a:lnTo>
                <a:lnTo>
                  <a:pt x="195962" y="171450"/>
                </a:lnTo>
                <a:lnTo>
                  <a:pt x="257845" y="171450"/>
                </a:lnTo>
                <a:lnTo>
                  <a:pt x="268805" y="167640"/>
                </a:lnTo>
                <a:lnTo>
                  <a:pt x="277460" y="161290"/>
                </a:lnTo>
                <a:lnTo>
                  <a:pt x="283142" y="151130"/>
                </a:lnTo>
                <a:lnTo>
                  <a:pt x="285185" y="139700"/>
                </a:lnTo>
                <a:lnTo>
                  <a:pt x="284010" y="130810"/>
                </a:lnTo>
                <a:lnTo>
                  <a:pt x="280645" y="123190"/>
                </a:lnTo>
                <a:lnTo>
                  <a:pt x="275325" y="116840"/>
                </a:lnTo>
                <a:lnTo>
                  <a:pt x="268285" y="110490"/>
                </a:lnTo>
                <a:lnTo>
                  <a:pt x="267038" y="110490"/>
                </a:lnTo>
                <a:lnTo>
                  <a:pt x="255918" y="107950"/>
                </a:lnTo>
                <a:lnTo>
                  <a:pt x="244369" y="104140"/>
                </a:lnTo>
                <a:lnTo>
                  <a:pt x="237448" y="102870"/>
                </a:lnTo>
                <a:lnTo>
                  <a:pt x="230464" y="100330"/>
                </a:lnTo>
                <a:close/>
              </a:path>
              <a:path w="427354" h="298450">
                <a:moveTo>
                  <a:pt x="252752" y="17780"/>
                </a:moveTo>
                <a:lnTo>
                  <a:pt x="183983" y="17780"/>
                </a:lnTo>
                <a:lnTo>
                  <a:pt x="301619" y="48260"/>
                </a:lnTo>
                <a:lnTo>
                  <a:pt x="374564" y="66040"/>
                </a:lnTo>
                <a:lnTo>
                  <a:pt x="377684" y="67310"/>
                </a:lnTo>
                <a:lnTo>
                  <a:pt x="387326" y="69850"/>
                </a:lnTo>
                <a:lnTo>
                  <a:pt x="395527" y="71120"/>
                </a:lnTo>
                <a:lnTo>
                  <a:pt x="402879" y="72390"/>
                </a:lnTo>
                <a:lnTo>
                  <a:pt x="409369" y="73660"/>
                </a:lnTo>
                <a:lnTo>
                  <a:pt x="409275" y="133350"/>
                </a:lnTo>
                <a:lnTo>
                  <a:pt x="393403" y="137160"/>
                </a:lnTo>
                <a:lnTo>
                  <a:pt x="379351" y="143510"/>
                </a:lnTo>
                <a:lnTo>
                  <a:pt x="366572" y="151130"/>
                </a:lnTo>
                <a:lnTo>
                  <a:pt x="354523" y="160020"/>
                </a:lnTo>
                <a:lnTo>
                  <a:pt x="347350" y="165100"/>
                </a:lnTo>
                <a:lnTo>
                  <a:pt x="332547" y="175260"/>
                </a:lnTo>
                <a:lnTo>
                  <a:pt x="320147" y="180340"/>
                </a:lnTo>
                <a:lnTo>
                  <a:pt x="305979" y="185420"/>
                </a:lnTo>
                <a:lnTo>
                  <a:pt x="289572" y="186690"/>
                </a:lnTo>
                <a:lnTo>
                  <a:pt x="346326" y="186690"/>
                </a:lnTo>
                <a:lnTo>
                  <a:pt x="353528" y="181610"/>
                </a:lnTo>
                <a:lnTo>
                  <a:pt x="357381" y="179070"/>
                </a:lnTo>
                <a:lnTo>
                  <a:pt x="364816" y="173990"/>
                </a:lnTo>
                <a:lnTo>
                  <a:pt x="377249" y="165100"/>
                </a:lnTo>
                <a:lnTo>
                  <a:pt x="389683" y="157480"/>
                </a:lnTo>
                <a:lnTo>
                  <a:pt x="402986" y="152400"/>
                </a:lnTo>
                <a:lnTo>
                  <a:pt x="418029" y="149860"/>
                </a:lnTo>
                <a:lnTo>
                  <a:pt x="420814" y="149860"/>
                </a:lnTo>
                <a:lnTo>
                  <a:pt x="423432" y="148590"/>
                </a:lnTo>
                <a:lnTo>
                  <a:pt x="426405" y="144780"/>
                </a:lnTo>
                <a:lnTo>
                  <a:pt x="426929" y="142240"/>
                </a:lnTo>
                <a:lnTo>
                  <a:pt x="426541" y="139700"/>
                </a:lnTo>
                <a:lnTo>
                  <a:pt x="426660" y="81280"/>
                </a:lnTo>
                <a:lnTo>
                  <a:pt x="426541" y="71120"/>
                </a:lnTo>
                <a:lnTo>
                  <a:pt x="426541" y="60960"/>
                </a:lnTo>
                <a:lnTo>
                  <a:pt x="422678" y="57150"/>
                </a:lnTo>
                <a:lnTo>
                  <a:pt x="411685" y="57150"/>
                </a:lnTo>
                <a:lnTo>
                  <a:pt x="403646" y="55880"/>
                </a:lnTo>
                <a:lnTo>
                  <a:pt x="393995" y="53340"/>
                </a:lnTo>
                <a:lnTo>
                  <a:pt x="382941" y="50800"/>
                </a:lnTo>
                <a:lnTo>
                  <a:pt x="379758" y="49530"/>
                </a:lnTo>
                <a:lnTo>
                  <a:pt x="306279" y="31750"/>
                </a:lnTo>
                <a:lnTo>
                  <a:pt x="252752" y="17780"/>
                </a:lnTo>
                <a:close/>
              </a:path>
              <a:path w="427354" h="298450">
                <a:moveTo>
                  <a:pt x="182413" y="0"/>
                </a:moveTo>
                <a:lnTo>
                  <a:pt x="175722" y="0"/>
                </a:lnTo>
                <a:lnTo>
                  <a:pt x="171534" y="1270"/>
                </a:lnTo>
                <a:lnTo>
                  <a:pt x="166738" y="2540"/>
                </a:lnTo>
                <a:lnTo>
                  <a:pt x="165670" y="3810"/>
                </a:lnTo>
                <a:lnTo>
                  <a:pt x="163932" y="3810"/>
                </a:lnTo>
                <a:lnTo>
                  <a:pt x="18114" y="109220"/>
                </a:lnTo>
                <a:lnTo>
                  <a:pt x="15371" y="111760"/>
                </a:lnTo>
                <a:lnTo>
                  <a:pt x="12795" y="113030"/>
                </a:lnTo>
                <a:lnTo>
                  <a:pt x="10083" y="115570"/>
                </a:lnTo>
                <a:lnTo>
                  <a:pt x="5764" y="120650"/>
                </a:lnTo>
                <a:lnTo>
                  <a:pt x="2603" y="127000"/>
                </a:lnTo>
                <a:lnTo>
                  <a:pt x="661" y="133350"/>
                </a:lnTo>
                <a:lnTo>
                  <a:pt x="0" y="139700"/>
                </a:lnTo>
                <a:lnTo>
                  <a:pt x="2345" y="152400"/>
                </a:lnTo>
                <a:lnTo>
                  <a:pt x="8826" y="162560"/>
                </a:lnTo>
                <a:lnTo>
                  <a:pt x="18614" y="170180"/>
                </a:lnTo>
                <a:lnTo>
                  <a:pt x="30878" y="173990"/>
                </a:lnTo>
                <a:lnTo>
                  <a:pt x="34260" y="175260"/>
                </a:lnTo>
                <a:lnTo>
                  <a:pt x="37548" y="175260"/>
                </a:lnTo>
                <a:lnTo>
                  <a:pt x="43098" y="173990"/>
                </a:lnTo>
                <a:lnTo>
                  <a:pt x="44532" y="173990"/>
                </a:lnTo>
                <a:lnTo>
                  <a:pt x="47569" y="172720"/>
                </a:lnTo>
                <a:lnTo>
                  <a:pt x="49265" y="171450"/>
                </a:lnTo>
                <a:lnTo>
                  <a:pt x="51914" y="170180"/>
                </a:lnTo>
                <a:lnTo>
                  <a:pt x="53715" y="170180"/>
                </a:lnTo>
                <a:lnTo>
                  <a:pt x="54008" y="168910"/>
                </a:lnTo>
                <a:lnTo>
                  <a:pt x="54574" y="168910"/>
                </a:lnTo>
                <a:lnTo>
                  <a:pt x="70510" y="157480"/>
                </a:lnTo>
                <a:lnTo>
                  <a:pt x="33538" y="157480"/>
                </a:lnTo>
                <a:lnTo>
                  <a:pt x="32868" y="156210"/>
                </a:lnTo>
                <a:lnTo>
                  <a:pt x="23978" y="156210"/>
                </a:lnTo>
                <a:lnTo>
                  <a:pt x="17276" y="148590"/>
                </a:lnTo>
                <a:lnTo>
                  <a:pt x="17276" y="135890"/>
                </a:lnTo>
                <a:lnTo>
                  <a:pt x="19077" y="130810"/>
                </a:lnTo>
                <a:lnTo>
                  <a:pt x="22491" y="128270"/>
                </a:lnTo>
                <a:lnTo>
                  <a:pt x="23789" y="127000"/>
                </a:lnTo>
                <a:lnTo>
                  <a:pt x="25172" y="125730"/>
                </a:lnTo>
                <a:lnTo>
                  <a:pt x="27014" y="124460"/>
                </a:lnTo>
                <a:lnTo>
                  <a:pt x="27402" y="124460"/>
                </a:lnTo>
                <a:lnTo>
                  <a:pt x="33894" y="119380"/>
                </a:lnTo>
                <a:lnTo>
                  <a:pt x="172308" y="19050"/>
                </a:lnTo>
                <a:lnTo>
                  <a:pt x="172968" y="19050"/>
                </a:lnTo>
                <a:lnTo>
                  <a:pt x="176957" y="17780"/>
                </a:lnTo>
                <a:lnTo>
                  <a:pt x="252752" y="17780"/>
                </a:lnTo>
                <a:lnTo>
                  <a:pt x="187722" y="1270"/>
                </a:lnTo>
                <a:lnTo>
                  <a:pt x="184989" y="1270"/>
                </a:lnTo>
                <a:lnTo>
                  <a:pt x="182413" y="0"/>
                </a:lnTo>
                <a:close/>
              </a:path>
              <a:path w="427354" h="298450">
                <a:moveTo>
                  <a:pt x="150055" y="144780"/>
                </a:moveTo>
                <a:lnTo>
                  <a:pt x="115619" y="144780"/>
                </a:lnTo>
                <a:lnTo>
                  <a:pt x="125383" y="146050"/>
                </a:lnTo>
                <a:lnTo>
                  <a:pt x="134221" y="151130"/>
                </a:lnTo>
                <a:lnTo>
                  <a:pt x="141605" y="157480"/>
                </a:lnTo>
                <a:lnTo>
                  <a:pt x="147011" y="166370"/>
                </a:lnTo>
                <a:lnTo>
                  <a:pt x="149189" y="171450"/>
                </a:lnTo>
                <a:lnTo>
                  <a:pt x="154047" y="175260"/>
                </a:lnTo>
                <a:lnTo>
                  <a:pt x="164790" y="175260"/>
                </a:lnTo>
                <a:lnTo>
                  <a:pt x="169659" y="171450"/>
                </a:lnTo>
                <a:lnTo>
                  <a:pt x="171816" y="166370"/>
                </a:lnTo>
                <a:lnTo>
                  <a:pt x="177226" y="157480"/>
                </a:lnTo>
                <a:lnTo>
                  <a:pt x="159419" y="157480"/>
                </a:lnTo>
                <a:lnTo>
                  <a:pt x="151534" y="146050"/>
                </a:lnTo>
                <a:lnTo>
                  <a:pt x="150055" y="144780"/>
                </a:lnTo>
                <a:close/>
              </a:path>
              <a:path w="427354" h="298450">
                <a:moveTo>
                  <a:pt x="72531" y="156210"/>
                </a:moveTo>
                <a:lnTo>
                  <a:pt x="41558" y="156210"/>
                </a:lnTo>
                <a:lnTo>
                  <a:pt x="40260" y="157480"/>
                </a:lnTo>
                <a:lnTo>
                  <a:pt x="70510" y="157480"/>
                </a:lnTo>
                <a:lnTo>
                  <a:pt x="72531" y="156210"/>
                </a:lnTo>
                <a:close/>
              </a:path>
              <a:path w="427354" h="298450">
                <a:moveTo>
                  <a:pt x="203218" y="129540"/>
                </a:moveTo>
                <a:lnTo>
                  <a:pt x="189838" y="132080"/>
                </a:lnTo>
                <a:lnTo>
                  <a:pt x="177655" y="137160"/>
                </a:lnTo>
                <a:lnTo>
                  <a:pt x="167303" y="146050"/>
                </a:lnTo>
                <a:lnTo>
                  <a:pt x="159419" y="157480"/>
                </a:lnTo>
                <a:lnTo>
                  <a:pt x="177226" y="157480"/>
                </a:lnTo>
                <a:lnTo>
                  <a:pt x="184612" y="151130"/>
                </a:lnTo>
                <a:lnTo>
                  <a:pt x="193450" y="146050"/>
                </a:lnTo>
                <a:lnTo>
                  <a:pt x="203218" y="144780"/>
                </a:lnTo>
                <a:lnTo>
                  <a:pt x="238443" y="144780"/>
                </a:lnTo>
                <a:lnTo>
                  <a:pt x="230855" y="138430"/>
                </a:lnTo>
                <a:lnTo>
                  <a:pt x="222311" y="133350"/>
                </a:lnTo>
                <a:lnTo>
                  <a:pt x="213026" y="130810"/>
                </a:lnTo>
                <a:lnTo>
                  <a:pt x="203218" y="129540"/>
                </a:lnTo>
                <a:close/>
              </a:path>
              <a:path w="427354" h="298450">
                <a:moveTo>
                  <a:pt x="238443" y="144780"/>
                </a:moveTo>
                <a:lnTo>
                  <a:pt x="211878" y="144780"/>
                </a:lnTo>
                <a:lnTo>
                  <a:pt x="220066" y="148590"/>
                </a:lnTo>
                <a:lnTo>
                  <a:pt x="226443" y="154940"/>
                </a:lnTo>
                <a:lnTo>
                  <a:pt x="245353" y="154940"/>
                </a:lnTo>
                <a:lnTo>
                  <a:pt x="243406" y="151130"/>
                </a:lnTo>
                <a:lnTo>
                  <a:pt x="241113" y="148590"/>
                </a:lnTo>
                <a:lnTo>
                  <a:pt x="238443" y="144780"/>
                </a:lnTo>
                <a:close/>
              </a:path>
            </a:pathLst>
          </a:custGeom>
          <a:solidFill>
            <a:srgbClr val="FFFFFF"/>
          </a:solidFill>
        </p:spPr>
        <p:txBody>
          <a:bodyPr wrap="square" lIns="0" tIns="0" rIns="0" bIns="0" rtlCol="0"/>
          <a:lstStyle/>
          <a:p>
            <a:endParaRPr sz="1092"/>
          </a:p>
        </p:txBody>
      </p:sp>
      <p:grpSp>
        <p:nvGrpSpPr>
          <p:cNvPr id="165" name="object 164"/>
          <p:cNvGrpSpPr/>
          <p:nvPr userDrawn="1"/>
        </p:nvGrpSpPr>
        <p:grpSpPr>
          <a:xfrm>
            <a:off x="5080761" y="3757598"/>
            <a:ext cx="251850" cy="219102"/>
            <a:chOff x="8377963" y="6196557"/>
            <a:chExt cx="415290" cy="361315"/>
          </a:xfrm>
        </p:grpSpPr>
        <p:sp>
          <p:nvSpPr>
            <p:cNvPr id="166" name="object 165"/>
            <p:cNvSpPr/>
            <p:nvPr/>
          </p:nvSpPr>
          <p:spPr>
            <a:xfrm>
              <a:off x="8377963" y="6196557"/>
              <a:ext cx="415290" cy="361315"/>
            </a:xfrm>
            <a:custGeom>
              <a:avLst/>
              <a:gdLst/>
              <a:ahLst/>
              <a:cxnLst/>
              <a:rect l="l" t="t" r="r" b="b"/>
              <a:pathLst>
                <a:path w="415290" h="361315">
                  <a:moveTo>
                    <a:pt x="107247" y="0"/>
                  </a:moveTo>
                  <a:lnTo>
                    <a:pt x="43162" y="17563"/>
                  </a:lnTo>
                  <a:lnTo>
                    <a:pt x="5141" y="68541"/>
                  </a:lnTo>
                  <a:lnTo>
                    <a:pt x="0" y="102977"/>
                  </a:lnTo>
                  <a:lnTo>
                    <a:pt x="10791" y="152486"/>
                  </a:lnTo>
                  <a:lnTo>
                    <a:pt x="38729" y="202255"/>
                  </a:lnTo>
                  <a:lnTo>
                    <a:pt x="77156" y="249550"/>
                  </a:lnTo>
                  <a:lnTo>
                    <a:pt x="119419" y="291641"/>
                  </a:lnTo>
                  <a:lnTo>
                    <a:pt x="158859" y="325797"/>
                  </a:lnTo>
                  <a:lnTo>
                    <a:pt x="202653" y="359377"/>
                  </a:lnTo>
                  <a:lnTo>
                    <a:pt x="205878" y="360948"/>
                  </a:lnTo>
                  <a:lnTo>
                    <a:pt x="209344" y="360948"/>
                  </a:lnTo>
                  <a:lnTo>
                    <a:pt x="211082" y="360425"/>
                  </a:lnTo>
                  <a:lnTo>
                    <a:pt x="212558" y="359377"/>
                  </a:lnTo>
                  <a:lnTo>
                    <a:pt x="226393" y="349286"/>
                  </a:lnTo>
                  <a:lnTo>
                    <a:pt x="236121" y="341661"/>
                  </a:lnTo>
                  <a:lnTo>
                    <a:pt x="207606" y="341661"/>
                  </a:lnTo>
                  <a:lnTo>
                    <a:pt x="187482" y="326387"/>
                  </a:lnTo>
                  <a:lnTo>
                    <a:pt x="156566" y="301157"/>
                  </a:lnTo>
                  <a:lnTo>
                    <a:pt x="119920" y="268179"/>
                  </a:lnTo>
                  <a:lnTo>
                    <a:pt x="82606" y="229663"/>
                  </a:lnTo>
                  <a:lnTo>
                    <a:pt x="49687" y="187817"/>
                  </a:lnTo>
                  <a:lnTo>
                    <a:pt x="26223" y="144852"/>
                  </a:lnTo>
                  <a:lnTo>
                    <a:pt x="17276" y="102977"/>
                  </a:lnTo>
                  <a:lnTo>
                    <a:pt x="21446" y="74057"/>
                  </a:lnTo>
                  <a:lnTo>
                    <a:pt x="52717" y="31877"/>
                  </a:lnTo>
                  <a:lnTo>
                    <a:pt x="90951" y="18048"/>
                  </a:lnTo>
                  <a:lnTo>
                    <a:pt x="104269" y="17199"/>
                  </a:lnTo>
                  <a:lnTo>
                    <a:pt x="165514" y="17199"/>
                  </a:lnTo>
                  <a:lnTo>
                    <a:pt x="143004" y="5999"/>
                  </a:lnTo>
                  <a:lnTo>
                    <a:pt x="107247" y="0"/>
                  </a:lnTo>
                  <a:close/>
                </a:path>
                <a:path w="415290" h="361315">
                  <a:moveTo>
                    <a:pt x="371625" y="18212"/>
                  </a:moveTo>
                  <a:lnTo>
                    <a:pt x="303776" y="18212"/>
                  </a:lnTo>
                  <a:lnTo>
                    <a:pt x="335738" y="21116"/>
                  </a:lnTo>
                  <a:lnTo>
                    <a:pt x="361891" y="32346"/>
                  </a:lnTo>
                  <a:lnTo>
                    <a:pt x="381449" y="50353"/>
                  </a:lnTo>
                  <a:lnTo>
                    <a:pt x="393703" y="74207"/>
                  </a:lnTo>
                  <a:lnTo>
                    <a:pt x="397945" y="102977"/>
                  </a:lnTo>
                  <a:lnTo>
                    <a:pt x="388999" y="144852"/>
                  </a:lnTo>
                  <a:lnTo>
                    <a:pt x="365535" y="187817"/>
                  </a:lnTo>
                  <a:lnTo>
                    <a:pt x="332615" y="229663"/>
                  </a:lnTo>
                  <a:lnTo>
                    <a:pt x="295300" y="268179"/>
                  </a:lnTo>
                  <a:lnTo>
                    <a:pt x="258652" y="301157"/>
                  </a:lnTo>
                  <a:lnTo>
                    <a:pt x="227734" y="326387"/>
                  </a:lnTo>
                  <a:lnTo>
                    <a:pt x="207606" y="341661"/>
                  </a:lnTo>
                  <a:lnTo>
                    <a:pt x="236121" y="341661"/>
                  </a:lnTo>
                  <a:lnTo>
                    <a:pt x="295801" y="291641"/>
                  </a:lnTo>
                  <a:lnTo>
                    <a:pt x="338065" y="249550"/>
                  </a:lnTo>
                  <a:lnTo>
                    <a:pt x="376493" y="202255"/>
                  </a:lnTo>
                  <a:lnTo>
                    <a:pt x="404431" y="152486"/>
                  </a:lnTo>
                  <a:lnTo>
                    <a:pt x="415222" y="102977"/>
                  </a:lnTo>
                  <a:lnTo>
                    <a:pt x="409997" y="68636"/>
                  </a:lnTo>
                  <a:lnTo>
                    <a:pt x="395023" y="39836"/>
                  </a:lnTo>
                  <a:lnTo>
                    <a:pt x="371625" y="18212"/>
                  </a:lnTo>
                  <a:close/>
                </a:path>
                <a:path w="415290" h="361315">
                  <a:moveTo>
                    <a:pt x="165514" y="17199"/>
                  </a:moveTo>
                  <a:lnTo>
                    <a:pt x="104269" y="17199"/>
                  </a:lnTo>
                  <a:lnTo>
                    <a:pt x="130336" y="20344"/>
                  </a:lnTo>
                  <a:lnTo>
                    <a:pt x="156270" y="30278"/>
                  </a:lnTo>
                  <a:lnTo>
                    <a:pt x="180165" y="47750"/>
                  </a:lnTo>
                  <a:lnTo>
                    <a:pt x="200119" y="73512"/>
                  </a:lnTo>
                  <a:lnTo>
                    <a:pt x="201679" y="76203"/>
                  </a:lnTo>
                  <a:lnTo>
                    <a:pt x="204590" y="77889"/>
                  </a:lnTo>
                  <a:lnTo>
                    <a:pt x="210799" y="77805"/>
                  </a:lnTo>
                  <a:lnTo>
                    <a:pt x="213668" y="76098"/>
                  </a:lnTo>
                  <a:lnTo>
                    <a:pt x="215166" y="73365"/>
                  </a:lnTo>
                  <a:lnTo>
                    <a:pt x="231734" y="53104"/>
                  </a:lnTo>
                  <a:lnTo>
                    <a:pt x="207512" y="53104"/>
                  </a:lnTo>
                  <a:lnTo>
                    <a:pt x="177629" y="23228"/>
                  </a:lnTo>
                  <a:lnTo>
                    <a:pt x="165514" y="17199"/>
                  </a:lnTo>
                  <a:close/>
                </a:path>
                <a:path w="415290" h="361315">
                  <a:moveTo>
                    <a:pt x="305833" y="867"/>
                  </a:moveTo>
                  <a:lnTo>
                    <a:pt x="269925" y="7333"/>
                  </a:lnTo>
                  <a:lnTo>
                    <a:pt x="235942" y="24507"/>
                  </a:lnTo>
                  <a:lnTo>
                    <a:pt x="207512" y="53104"/>
                  </a:lnTo>
                  <a:lnTo>
                    <a:pt x="231734" y="53104"/>
                  </a:lnTo>
                  <a:lnTo>
                    <a:pt x="239542" y="43556"/>
                  </a:lnTo>
                  <a:lnTo>
                    <a:pt x="270394" y="25432"/>
                  </a:lnTo>
                  <a:lnTo>
                    <a:pt x="303776" y="18212"/>
                  </a:lnTo>
                  <a:lnTo>
                    <a:pt x="371625" y="18212"/>
                  </a:lnTo>
                  <a:lnTo>
                    <a:pt x="371353" y="17961"/>
                  </a:lnTo>
                  <a:lnTo>
                    <a:pt x="340042" y="4394"/>
                  </a:lnTo>
                  <a:lnTo>
                    <a:pt x="305833" y="867"/>
                  </a:lnTo>
                  <a:close/>
                </a:path>
              </a:pathLst>
            </a:custGeom>
            <a:solidFill>
              <a:srgbClr val="FFFFFF"/>
            </a:solidFill>
          </p:spPr>
          <p:txBody>
            <a:bodyPr wrap="square" lIns="0" tIns="0" rIns="0" bIns="0" rtlCol="0"/>
            <a:lstStyle/>
            <a:p>
              <a:endParaRPr sz="1092"/>
            </a:p>
          </p:txBody>
        </p:sp>
        <p:pic>
          <p:nvPicPr>
            <p:cNvPr id="167" name="object 166"/>
            <p:cNvPicPr/>
            <p:nvPr/>
          </p:nvPicPr>
          <p:blipFill>
            <a:blip r:embed="rId53" cstate="print"/>
            <a:stretch>
              <a:fillRect/>
            </a:stretch>
          </p:blipFill>
          <p:spPr>
            <a:xfrm>
              <a:off x="8524660" y="6327447"/>
              <a:ext cx="121807" cy="126446"/>
            </a:xfrm>
            <a:prstGeom prst="rect">
              <a:avLst/>
            </a:prstGeom>
          </p:spPr>
        </p:pic>
      </p:grpSp>
      <p:pic>
        <p:nvPicPr>
          <p:cNvPr id="168" name="object 167"/>
          <p:cNvPicPr/>
          <p:nvPr userDrawn="1"/>
        </p:nvPicPr>
        <p:blipFill>
          <a:blip r:embed="rId54" cstate="print"/>
          <a:stretch>
            <a:fillRect/>
          </a:stretch>
        </p:blipFill>
        <p:spPr>
          <a:xfrm>
            <a:off x="3454118" y="4359443"/>
            <a:ext cx="122614" cy="152831"/>
          </a:xfrm>
          <a:prstGeom prst="rect">
            <a:avLst/>
          </a:prstGeom>
        </p:spPr>
      </p:pic>
      <p:pic>
        <p:nvPicPr>
          <p:cNvPr id="169" name="object 168"/>
          <p:cNvPicPr/>
          <p:nvPr userDrawn="1"/>
        </p:nvPicPr>
        <p:blipFill>
          <a:blip r:embed="rId55" cstate="print"/>
          <a:stretch>
            <a:fillRect/>
          </a:stretch>
        </p:blipFill>
        <p:spPr>
          <a:xfrm>
            <a:off x="3309949" y="4388600"/>
            <a:ext cx="107264" cy="97269"/>
          </a:xfrm>
          <a:prstGeom prst="rect">
            <a:avLst/>
          </a:prstGeom>
        </p:spPr>
      </p:pic>
      <p:pic>
        <p:nvPicPr>
          <p:cNvPr id="170" name="object 169"/>
          <p:cNvPicPr/>
          <p:nvPr userDrawn="1"/>
        </p:nvPicPr>
        <p:blipFill>
          <a:blip r:embed="rId56" cstate="print"/>
          <a:stretch>
            <a:fillRect/>
          </a:stretch>
        </p:blipFill>
        <p:spPr>
          <a:xfrm>
            <a:off x="3608897" y="4372258"/>
            <a:ext cx="115183" cy="107059"/>
          </a:xfrm>
          <a:prstGeom prst="rect">
            <a:avLst/>
          </a:prstGeom>
        </p:spPr>
      </p:pic>
      <p:grpSp>
        <p:nvGrpSpPr>
          <p:cNvPr id="171" name="object 170"/>
          <p:cNvGrpSpPr/>
          <p:nvPr userDrawn="1"/>
        </p:nvGrpSpPr>
        <p:grpSpPr>
          <a:xfrm>
            <a:off x="5066208" y="4875862"/>
            <a:ext cx="281117" cy="257993"/>
            <a:chOff x="8353966" y="8040658"/>
            <a:chExt cx="463550" cy="425450"/>
          </a:xfrm>
        </p:grpSpPr>
        <p:pic>
          <p:nvPicPr>
            <p:cNvPr id="172" name="object 171"/>
            <p:cNvPicPr/>
            <p:nvPr/>
          </p:nvPicPr>
          <p:blipFill>
            <a:blip r:embed="rId57" cstate="print"/>
            <a:stretch>
              <a:fillRect/>
            </a:stretch>
          </p:blipFill>
          <p:spPr>
            <a:xfrm>
              <a:off x="8555940" y="8069492"/>
              <a:ext cx="72584" cy="147985"/>
            </a:xfrm>
            <a:prstGeom prst="rect">
              <a:avLst/>
            </a:prstGeom>
          </p:spPr>
        </p:pic>
        <p:sp>
          <p:nvSpPr>
            <p:cNvPr id="173" name="object 172"/>
            <p:cNvSpPr/>
            <p:nvPr/>
          </p:nvSpPr>
          <p:spPr>
            <a:xfrm>
              <a:off x="8353966" y="8040658"/>
              <a:ext cx="463550" cy="425450"/>
            </a:xfrm>
            <a:custGeom>
              <a:avLst/>
              <a:gdLst/>
              <a:ahLst/>
              <a:cxnLst/>
              <a:rect l="l" t="t" r="r" b="b"/>
              <a:pathLst>
                <a:path w="463550" h="425450">
                  <a:moveTo>
                    <a:pt x="238799" y="0"/>
                  </a:moveTo>
                  <a:lnTo>
                    <a:pt x="199778" y="7896"/>
                  </a:lnTo>
                  <a:lnTo>
                    <a:pt x="167879" y="29416"/>
                  </a:lnTo>
                  <a:lnTo>
                    <a:pt x="146354" y="61309"/>
                  </a:lnTo>
                  <a:lnTo>
                    <a:pt x="138456" y="100321"/>
                  </a:lnTo>
                  <a:lnTo>
                    <a:pt x="139336" y="113602"/>
                  </a:lnTo>
                  <a:lnTo>
                    <a:pt x="141896" y="126360"/>
                  </a:lnTo>
                  <a:lnTo>
                    <a:pt x="146019" y="138484"/>
                  </a:lnTo>
                  <a:lnTo>
                    <a:pt x="151587" y="149869"/>
                  </a:lnTo>
                  <a:lnTo>
                    <a:pt x="30784" y="149869"/>
                  </a:lnTo>
                  <a:lnTo>
                    <a:pt x="0" y="233657"/>
                  </a:lnTo>
                  <a:lnTo>
                    <a:pt x="14491" y="424877"/>
                  </a:lnTo>
                  <a:lnTo>
                    <a:pt x="450604" y="424877"/>
                  </a:lnTo>
                  <a:lnTo>
                    <a:pt x="451740" y="407610"/>
                  </a:lnTo>
                  <a:lnTo>
                    <a:pt x="30501" y="407610"/>
                  </a:lnTo>
                  <a:lnTo>
                    <a:pt x="18889" y="254306"/>
                  </a:lnTo>
                  <a:lnTo>
                    <a:pt x="461833" y="254306"/>
                  </a:lnTo>
                  <a:lnTo>
                    <a:pt x="462635" y="242118"/>
                  </a:lnTo>
                  <a:lnTo>
                    <a:pt x="17957" y="242118"/>
                  </a:lnTo>
                  <a:lnTo>
                    <a:pt x="17799" y="239846"/>
                  </a:lnTo>
                  <a:lnTo>
                    <a:pt x="17496" y="236087"/>
                  </a:lnTo>
                  <a:lnTo>
                    <a:pt x="42846" y="167136"/>
                  </a:lnTo>
                  <a:lnTo>
                    <a:pt x="181996" y="167136"/>
                  </a:lnTo>
                  <a:lnTo>
                    <a:pt x="176018" y="163102"/>
                  </a:lnTo>
                  <a:lnTo>
                    <a:pt x="156965" y="134865"/>
                  </a:lnTo>
                  <a:lnTo>
                    <a:pt x="149974" y="100321"/>
                  </a:lnTo>
                  <a:lnTo>
                    <a:pt x="156965" y="65788"/>
                  </a:lnTo>
                  <a:lnTo>
                    <a:pt x="176018" y="37553"/>
                  </a:lnTo>
                  <a:lnTo>
                    <a:pt x="204255" y="18499"/>
                  </a:lnTo>
                  <a:lnTo>
                    <a:pt x="238799" y="11507"/>
                  </a:lnTo>
                  <a:lnTo>
                    <a:pt x="283172" y="11507"/>
                  </a:lnTo>
                  <a:lnTo>
                    <a:pt x="277819" y="7896"/>
                  </a:lnTo>
                  <a:lnTo>
                    <a:pt x="238799" y="0"/>
                  </a:lnTo>
                  <a:close/>
                </a:path>
                <a:path w="463550" h="425450">
                  <a:moveTo>
                    <a:pt x="461833" y="254306"/>
                  </a:moveTo>
                  <a:lnTo>
                    <a:pt x="444520" y="254306"/>
                  </a:lnTo>
                  <a:lnTo>
                    <a:pt x="434437" y="407610"/>
                  </a:lnTo>
                  <a:lnTo>
                    <a:pt x="451740" y="407610"/>
                  </a:lnTo>
                  <a:lnTo>
                    <a:pt x="461833" y="254306"/>
                  </a:lnTo>
                  <a:close/>
                </a:path>
                <a:path w="463550" h="425450">
                  <a:moveTo>
                    <a:pt x="432239" y="167136"/>
                  </a:moveTo>
                  <a:lnTo>
                    <a:pt x="413160" y="167136"/>
                  </a:lnTo>
                  <a:lnTo>
                    <a:pt x="445693" y="236516"/>
                  </a:lnTo>
                  <a:lnTo>
                    <a:pt x="445326" y="242118"/>
                  </a:lnTo>
                  <a:lnTo>
                    <a:pt x="462635" y="242118"/>
                  </a:lnTo>
                  <a:lnTo>
                    <a:pt x="463221" y="233218"/>
                  </a:lnTo>
                  <a:lnTo>
                    <a:pt x="432239" y="167136"/>
                  </a:lnTo>
                  <a:close/>
                </a:path>
                <a:path w="463550" h="425450">
                  <a:moveTo>
                    <a:pt x="388365" y="190266"/>
                  </a:moveTo>
                  <a:lnTo>
                    <a:pt x="74835" y="190266"/>
                  </a:lnTo>
                  <a:lnTo>
                    <a:pt x="74835" y="226966"/>
                  </a:lnTo>
                  <a:lnTo>
                    <a:pt x="388365" y="226966"/>
                  </a:lnTo>
                  <a:lnTo>
                    <a:pt x="388365" y="218904"/>
                  </a:lnTo>
                  <a:lnTo>
                    <a:pt x="82897" y="218904"/>
                  </a:lnTo>
                  <a:lnTo>
                    <a:pt x="82897" y="198329"/>
                  </a:lnTo>
                  <a:lnTo>
                    <a:pt x="388365" y="198329"/>
                  </a:lnTo>
                  <a:lnTo>
                    <a:pt x="388365" y="190266"/>
                  </a:lnTo>
                  <a:close/>
                </a:path>
                <a:path w="463550" h="425450">
                  <a:moveTo>
                    <a:pt x="388365" y="198329"/>
                  </a:moveTo>
                  <a:lnTo>
                    <a:pt x="380313" y="198329"/>
                  </a:lnTo>
                  <a:lnTo>
                    <a:pt x="380313" y="218904"/>
                  </a:lnTo>
                  <a:lnTo>
                    <a:pt x="388365" y="218904"/>
                  </a:lnTo>
                  <a:lnTo>
                    <a:pt x="388365" y="198329"/>
                  </a:lnTo>
                  <a:close/>
                </a:path>
                <a:path w="463550" h="425450">
                  <a:moveTo>
                    <a:pt x="260285" y="198329"/>
                  </a:moveTo>
                  <a:lnTo>
                    <a:pt x="217312" y="198329"/>
                  </a:lnTo>
                  <a:lnTo>
                    <a:pt x="217721" y="198423"/>
                  </a:lnTo>
                  <a:lnTo>
                    <a:pt x="218150" y="198475"/>
                  </a:lnTo>
                  <a:lnTo>
                    <a:pt x="224956" y="199889"/>
                  </a:lnTo>
                  <a:lnTo>
                    <a:pt x="231563" y="200632"/>
                  </a:lnTo>
                  <a:lnTo>
                    <a:pt x="238641" y="200664"/>
                  </a:lnTo>
                  <a:lnTo>
                    <a:pt x="246170" y="200664"/>
                  </a:lnTo>
                  <a:lnTo>
                    <a:pt x="253353" y="199847"/>
                  </a:lnTo>
                  <a:lnTo>
                    <a:pt x="260285" y="198329"/>
                  </a:lnTo>
                  <a:close/>
                </a:path>
                <a:path w="463550" h="425450">
                  <a:moveTo>
                    <a:pt x="181996" y="167136"/>
                  </a:moveTo>
                  <a:lnTo>
                    <a:pt x="164015" y="167136"/>
                  </a:lnTo>
                  <a:lnTo>
                    <a:pt x="165439" y="168738"/>
                  </a:lnTo>
                  <a:lnTo>
                    <a:pt x="166989" y="170214"/>
                  </a:lnTo>
                  <a:lnTo>
                    <a:pt x="168507" y="171712"/>
                  </a:lnTo>
                  <a:lnTo>
                    <a:pt x="174391" y="177086"/>
                  </a:lnTo>
                  <a:lnTo>
                    <a:pt x="180675" y="181998"/>
                  </a:lnTo>
                  <a:lnTo>
                    <a:pt x="187343" y="186405"/>
                  </a:lnTo>
                  <a:lnTo>
                    <a:pt x="194381" y="190266"/>
                  </a:lnTo>
                  <a:lnTo>
                    <a:pt x="283216" y="190266"/>
                  </a:lnTo>
                  <a:lnTo>
                    <a:pt x="285228" y="189146"/>
                  </a:lnTo>
                  <a:lnTo>
                    <a:pt x="238799" y="189146"/>
                  </a:lnTo>
                  <a:lnTo>
                    <a:pt x="204255" y="182155"/>
                  </a:lnTo>
                  <a:lnTo>
                    <a:pt x="181996" y="167136"/>
                  </a:lnTo>
                  <a:close/>
                </a:path>
                <a:path w="463550" h="425450">
                  <a:moveTo>
                    <a:pt x="283172" y="11507"/>
                  </a:moveTo>
                  <a:lnTo>
                    <a:pt x="238799" y="11507"/>
                  </a:lnTo>
                  <a:lnTo>
                    <a:pt x="253134" y="12666"/>
                  </a:lnTo>
                  <a:lnTo>
                    <a:pt x="266741" y="16017"/>
                  </a:lnTo>
                  <a:lnTo>
                    <a:pt x="300384" y="36409"/>
                  </a:lnTo>
                  <a:lnTo>
                    <a:pt x="324395" y="76598"/>
                  </a:lnTo>
                  <a:lnTo>
                    <a:pt x="327623" y="100321"/>
                  </a:lnTo>
                  <a:lnTo>
                    <a:pt x="327623" y="103389"/>
                  </a:lnTo>
                  <a:lnTo>
                    <a:pt x="314745" y="146354"/>
                  </a:lnTo>
                  <a:lnTo>
                    <a:pt x="288428" y="173964"/>
                  </a:lnTo>
                  <a:lnTo>
                    <a:pt x="252308" y="188122"/>
                  </a:lnTo>
                  <a:lnTo>
                    <a:pt x="238799" y="189146"/>
                  </a:lnTo>
                  <a:lnTo>
                    <a:pt x="285228" y="189146"/>
                  </a:lnTo>
                  <a:lnTo>
                    <a:pt x="291640" y="185575"/>
                  </a:lnTo>
                  <a:lnTo>
                    <a:pt x="299541" y="180126"/>
                  </a:lnTo>
                  <a:lnTo>
                    <a:pt x="306873" y="173963"/>
                  </a:lnTo>
                  <a:lnTo>
                    <a:pt x="313582" y="167136"/>
                  </a:lnTo>
                  <a:lnTo>
                    <a:pt x="432239" y="167136"/>
                  </a:lnTo>
                  <a:lnTo>
                    <a:pt x="424144" y="149869"/>
                  </a:lnTo>
                  <a:lnTo>
                    <a:pt x="326011" y="149869"/>
                  </a:lnTo>
                  <a:lnTo>
                    <a:pt x="331578" y="138484"/>
                  </a:lnTo>
                  <a:lnTo>
                    <a:pt x="335701" y="126360"/>
                  </a:lnTo>
                  <a:lnTo>
                    <a:pt x="338261" y="113602"/>
                  </a:lnTo>
                  <a:lnTo>
                    <a:pt x="339141" y="100321"/>
                  </a:lnTo>
                  <a:lnTo>
                    <a:pt x="331243" y="61309"/>
                  </a:lnTo>
                  <a:lnTo>
                    <a:pt x="309718" y="29416"/>
                  </a:lnTo>
                  <a:lnTo>
                    <a:pt x="283172" y="11507"/>
                  </a:lnTo>
                  <a:close/>
                </a:path>
              </a:pathLst>
            </a:custGeom>
            <a:solidFill>
              <a:srgbClr val="FFFFFF"/>
            </a:solidFill>
          </p:spPr>
          <p:txBody>
            <a:bodyPr wrap="square" lIns="0" tIns="0" rIns="0" bIns="0" rtlCol="0"/>
            <a:lstStyle/>
            <a:p>
              <a:endParaRPr sz="1092"/>
            </a:p>
          </p:txBody>
        </p:sp>
      </p:grpSp>
      <p:sp>
        <p:nvSpPr>
          <p:cNvPr id="174" name="object 173"/>
          <p:cNvSpPr/>
          <p:nvPr userDrawn="1"/>
        </p:nvSpPr>
        <p:spPr>
          <a:xfrm>
            <a:off x="5625017" y="3202116"/>
            <a:ext cx="289974" cy="192532"/>
          </a:xfrm>
          <a:custGeom>
            <a:avLst/>
            <a:gdLst/>
            <a:ahLst/>
            <a:cxnLst/>
            <a:rect l="l" t="t" r="r" b="b"/>
            <a:pathLst>
              <a:path w="478154" h="317500">
                <a:moveTo>
                  <a:pt x="456145" y="78219"/>
                </a:moveTo>
                <a:lnTo>
                  <a:pt x="449961" y="47802"/>
                </a:lnTo>
                <a:lnTo>
                  <a:pt x="439597" y="32461"/>
                </a:lnTo>
                <a:lnTo>
                  <a:pt x="439597" y="78219"/>
                </a:lnTo>
                <a:lnTo>
                  <a:pt x="438416" y="90347"/>
                </a:lnTo>
                <a:lnTo>
                  <a:pt x="412076" y="129616"/>
                </a:lnTo>
                <a:lnTo>
                  <a:pt x="377888" y="139966"/>
                </a:lnTo>
                <a:lnTo>
                  <a:pt x="353885" y="135115"/>
                </a:lnTo>
                <a:lnTo>
                  <a:pt x="339547" y="125437"/>
                </a:lnTo>
                <a:lnTo>
                  <a:pt x="334251" y="121856"/>
                </a:lnTo>
                <a:lnTo>
                  <a:pt x="321017" y="102273"/>
                </a:lnTo>
                <a:lnTo>
                  <a:pt x="316153" y="78282"/>
                </a:lnTo>
                <a:lnTo>
                  <a:pt x="317157" y="67995"/>
                </a:lnTo>
                <a:lnTo>
                  <a:pt x="317334" y="66154"/>
                </a:lnTo>
                <a:lnTo>
                  <a:pt x="343674" y="26885"/>
                </a:lnTo>
                <a:lnTo>
                  <a:pt x="377875" y="16522"/>
                </a:lnTo>
                <a:lnTo>
                  <a:pt x="401866" y="21386"/>
                </a:lnTo>
                <a:lnTo>
                  <a:pt x="421500" y="34632"/>
                </a:lnTo>
                <a:lnTo>
                  <a:pt x="434733" y="54229"/>
                </a:lnTo>
                <a:lnTo>
                  <a:pt x="439597" y="78219"/>
                </a:lnTo>
                <a:lnTo>
                  <a:pt x="439597" y="32461"/>
                </a:lnTo>
                <a:lnTo>
                  <a:pt x="433171" y="22936"/>
                </a:lnTo>
                <a:lnTo>
                  <a:pt x="423659" y="16522"/>
                </a:lnTo>
                <a:lnTo>
                  <a:pt x="408292" y="6159"/>
                </a:lnTo>
                <a:lnTo>
                  <a:pt x="377875" y="0"/>
                </a:lnTo>
                <a:lnTo>
                  <a:pt x="362496" y="1498"/>
                </a:lnTo>
                <a:lnTo>
                  <a:pt x="347929" y="5918"/>
                </a:lnTo>
                <a:lnTo>
                  <a:pt x="314198" y="32804"/>
                </a:lnTo>
                <a:lnTo>
                  <a:pt x="300367" y="67995"/>
                </a:lnTo>
                <a:lnTo>
                  <a:pt x="299821" y="67424"/>
                </a:lnTo>
                <a:lnTo>
                  <a:pt x="299821" y="115163"/>
                </a:lnTo>
                <a:lnTo>
                  <a:pt x="298640" y="127279"/>
                </a:lnTo>
                <a:lnTo>
                  <a:pt x="272300" y="166547"/>
                </a:lnTo>
                <a:lnTo>
                  <a:pt x="238112" y="176898"/>
                </a:lnTo>
                <a:lnTo>
                  <a:pt x="214096" y="172034"/>
                </a:lnTo>
                <a:lnTo>
                  <a:pt x="194462" y="158788"/>
                </a:lnTo>
                <a:lnTo>
                  <a:pt x="181241" y="139192"/>
                </a:lnTo>
                <a:lnTo>
                  <a:pt x="178790" y="127114"/>
                </a:lnTo>
                <a:lnTo>
                  <a:pt x="176377" y="115214"/>
                </a:lnTo>
                <a:lnTo>
                  <a:pt x="177558" y="103085"/>
                </a:lnTo>
                <a:lnTo>
                  <a:pt x="200850" y="66306"/>
                </a:lnTo>
                <a:lnTo>
                  <a:pt x="238099" y="53454"/>
                </a:lnTo>
                <a:lnTo>
                  <a:pt x="262089" y="58305"/>
                </a:lnTo>
                <a:lnTo>
                  <a:pt x="281724" y="71564"/>
                </a:lnTo>
                <a:lnTo>
                  <a:pt x="294957" y="91160"/>
                </a:lnTo>
                <a:lnTo>
                  <a:pt x="299821" y="115163"/>
                </a:lnTo>
                <a:lnTo>
                  <a:pt x="299821" y="67424"/>
                </a:lnTo>
                <a:lnTo>
                  <a:pt x="288175" y="55194"/>
                </a:lnTo>
                <a:lnTo>
                  <a:pt x="285546" y="53454"/>
                </a:lnTo>
                <a:lnTo>
                  <a:pt x="273392" y="45389"/>
                </a:lnTo>
                <a:lnTo>
                  <a:pt x="256527" y="39128"/>
                </a:lnTo>
                <a:lnTo>
                  <a:pt x="238099" y="36918"/>
                </a:lnTo>
                <a:lnTo>
                  <a:pt x="222719" y="38430"/>
                </a:lnTo>
                <a:lnTo>
                  <a:pt x="182765" y="59880"/>
                </a:lnTo>
                <a:lnTo>
                  <a:pt x="177050" y="66306"/>
                </a:lnTo>
                <a:lnTo>
                  <a:pt x="168033" y="40132"/>
                </a:lnTo>
                <a:lnTo>
                  <a:pt x="161531" y="32156"/>
                </a:lnTo>
                <a:lnTo>
                  <a:pt x="161531" y="78219"/>
                </a:lnTo>
                <a:lnTo>
                  <a:pt x="160350" y="90347"/>
                </a:lnTo>
                <a:lnTo>
                  <a:pt x="134010" y="129616"/>
                </a:lnTo>
                <a:lnTo>
                  <a:pt x="99822" y="139966"/>
                </a:lnTo>
                <a:lnTo>
                  <a:pt x="75806" y="135115"/>
                </a:lnTo>
                <a:lnTo>
                  <a:pt x="56172" y="121856"/>
                </a:lnTo>
                <a:lnTo>
                  <a:pt x="42938" y="102273"/>
                </a:lnTo>
                <a:lnTo>
                  <a:pt x="38074" y="78282"/>
                </a:lnTo>
                <a:lnTo>
                  <a:pt x="39268" y="66154"/>
                </a:lnTo>
                <a:lnTo>
                  <a:pt x="65595" y="26885"/>
                </a:lnTo>
                <a:lnTo>
                  <a:pt x="99809" y="16522"/>
                </a:lnTo>
                <a:lnTo>
                  <a:pt x="123799" y="21386"/>
                </a:lnTo>
                <a:lnTo>
                  <a:pt x="143433" y="34632"/>
                </a:lnTo>
                <a:lnTo>
                  <a:pt x="156667" y="54229"/>
                </a:lnTo>
                <a:lnTo>
                  <a:pt x="161531" y="78219"/>
                </a:lnTo>
                <a:lnTo>
                  <a:pt x="161531" y="32156"/>
                </a:lnTo>
                <a:lnTo>
                  <a:pt x="150901" y="19100"/>
                </a:lnTo>
                <a:lnTo>
                  <a:pt x="146608" y="16522"/>
                </a:lnTo>
                <a:lnTo>
                  <a:pt x="127546" y="5092"/>
                </a:lnTo>
                <a:lnTo>
                  <a:pt x="99809" y="0"/>
                </a:lnTo>
                <a:lnTo>
                  <a:pt x="84429" y="1498"/>
                </a:lnTo>
                <a:lnTo>
                  <a:pt x="44488" y="22948"/>
                </a:lnTo>
                <a:lnTo>
                  <a:pt x="23050" y="62903"/>
                </a:lnTo>
                <a:lnTo>
                  <a:pt x="21551" y="78282"/>
                </a:lnTo>
                <a:lnTo>
                  <a:pt x="27724" y="108699"/>
                </a:lnTo>
                <a:lnTo>
                  <a:pt x="44500" y="133553"/>
                </a:lnTo>
                <a:lnTo>
                  <a:pt x="69380" y="150329"/>
                </a:lnTo>
                <a:lnTo>
                  <a:pt x="99809" y="156489"/>
                </a:lnTo>
                <a:lnTo>
                  <a:pt x="115189" y="154978"/>
                </a:lnTo>
                <a:lnTo>
                  <a:pt x="155117" y="133540"/>
                </a:lnTo>
                <a:lnTo>
                  <a:pt x="160845" y="127114"/>
                </a:lnTo>
                <a:lnTo>
                  <a:pt x="169862" y="153289"/>
                </a:lnTo>
                <a:lnTo>
                  <a:pt x="186982" y="174332"/>
                </a:lnTo>
                <a:lnTo>
                  <a:pt x="210350" y="188341"/>
                </a:lnTo>
                <a:lnTo>
                  <a:pt x="238099" y="193433"/>
                </a:lnTo>
                <a:lnTo>
                  <a:pt x="253479" y="191922"/>
                </a:lnTo>
                <a:lnTo>
                  <a:pt x="293408" y="170472"/>
                </a:lnTo>
                <a:lnTo>
                  <a:pt x="315595" y="125437"/>
                </a:lnTo>
                <a:lnTo>
                  <a:pt x="327799" y="138239"/>
                </a:lnTo>
                <a:lnTo>
                  <a:pt x="342582" y="148031"/>
                </a:lnTo>
                <a:lnTo>
                  <a:pt x="359435" y="154279"/>
                </a:lnTo>
                <a:lnTo>
                  <a:pt x="377875" y="156489"/>
                </a:lnTo>
                <a:lnTo>
                  <a:pt x="393255" y="154978"/>
                </a:lnTo>
                <a:lnTo>
                  <a:pt x="433197" y="133540"/>
                </a:lnTo>
                <a:lnTo>
                  <a:pt x="454634" y="93586"/>
                </a:lnTo>
                <a:lnTo>
                  <a:pt x="456145" y="78219"/>
                </a:lnTo>
                <a:close/>
              </a:path>
              <a:path w="478154" h="317500">
                <a:moveTo>
                  <a:pt x="477583" y="270141"/>
                </a:moveTo>
                <a:lnTo>
                  <a:pt x="477405" y="263436"/>
                </a:lnTo>
                <a:lnTo>
                  <a:pt x="477304" y="259232"/>
                </a:lnTo>
                <a:lnTo>
                  <a:pt x="473316" y="231140"/>
                </a:lnTo>
                <a:lnTo>
                  <a:pt x="461441" y="196354"/>
                </a:lnTo>
                <a:lnTo>
                  <a:pt x="460933" y="195668"/>
                </a:lnTo>
                <a:lnTo>
                  <a:pt x="460933" y="263410"/>
                </a:lnTo>
                <a:lnTo>
                  <a:pt x="332447" y="263436"/>
                </a:lnTo>
                <a:lnTo>
                  <a:pt x="316598" y="224002"/>
                </a:lnTo>
                <a:lnTo>
                  <a:pt x="310934" y="215861"/>
                </a:lnTo>
                <a:lnTo>
                  <a:pt x="307873" y="211467"/>
                </a:lnTo>
                <a:lnTo>
                  <a:pt x="327558" y="180568"/>
                </a:lnTo>
                <a:lnTo>
                  <a:pt x="359702" y="194589"/>
                </a:lnTo>
                <a:lnTo>
                  <a:pt x="389445" y="195287"/>
                </a:lnTo>
                <a:lnTo>
                  <a:pt x="414032" y="188556"/>
                </a:lnTo>
                <a:lnTo>
                  <a:pt x="430098" y="180568"/>
                </a:lnTo>
                <a:lnTo>
                  <a:pt x="430758" y="180238"/>
                </a:lnTo>
                <a:lnTo>
                  <a:pt x="445731" y="201993"/>
                </a:lnTo>
                <a:lnTo>
                  <a:pt x="454748" y="225399"/>
                </a:lnTo>
                <a:lnTo>
                  <a:pt x="459320" y="247002"/>
                </a:lnTo>
                <a:lnTo>
                  <a:pt x="460933" y="263410"/>
                </a:lnTo>
                <a:lnTo>
                  <a:pt x="460933" y="195668"/>
                </a:lnTo>
                <a:lnTo>
                  <a:pt x="449618" y="180238"/>
                </a:lnTo>
                <a:lnTo>
                  <a:pt x="448589" y="178841"/>
                </a:lnTo>
                <a:lnTo>
                  <a:pt x="437400" y="163588"/>
                </a:lnTo>
                <a:lnTo>
                  <a:pt x="434454" y="160858"/>
                </a:lnTo>
                <a:lnTo>
                  <a:pt x="429971" y="160667"/>
                </a:lnTo>
                <a:lnTo>
                  <a:pt x="426720" y="163169"/>
                </a:lnTo>
                <a:lnTo>
                  <a:pt x="418160" y="168503"/>
                </a:lnTo>
                <a:lnTo>
                  <a:pt x="396240" y="177177"/>
                </a:lnTo>
                <a:lnTo>
                  <a:pt x="365874" y="178841"/>
                </a:lnTo>
                <a:lnTo>
                  <a:pt x="331927" y="163169"/>
                </a:lnTo>
                <a:lnTo>
                  <a:pt x="328803" y="160616"/>
                </a:lnTo>
                <a:lnTo>
                  <a:pt x="324319" y="160693"/>
                </a:lnTo>
                <a:lnTo>
                  <a:pt x="295338" y="199034"/>
                </a:lnTo>
                <a:lnTo>
                  <a:pt x="292646" y="197891"/>
                </a:lnTo>
                <a:lnTo>
                  <a:pt x="289458" y="198196"/>
                </a:lnTo>
                <a:lnTo>
                  <a:pt x="286956" y="200101"/>
                </a:lnTo>
                <a:lnTo>
                  <a:pt x="277723" y="205879"/>
                </a:lnTo>
                <a:lnTo>
                  <a:pt x="255816" y="214464"/>
                </a:lnTo>
                <a:lnTo>
                  <a:pt x="225793" y="215861"/>
                </a:lnTo>
                <a:lnTo>
                  <a:pt x="192151" y="200101"/>
                </a:lnTo>
                <a:lnTo>
                  <a:pt x="190360" y="198653"/>
                </a:lnTo>
                <a:lnTo>
                  <a:pt x="189928" y="198297"/>
                </a:lnTo>
                <a:lnTo>
                  <a:pt x="187020" y="197840"/>
                </a:lnTo>
                <a:lnTo>
                  <a:pt x="184442" y="198653"/>
                </a:lnTo>
                <a:lnTo>
                  <a:pt x="179628" y="189318"/>
                </a:lnTo>
                <a:lnTo>
                  <a:pt x="173888" y="180238"/>
                </a:lnTo>
                <a:lnTo>
                  <a:pt x="172796" y="178841"/>
                </a:lnTo>
                <a:lnTo>
                  <a:pt x="171653" y="177380"/>
                </a:lnTo>
                <a:lnTo>
                  <a:pt x="171653" y="210896"/>
                </a:lnTo>
                <a:lnTo>
                  <a:pt x="165011" y="219900"/>
                </a:lnTo>
                <a:lnTo>
                  <a:pt x="157848" y="231648"/>
                </a:lnTo>
                <a:lnTo>
                  <a:pt x="150888" y="246214"/>
                </a:lnTo>
                <a:lnTo>
                  <a:pt x="144856" y="263410"/>
                </a:lnTo>
                <a:lnTo>
                  <a:pt x="16891" y="263448"/>
                </a:lnTo>
                <a:lnTo>
                  <a:pt x="21907" y="233210"/>
                </a:lnTo>
                <a:lnTo>
                  <a:pt x="30797" y="209270"/>
                </a:lnTo>
                <a:lnTo>
                  <a:pt x="40881" y="191706"/>
                </a:lnTo>
                <a:lnTo>
                  <a:pt x="49479" y="180568"/>
                </a:lnTo>
                <a:lnTo>
                  <a:pt x="81622" y="194589"/>
                </a:lnTo>
                <a:lnTo>
                  <a:pt x="111366" y="195287"/>
                </a:lnTo>
                <a:lnTo>
                  <a:pt x="135966" y="188556"/>
                </a:lnTo>
                <a:lnTo>
                  <a:pt x="152044" y="180568"/>
                </a:lnTo>
                <a:lnTo>
                  <a:pt x="152692" y="180238"/>
                </a:lnTo>
                <a:lnTo>
                  <a:pt x="158610" y="187350"/>
                </a:lnTo>
                <a:lnTo>
                  <a:pt x="163703" y="194932"/>
                </a:lnTo>
                <a:lnTo>
                  <a:pt x="168021" y="202819"/>
                </a:lnTo>
                <a:lnTo>
                  <a:pt x="171653" y="210896"/>
                </a:lnTo>
                <a:lnTo>
                  <a:pt x="171653" y="177380"/>
                </a:lnTo>
                <a:lnTo>
                  <a:pt x="167157" y="171627"/>
                </a:lnTo>
                <a:lnTo>
                  <a:pt x="159346" y="163588"/>
                </a:lnTo>
                <a:lnTo>
                  <a:pt x="156375" y="160858"/>
                </a:lnTo>
                <a:lnTo>
                  <a:pt x="151904" y="160667"/>
                </a:lnTo>
                <a:lnTo>
                  <a:pt x="148653" y="163169"/>
                </a:lnTo>
                <a:lnTo>
                  <a:pt x="140093" y="168503"/>
                </a:lnTo>
                <a:lnTo>
                  <a:pt x="118160" y="177177"/>
                </a:lnTo>
                <a:lnTo>
                  <a:pt x="87807" y="178841"/>
                </a:lnTo>
                <a:lnTo>
                  <a:pt x="53860" y="163169"/>
                </a:lnTo>
                <a:lnTo>
                  <a:pt x="50736" y="160616"/>
                </a:lnTo>
                <a:lnTo>
                  <a:pt x="46253" y="160693"/>
                </a:lnTo>
                <a:lnTo>
                  <a:pt x="21348" y="191477"/>
                </a:lnTo>
                <a:lnTo>
                  <a:pt x="25" y="271589"/>
                </a:lnTo>
                <a:lnTo>
                  <a:pt x="0" y="273812"/>
                </a:lnTo>
                <a:lnTo>
                  <a:pt x="850" y="275932"/>
                </a:lnTo>
                <a:lnTo>
                  <a:pt x="3962" y="279082"/>
                </a:lnTo>
                <a:lnTo>
                  <a:pt x="6083" y="279984"/>
                </a:lnTo>
                <a:lnTo>
                  <a:pt x="141084" y="279946"/>
                </a:lnTo>
                <a:lnTo>
                  <a:pt x="158572" y="279933"/>
                </a:lnTo>
                <a:lnTo>
                  <a:pt x="160197" y="270141"/>
                </a:lnTo>
                <a:lnTo>
                  <a:pt x="162687" y="263448"/>
                </a:lnTo>
                <a:lnTo>
                  <a:pt x="169125" y="246151"/>
                </a:lnTo>
                <a:lnTo>
                  <a:pt x="179171" y="228638"/>
                </a:lnTo>
                <a:lnTo>
                  <a:pt x="187769" y="217500"/>
                </a:lnTo>
                <a:lnTo>
                  <a:pt x="219913" y="231521"/>
                </a:lnTo>
                <a:lnTo>
                  <a:pt x="249656" y="232232"/>
                </a:lnTo>
                <a:lnTo>
                  <a:pt x="274256" y="225488"/>
                </a:lnTo>
                <a:lnTo>
                  <a:pt x="290334" y="217500"/>
                </a:lnTo>
                <a:lnTo>
                  <a:pt x="290982" y="217170"/>
                </a:lnTo>
                <a:lnTo>
                  <a:pt x="305943" y="238925"/>
                </a:lnTo>
                <a:lnTo>
                  <a:pt x="314960" y="262318"/>
                </a:lnTo>
                <a:lnTo>
                  <a:pt x="319532" y="283933"/>
                </a:lnTo>
                <a:lnTo>
                  <a:pt x="321157" y="300342"/>
                </a:lnTo>
                <a:lnTo>
                  <a:pt x="155181" y="300380"/>
                </a:lnTo>
                <a:lnTo>
                  <a:pt x="158572" y="279946"/>
                </a:lnTo>
                <a:lnTo>
                  <a:pt x="141084" y="279946"/>
                </a:lnTo>
                <a:lnTo>
                  <a:pt x="138290" y="310730"/>
                </a:lnTo>
                <a:lnTo>
                  <a:pt x="139141" y="312864"/>
                </a:lnTo>
                <a:lnTo>
                  <a:pt x="142252" y="316014"/>
                </a:lnTo>
                <a:lnTo>
                  <a:pt x="144373" y="316903"/>
                </a:lnTo>
                <a:lnTo>
                  <a:pt x="334060" y="316865"/>
                </a:lnTo>
                <a:lnTo>
                  <a:pt x="337718" y="313334"/>
                </a:lnTo>
                <a:lnTo>
                  <a:pt x="337794" y="310730"/>
                </a:lnTo>
                <a:lnTo>
                  <a:pt x="337883" y="306133"/>
                </a:lnTo>
                <a:lnTo>
                  <a:pt x="337743" y="300380"/>
                </a:lnTo>
                <a:lnTo>
                  <a:pt x="337731" y="300012"/>
                </a:lnTo>
                <a:lnTo>
                  <a:pt x="337108" y="291096"/>
                </a:lnTo>
                <a:lnTo>
                  <a:pt x="335749" y="279971"/>
                </a:lnTo>
                <a:lnTo>
                  <a:pt x="473837" y="279933"/>
                </a:lnTo>
                <a:lnTo>
                  <a:pt x="477494" y="276402"/>
                </a:lnTo>
                <a:lnTo>
                  <a:pt x="477570" y="273812"/>
                </a:lnTo>
                <a:lnTo>
                  <a:pt x="477583" y="270141"/>
                </a:lnTo>
                <a:close/>
              </a:path>
            </a:pathLst>
          </a:custGeom>
          <a:solidFill>
            <a:srgbClr val="FFFFFF"/>
          </a:solidFill>
        </p:spPr>
        <p:txBody>
          <a:bodyPr wrap="square" lIns="0" tIns="0" rIns="0" bIns="0" rtlCol="0"/>
          <a:lstStyle/>
          <a:p>
            <a:endParaRPr sz="1092"/>
          </a:p>
        </p:txBody>
      </p:sp>
      <p:sp>
        <p:nvSpPr>
          <p:cNvPr id="175" name="object 174"/>
          <p:cNvSpPr/>
          <p:nvPr userDrawn="1"/>
        </p:nvSpPr>
        <p:spPr>
          <a:xfrm>
            <a:off x="4540992" y="3178604"/>
            <a:ext cx="205254" cy="239510"/>
          </a:xfrm>
          <a:custGeom>
            <a:avLst/>
            <a:gdLst/>
            <a:ahLst/>
            <a:cxnLst/>
            <a:rect l="l" t="t" r="r" b="b"/>
            <a:pathLst>
              <a:path w="338454" h="394970">
                <a:moveTo>
                  <a:pt x="202311" y="318439"/>
                </a:moveTo>
                <a:lnTo>
                  <a:pt x="199212" y="303187"/>
                </a:lnTo>
                <a:lnTo>
                  <a:pt x="194056" y="299034"/>
                </a:lnTo>
                <a:lnTo>
                  <a:pt x="180416" y="296443"/>
                </a:lnTo>
                <a:lnTo>
                  <a:pt x="178193" y="295859"/>
                </a:lnTo>
                <a:lnTo>
                  <a:pt x="177152" y="295414"/>
                </a:lnTo>
                <a:lnTo>
                  <a:pt x="175183" y="294589"/>
                </a:lnTo>
                <a:lnTo>
                  <a:pt x="174231" y="293941"/>
                </a:lnTo>
                <a:lnTo>
                  <a:pt x="172694" y="290753"/>
                </a:lnTo>
                <a:lnTo>
                  <a:pt x="172770" y="288721"/>
                </a:lnTo>
                <a:lnTo>
                  <a:pt x="178841" y="284226"/>
                </a:lnTo>
                <a:lnTo>
                  <a:pt x="179006" y="284226"/>
                </a:lnTo>
                <a:lnTo>
                  <a:pt x="181419" y="283781"/>
                </a:lnTo>
                <a:lnTo>
                  <a:pt x="190728" y="285534"/>
                </a:lnTo>
                <a:lnTo>
                  <a:pt x="191008" y="283781"/>
                </a:lnTo>
                <a:lnTo>
                  <a:pt x="184048" y="274523"/>
                </a:lnTo>
                <a:lnTo>
                  <a:pt x="182232" y="274535"/>
                </a:lnTo>
                <a:lnTo>
                  <a:pt x="181305" y="274599"/>
                </a:lnTo>
                <a:lnTo>
                  <a:pt x="180352" y="274713"/>
                </a:lnTo>
                <a:lnTo>
                  <a:pt x="178701" y="266598"/>
                </a:lnTo>
                <a:lnTo>
                  <a:pt x="170167" y="268338"/>
                </a:lnTo>
                <a:lnTo>
                  <a:pt x="171932" y="276987"/>
                </a:lnTo>
                <a:lnTo>
                  <a:pt x="171030" y="277393"/>
                </a:lnTo>
                <a:lnTo>
                  <a:pt x="161340" y="288759"/>
                </a:lnTo>
                <a:lnTo>
                  <a:pt x="164249" y="303098"/>
                </a:lnTo>
                <a:lnTo>
                  <a:pt x="172135" y="305650"/>
                </a:lnTo>
                <a:lnTo>
                  <a:pt x="183553" y="307682"/>
                </a:lnTo>
                <a:lnTo>
                  <a:pt x="185851" y="308457"/>
                </a:lnTo>
                <a:lnTo>
                  <a:pt x="191084" y="317474"/>
                </a:lnTo>
                <a:lnTo>
                  <a:pt x="188341" y="320700"/>
                </a:lnTo>
                <a:lnTo>
                  <a:pt x="179641" y="322465"/>
                </a:lnTo>
                <a:lnTo>
                  <a:pt x="175412" y="322084"/>
                </a:lnTo>
                <a:lnTo>
                  <a:pt x="169811" y="319811"/>
                </a:lnTo>
                <a:lnTo>
                  <a:pt x="168452" y="329247"/>
                </a:lnTo>
                <a:lnTo>
                  <a:pt x="171310" y="330530"/>
                </a:lnTo>
                <a:lnTo>
                  <a:pt x="173342" y="331025"/>
                </a:lnTo>
                <a:lnTo>
                  <a:pt x="177723" y="331520"/>
                </a:lnTo>
                <a:lnTo>
                  <a:pt x="180073" y="331508"/>
                </a:lnTo>
                <a:lnTo>
                  <a:pt x="182359" y="331228"/>
                </a:lnTo>
                <a:lnTo>
                  <a:pt x="184073" y="339661"/>
                </a:lnTo>
                <a:lnTo>
                  <a:pt x="192697" y="337896"/>
                </a:lnTo>
                <a:lnTo>
                  <a:pt x="191325" y="331228"/>
                </a:lnTo>
                <a:lnTo>
                  <a:pt x="190881" y="329018"/>
                </a:lnTo>
                <a:lnTo>
                  <a:pt x="198361" y="325551"/>
                </a:lnTo>
                <a:lnTo>
                  <a:pt x="200088" y="322465"/>
                </a:lnTo>
                <a:lnTo>
                  <a:pt x="202311" y="318439"/>
                </a:lnTo>
                <a:close/>
              </a:path>
              <a:path w="338454" h="394970">
                <a:moveTo>
                  <a:pt x="337883" y="139865"/>
                </a:moveTo>
                <a:lnTo>
                  <a:pt x="335407" y="127533"/>
                </a:lnTo>
                <a:lnTo>
                  <a:pt x="333908" y="124955"/>
                </a:lnTo>
                <a:lnTo>
                  <a:pt x="328955" y="116408"/>
                </a:lnTo>
                <a:lnTo>
                  <a:pt x="325310" y="112039"/>
                </a:lnTo>
                <a:lnTo>
                  <a:pt x="325310" y="145224"/>
                </a:lnTo>
                <a:lnTo>
                  <a:pt x="320916" y="150888"/>
                </a:lnTo>
                <a:lnTo>
                  <a:pt x="306476" y="171716"/>
                </a:lnTo>
                <a:lnTo>
                  <a:pt x="289369" y="196113"/>
                </a:lnTo>
                <a:lnTo>
                  <a:pt x="270929" y="222326"/>
                </a:lnTo>
                <a:lnTo>
                  <a:pt x="249643" y="252907"/>
                </a:lnTo>
                <a:lnTo>
                  <a:pt x="238937" y="268160"/>
                </a:lnTo>
                <a:lnTo>
                  <a:pt x="228041" y="283260"/>
                </a:lnTo>
                <a:lnTo>
                  <a:pt x="223342" y="275666"/>
                </a:lnTo>
                <a:lnTo>
                  <a:pt x="223342" y="293344"/>
                </a:lnTo>
                <a:lnTo>
                  <a:pt x="205460" y="337426"/>
                </a:lnTo>
                <a:lnTo>
                  <a:pt x="184213" y="344093"/>
                </a:lnTo>
                <a:lnTo>
                  <a:pt x="172669" y="344093"/>
                </a:lnTo>
                <a:lnTo>
                  <a:pt x="157429" y="337769"/>
                </a:lnTo>
                <a:lnTo>
                  <a:pt x="145656" y="326212"/>
                </a:lnTo>
                <a:lnTo>
                  <a:pt x="139001" y="310489"/>
                </a:lnTo>
                <a:lnTo>
                  <a:pt x="139014" y="293344"/>
                </a:lnTo>
                <a:lnTo>
                  <a:pt x="145300" y="278180"/>
                </a:lnTo>
                <a:lnTo>
                  <a:pt x="156870" y="266407"/>
                </a:lnTo>
                <a:lnTo>
                  <a:pt x="172593" y="259753"/>
                </a:lnTo>
                <a:lnTo>
                  <a:pt x="189687" y="259753"/>
                </a:lnTo>
                <a:lnTo>
                  <a:pt x="204914" y="266052"/>
                </a:lnTo>
                <a:lnTo>
                  <a:pt x="216687" y="277622"/>
                </a:lnTo>
                <a:lnTo>
                  <a:pt x="223342" y="293344"/>
                </a:lnTo>
                <a:lnTo>
                  <a:pt x="223342" y="275666"/>
                </a:lnTo>
                <a:lnTo>
                  <a:pt x="218833" y="268363"/>
                </a:lnTo>
                <a:lnTo>
                  <a:pt x="207987" y="259740"/>
                </a:lnTo>
                <a:lnTo>
                  <a:pt x="205359" y="257644"/>
                </a:lnTo>
                <a:lnTo>
                  <a:pt x="189001" y="252044"/>
                </a:lnTo>
                <a:lnTo>
                  <a:pt x="171107" y="252437"/>
                </a:lnTo>
                <a:lnTo>
                  <a:pt x="152666" y="260248"/>
                </a:lnTo>
                <a:lnTo>
                  <a:pt x="139090" y="274066"/>
                </a:lnTo>
                <a:lnTo>
                  <a:pt x="131673" y="291947"/>
                </a:lnTo>
                <a:lnTo>
                  <a:pt x="131686" y="311975"/>
                </a:lnTo>
                <a:lnTo>
                  <a:pt x="134569" y="321335"/>
                </a:lnTo>
                <a:lnTo>
                  <a:pt x="139052" y="329717"/>
                </a:lnTo>
                <a:lnTo>
                  <a:pt x="144945" y="336994"/>
                </a:lnTo>
                <a:lnTo>
                  <a:pt x="152019" y="343039"/>
                </a:lnTo>
                <a:lnTo>
                  <a:pt x="126657" y="379145"/>
                </a:lnTo>
                <a:lnTo>
                  <a:pt x="16738" y="301967"/>
                </a:lnTo>
                <a:lnTo>
                  <a:pt x="49276" y="255638"/>
                </a:lnTo>
                <a:lnTo>
                  <a:pt x="48234" y="252882"/>
                </a:lnTo>
                <a:lnTo>
                  <a:pt x="43662" y="227685"/>
                </a:lnTo>
                <a:lnTo>
                  <a:pt x="43688" y="222326"/>
                </a:lnTo>
                <a:lnTo>
                  <a:pt x="48361" y="161302"/>
                </a:lnTo>
                <a:lnTo>
                  <a:pt x="54686" y="95161"/>
                </a:lnTo>
                <a:lnTo>
                  <a:pt x="61709" y="88900"/>
                </a:lnTo>
                <a:lnTo>
                  <a:pt x="78676" y="89217"/>
                </a:lnTo>
                <a:lnTo>
                  <a:pt x="85128" y="95605"/>
                </a:lnTo>
                <a:lnTo>
                  <a:pt x="85864" y="106299"/>
                </a:lnTo>
                <a:lnTo>
                  <a:pt x="86448" y="116408"/>
                </a:lnTo>
                <a:lnTo>
                  <a:pt x="87388" y="140830"/>
                </a:lnTo>
                <a:lnTo>
                  <a:pt x="87706" y="147891"/>
                </a:lnTo>
                <a:lnTo>
                  <a:pt x="87998" y="153504"/>
                </a:lnTo>
                <a:lnTo>
                  <a:pt x="86931" y="161340"/>
                </a:lnTo>
                <a:lnTo>
                  <a:pt x="98590" y="162039"/>
                </a:lnTo>
                <a:lnTo>
                  <a:pt x="125437" y="127800"/>
                </a:lnTo>
                <a:lnTo>
                  <a:pt x="152133" y="89979"/>
                </a:lnTo>
                <a:lnTo>
                  <a:pt x="200825" y="20472"/>
                </a:lnTo>
                <a:lnTo>
                  <a:pt x="205422" y="15189"/>
                </a:lnTo>
                <a:lnTo>
                  <a:pt x="214477" y="17094"/>
                </a:lnTo>
                <a:lnTo>
                  <a:pt x="220408" y="19723"/>
                </a:lnTo>
                <a:lnTo>
                  <a:pt x="224650" y="24345"/>
                </a:lnTo>
                <a:lnTo>
                  <a:pt x="226669" y="30226"/>
                </a:lnTo>
                <a:lnTo>
                  <a:pt x="225996" y="36626"/>
                </a:lnTo>
                <a:lnTo>
                  <a:pt x="200380" y="75260"/>
                </a:lnTo>
                <a:lnTo>
                  <a:pt x="164325" y="126542"/>
                </a:lnTo>
                <a:lnTo>
                  <a:pt x="160756" y="131826"/>
                </a:lnTo>
                <a:lnTo>
                  <a:pt x="172720" y="140830"/>
                </a:lnTo>
                <a:lnTo>
                  <a:pt x="177114" y="136436"/>
                </a:lnTo>
                <a:lnTo>
                  <a:pt x="209638" y="89979"/>
                </a:lnTo>
                <a:lnTo>
                  <a:pt x="231762" y="58483"/>
                </a:lnTo>
                <a:lnTo>
                  <a:pt x="248805" y="34290"/>
                </a:lnTo>
                <a:lnTo>
                  <a:pt x="253834" y="28562"/>
                </a:lnTo>
                <a:lnTo>
                  <a:pt x="259092" y="25298"/>
                </a:lnTo>
                <a:lnTo>
                  <a:pt x="264528" y="24472"/>
                </a:lnTo>
                <a:lnTo>
                  <a:pt x="270078" y="26047"/>
                </a:lnTo>
                <a:lnTo>
                  <a:pt x="276059" y="30619"/>
                </a:lnTo>
                <a:lnTo>
                  <a:pt x="278892" y="36626"/>
                </a:lnTo>
                <a:lnTo>
                  <a:pt x="278485" y="43662"/>
                </a:lnTo>
                <a:lnTo>
                  <a:pt x="274726" y="51320"/>
                </a:lnTo>
                <a:lnTo>
                  <a:pt x="257949" y="75260"/>
                </a:lnTo>
                <a:lnTo>
                  <a:pt x="204508" y="151358"/>
                </a:lnTo>
                <a:lnTo>
                  <a:pt x="202565" y="154533"/>
                </a:lnTo>
                <a:lnTo>
                  <a:pt x="205841" y="164338"/>
                </a:lnTo>
                <a:lnTo>
                  <a:pt x="209283" y="165100"/>
                </a:lnTo>
                <a:lnTo>
                  <a:pt x="217690" y="162585"/>
                </a:lnTo>
                <a:lnTo>
                  <a:pt x="219303" y="159423"/>
                </a:lnTo>
                <a:lnTo>
                  <a:pt x="278853" y="74676"/>
                </a:lnTo>
                <a:lnTo>
                  <a:pt x="284289" y="68376"/>
                </a:lnTo>
                <a:lnTo>
                  <a:pt x="289750" y="64985"/>
                </a:lnTo>
                <a:lnTo>
                  <a:pt x="295376" y="64452"/>
                </a:lnTo>
                <a:lnTo>
                  <a:pt x="301332" y="66713"/>
                </a:lnTo>
                <a:lnTo>
                  <a:pt x="306539" y="70967"/>
                </a:lnTo>
                <a:lnTo>
                  <a:pt x="309003" y="76161"/>
                </a:lnTo>
                <a:lnTo>
                  <a:pt x="308533" y="82448"/>
                </a:lnTo>
                <a:lnTo>
                  <a:pt x="304888" y="89979"/>
                </a:lnTo>
                <a:lnTo>
                  <a:pt x="293014" y="107962"/>
                </a:lnTo>
                <a:lnTo>
                  <a:pt x="279514" y="127800"/>
                </a:lnTo>
                <a:lnTo>
                  <a:pt x="256425" y="161340"/>
                </a:lnTo>
                <a:lnTo>
                  <a:pt x="252958" y="166408"/>
                </a:lnTo>
                <a:lnTo>
                  <a:pt x="245846" y="176517"/>
                </a:lnTo>
                <a:lnTo>
                  <a:pt x="242354" y="181229"/>
                </a:lnTo>
                <a:lnTo>
                  <a:pt x="238556" y="187337"/>
                </a:lnTo>
                <a:lnTo>
                  <a:pt x="236791" y="193611"/>
                </a:lnTo>
                <a:lnTo>
                  <a:pt x="239445" y="198805"/>
                </a:lnTo>
                <a:lnTo>
                  <a:pt x="245427" y="199974"/>
                </a:lnTo>
                <a:lnTo>
                  <a:pt x="250863" y="196113"/>
                </a:lnTo>
                <a:lnTo>
                  <a:pt x="255587" y="189966"/>
                </a:lnTo>
                <a:lnTo>
                  <a:pt x="259041" y="184797"/>
                </a:lnTo>
                <a:lnTo>
                  <a:pt x="262674" y="179806"/>
                </a:lnTo>
                <a:lnTo>
                  <a:pt x="275729" y="161302"/>
                </a:lnTo>
                <a:lnTo>
                  <a:pt x="286207" y="146392"/>
                </a:lnTo>
                <a:lnTo>
                  <a:pt x="298475" y="129247"/>
                </a:lnTo>
                <a:lnTo>
                  <a:pt x="307314" y="125234"/>
                </a:lnTo>
                <a:lnTo>
                  <a:pt x="314579" y="124955"/>
                </a:lnTo>
                <a:lnTo>
                  <a:pt x="321652" y="130200"/>
                </a:lnTo>
                <a:lnTo>
                  <a:pt x="324167" y="133273"/>
                </a:lnTo>
                <a:lnTo>
                  <a:pt x="325310" y="145224"/>
                </a:lnTo>
                <a:lnTo>
                  <a:pt x="325310" y="112039"/>
                </a:lnTo>
                <a:lnTo>
                  <a:pt x="324091" y="110566"/>
                </a:lnTo>
                <a:lnTo>
                  <a:pt x="320814" y="110007"/>
                </a:lnTo>
                <a:lnTo>
                  <a:pt x="314934" y="107594"/>
                </a:lnTo>
                <a:lnTo>
                  <a:pt x="323799" y="87807"/>
                </a:lnTo>
                <a:lnTo>
                  <a:pt x="324269" y="71653"/>
                </a:lnTo>
                <a:lnTo>
                  <a:pt x="319468" y="64452"/>
                </a:lnTo>
                <a:lnTo>
                  <a:pt x="315290" y="58204"/>
                </a:lnTo>
                <a:lnTo>
                  <a:pt x="295668" y="46482"/>
                </a:lnTo>
                <a:lnTo>
                  <a:pt x="295770" y="40398"/>
                </a:lnTo>
                <a:lnTo>
                  <a:pt x="295884" y="36029"/>
                </a:lnTo>
                <a:lnTo>
                  <a:pt x="293966" y="27444"/>
                </a:lnTo>
                <a:lnTo>
                  <a:pt x="292112" y="24472"/>
                </a:lnTo>
                <a:lnTo>
                  <a:pt x="290093" y="21247"/>
                </a:lnTo>
                <a:lnTo>
                  <a:pt x="289356" y="20053"/>
                </a:lnTo>
                <a:lnTo>
                  <a:pt x="281584" y="13423"/>
                </a:lnTo>
                <a:lnTo>
                  <a:pt x="271856" y="8331"/>
                </a:lnTo>
                <a:lnTo>
                  <a:pt x="262089" y="6680"/>
                </a:lnTo>
                <a:lnTo>
                  <a:pt x="252298" y="9398"/>
                </a:lnTo>
                <a:lnTo>
                  <a:pt x="242493" y="17373"/>
                </a:lnTo>
                <a:lnTo>
                  <a:pt x="238937" y="21247"/>
                </a:lnTo>
                <a:lnTo>
                  <a:pt x="238074" y="15189"/>
                </a:lnTo>
                <a:lnTo>
                  <a:pt x="237705" y="12573"/>
                </a:lnTo>
                <a:lnTo>
                  <a:pt x="231140" y="6807"/>
                </a:lnTo>
                <a:lnTo>
                  <a:pt x="225691" y="3949"/>
                </a:lnTo>
                <a:lnTo>
                  <a:pt x="213804" y="0"/>
                </a:lnTo>
                <a:lnTo>
                  <a:pt x="202577" y="977"/>
                </a:lnTo>
                <a:lnTo>
                  <a:pt x="192112" y="6781"/>
                </a:lnTo>
                <a:lnTo>
                  <a:pt x="182486" y="17373"/>
                </a:lnTo>
                <a:lnTo>
                  <a:pt x="161975" y="46482"/>
                </a:lnTo>
                <a:lnTo>
                  <a:pt x="109385" y="121361"/>
                </a:lnTo>
                <a:lnTo>
                  <a:pt x="107454" y="123685"/>
                </a:lnTo>
                <a:lnTo>
                  <a:pt x="104241" y="127800"/>
                </a:lnTo>
                <a:lnTo>
                  <a:pt x="103860" y="127685"/>
                </a:lnTo>
                <a:lnTo>
                  <a:pt x="103416" y="118313"/>
                </a:lnTo>
                <a:lnTo>
                  <a:pt x="103276" y="111798"/>
                </a:lnTo>
                <a:lnTo>
                  <a:pt x="102730" y="105308"/>
                </a:lnTo>
                <a:lnTo>
                  <a:pt x="99402" y="92506"/>
                </a:lnTo>
                <a:lnTo>
                  <a:pt x="96939" y="88900"/>
                </a:lnTo>
                <a:lnTo>
                  <a:pt x="92379" y="82207"/>
                </a:lnTo>
                <a:lnTo>
                  <a:pt x="82486" y="75260"/>
                </a:lnTo>
                <a:lnTo>
                  <a:pt x="70548" y="72491"/>
                </a:lnTo>
                <a:lnTo>
                  <a:pt x="58661" y="74371"/>
                </a:lnTo>
                <a:lnTo>
                  <a:pt x="34239" y="130200"/>
                </a:lnTo>
                <a:lnTo>
                  <a:pt x="30060" y="168414"/>
                </a:lnTo>
                <a:lnTo>
                  <a:pt x="26949" y="206743"/>
                </a:lnTo>
                <a:lnTo>
                  <a:pt x="26860" y="223139"/>
                </a:lnTo>
                <a:lnTo>
                  <a:pt x="28397" y="239420"/>
                </a:lnTo>
                <a:lnTo>
                  <a:pt x="32181" y="255460"/>
                </a:lnTo>
                <a:lnTo>
                  <a:pt x="0" y="301282"/>
                </a:lnTo>
                <a:lnTo>
                  <a:pt x="132969" y="394665"/>
                </a:lnTo>
                <a:lnTo>
                  <a:pt x="143865" y="379145"/>
                </a:lnTo>
                <a:lnTo>
                  <a:pt x="164655" y="349554"/>
                </a:lnTo>
                <a:lnTo>
                  <a:pt x="171005" y="351320"/>
                </a:lnTo>
                <a:lnTo>
                  <a:pt x="177596" y="352259"/>
                </a:lnTo>
                <a:lnTo>
                  <a:pt x="184365" y="352298"/>
                </a:lnTo>
                <a:lnTo>
                  <a:pt x="191236" y="351383"/>
                </a:lnTo>
                <a:lnTo>
                  <a:pt x="195999" y="349554"/>
                </a:lnTo>
                <a:lnTo>
                  <a:pt x="206908" y="345351"/>
                </a:lnTo>
                <a:lnTo>
                  <a:pt x="208407" y="344093"/>
                </a:lnTo>
                <a:lnTo>
                  <a:pt x="219329" y="334911"/>
                </a:lnTo>
                <a:lnTo>
                  <a:pt x="227761" y="321195"/>
                </a:lnTo>
                <a:lnTo>
                  <a:pt x="231495" y="305333"/>
                </a:lnTo>
                <a:lnTo>
                  <a:pt x="235635" y="300685"/>
                </a:lnTo>
                <a:lnTo>
                  <a:pt x="239534" y="295808"/>
                </a:lnTo>
                <a:lnTo>
                  <a:pt x="243141" y="290741"/>
                </a:lnTo>
                <a:lnTo>
                  <a:pt x="248424" y="283260"/>
                </a:lnTo>
                <a:lnTo>
                  <a:pt x="265391" y="259283"/>
                </a:lnTo>
                <a:lnTo>
                  <a:pt x="287451" y="227685"/>
                </a:lnTo>
                <a:lnTo>
                  <a:pt x="309308" y="195948"/>
                </a:lnTo>
                <a:lnTo>
                  <a:pt x="330974" y="164096"/>
                </a:lnTo>
                <a:lnTo>
                  <a:pt x="336410" y="152387"/>
                </a:lnTo>
                <a:lnTo>
                  <a:pt x="337883" y="139865"/>
                </a:lnTo>
                <a:close/>
              </a:path>
            </a:pathLst>
          </a:custGeom>
          <a:solidFill>
            <a:srgbClr val="FFFFFF"/>
          </a:solidFill>
        </p:spPr>
        <p:txBody>
          <a:bodyPr wrap="square" lIns="0" tIns="0" rIns="0" bIns="0" rtlCol="0"/>
          <a:lstStyle/>
          <a:p>
            <a:endParaRPr sz="1092"/>
          </a:p>
        </p:txBody>
      </p:sp>
      <p:grpSp>
        <p:nvGrpSpPr>
          <p:cNvPr id="176" name="object 175"/>
          <p:cNvGrpSpPr/>
          <p:nvPr userDrawn="1"/>
        </p:nvGrpSpPr>
        <p:grpSpPr>
          <a:xfrm>
            <a:off x="5121879" y="4327861"/>
            <a:ext cx="169825" cy="216021"/>
            <a:chOff x="8445765" y="7136962"/>
            <a:chExt cx="280035" cy="356235"/>
          </a:xfrm>
        </p:grpSpPr>
        <p:sp>
          <p:nvSpPr>
            <p:cNvPr id="177" name="object 176"/>
            <p:cNvSpPr/>
            <p:nvPr/>
          </p:nvSpPr>
          <p:spPr>
            <a:xfrm>
              <a:off x="8445754" y="7136961"/>
              <a:ext cx="280035" cy="356235"/>
            </a:xfrm>
            <a:custGeom>
              <a:avLst/>
              <a:gdLst/>
              <a:ahLst/>
              <a:cxnLst/>
              <a:rect l="l" t="t" r="r" b="b"/>
              <a:pathLst>
                <a:path w="280034" h="356234">
                  <a:moveTo>
                    <a:pt x="277177" y="31673"/>
                  </a:moveTo>
                  <a:lnTo>
                    <a:pt x="273697" y="19227"/>
                  </a:lnTo>
                  <a:lnTo>
                    <a:pt x="271843" y="17284"/>
                  </a:lnTo>
                  <a:lnTo>
                    <a:pt x="264121" y="9182"/>
                  </a:lnTo>
                  <a:lnTo>
                    <a:pt x="259918" y="7213"/>
                  </a:lnTo>
                  <a:lnTo>
                    <a:pt x="259918" y="31673"/>
                  </a:lnTo>
                  <a:lnTo>
                    <a:pt x="259918" y="43954"/>
                  </a:lnTo>
                  <a:lnTo>
                    <a:pt x="257810" y="49060"/>
                  </a:lnTo>
                  <a:lnTo>
                    <a:pt x="251980" y="53695"/>
                  </a:lnTo>
                  <a:lnTo>
                    <a:pt x="243166" y="57048"/>
                  </a:lnTo>
                  <a:lnTo>
                    <a:pt x="232117" y="58343"/>
                  </a:lnTo>
                  <a:lnTo>
                    <a:pt x="45085" y="58343"/>
                  </a:lnTo>
                  <a:lnTo>
                    <a:pt x="34023" y="57048"/>
                  </a:lnTo>
                  <a:lnTo>
                    <a:pt x="25222" y="53695"/>
                  </a:lnTo>
                  <a:lnTo>
                    <a:pt x="19392" y="49060"/>
                  </a:lnTo>
                  <a:lnTo>
                    <a:pt x="17284" y="43954"/>
                  </a:lnTo>
                  <a:lnTo>
                    <a:pt x="17284" y="31673"/>
                  </a:lnTo>
                  <a:lnTo>
                    <a:pt x="19392" y="26555"/>
                  </a:lnTo>
                  <a:lnTo>
                    <a:pt x="25222" y="21932"/>
                  </a:lnTo>
                  <a:lnTo>
                    <a:pt x="34023" y="18580"/>
                  </a:lnTo>
                  <a:lnTo>
                    <a:pt x="45085" y="17284"/>
                  </a:lnTo>
                  <a:lnTo>
                    <a:pt x="232117" y="17284"/>
                  </a:lnTo>
                  <a:lnTo>
                    <a:pt x="243166" y="18580"/>
                  </a:lnTo>
                  <a:lnTo>
                    <a:pt x="251980" y="21932"/>
                  </a:lnTo>
                  <a:lnTo>
                    <a:pt x="257810" y="26555"/>
                  </a:lnTo>
                  <a:lnTo>
                    <a:pt x="259918" y="31673"/>
                  </a:lnTo>
                  <a:lnTo>
                    <a:pt x="259918" y="7213"/>
                  </a:lnTo>
                  <a:lnTo>
                    <a:pt x="249821" y="2451"/>
                  </a:lnTo>
                  <a:lnTo>
                    <a:pt x="232117" y="0"/>
                  </a:lnTo>
                  <a:lnTo>
                    <a:pt x="45085" y="0"/>
                  </a:lnTo>
                  <a:lnTo>
                    <a:pt x="27368" y="2451"/>
                  </a:lnTo>
                  <a:lnTo>
                    <a:pt x="13068" y="9182"/>
                  </a:lnTo>
                  <a:lnTo>
                    <a:pt x="3492" y="19227"/>
                  </a:lnTo>
                  <a:lnTo>
                    <a:pt x="0" y="31673"/>
                  </a:lnTo>
                  <a:lnTo>
                    <a:pt x="0" y="43954"/>
                  </a:lnTo>
                  <a:lnTo>
                    <a:pt x="3492" y="56388"/>
                  </a:lnTo>
                  <a:lnTo>
                    <a:pt x="13068" y="66433"/>
                  </a:lnTo>
                  <a:lnTo>
                    <a:pt x="27368" y="73152"/>
                  </a:lnTo>
                  <a:lnTo>
                    <a:pt x="45085" y="75603"/>
                  </a:lnTo>
                  <a:lnTo>
                    <a:pt x="232117" y="75603"/>
                  </a:lnTo>
                  <a:lnTo>
                    <a:pt x="249821" y="73152"/>
                  </a:lnTo>
                  <a:lnTo>
                    <a:pt x="264121" y="66433"/>
                  </a:lnTo>
                  <a:lnTo>
                    <a:pt x="271830" y="58343"/>
                  </a:lnTo>
                  <a:lnTo>
                    <a:pt x="273697" y="56388"/>
                  </a:lnTo>
                  <a:lnTo>
                    <a:pt x="277177" y="43954"/>
                  </a:lnTo>
                  <a:lnTo>
                    <a:pt x="277177" y="31673"/>
                  </a:lnTo>
                  <a:close/>
                </a:path>
                <a:path w="280034" h="356234">
                  <a:moveTo>
                    <a:pt x="279615" y="128257"/>
                  </a:moveTo>
                  <a:lnTo>
                    <a:pt x="275996" y="110363"/>
                  </a:lnTo>
                  <a:lnTo>
                    <a:pt x="268681" y="99517"/>
                  </a:lnTo>
                  <a:lnTo>
                    <a:pt x="266128" y="95732"/>
                  </a:lnTo>
                  <a:lnTo>
                    <a:pt x="262343" y="93179"/>
                  </a:lnTo>
                  <a:lnTo>
                    <a:pt x="262343" y="128257"/>
                  </a:lnTo>
                  <a:lnTo>
                    <a:pt x="262343" y="310172"/>
                  </a:lnTo>
                  <a:lnTo>
                    <a:pt x="260083" y="321360"/>
                  </a:lnTo>
                  <a:lnTo>
                    <a:pt x="253911" y="330492"/>
                  </a:lnTo>
                  <a:lnTo>
                    <a:pt x="244779" y="336664"/>
                  </a:lnTo>
                  <a:lnTo>
                    <a:pt x="233603" y="338924"/>
                  </a:lnTo>
                  <a:lnTo>
                    <a:pt x="51676" y="338924"/>
                  </a:lnTo>
                  <a:lnTo>
                    <a:pt x="40500" y="336664"/>
                  </a:lnTo>
                  <a:lnTo>
                    <a:pt x="31369" y="330492"/>
                  </a:lnTo>
                  <a:lnTo>
                    <a:pt x="25196" y="321360"/>
                  </a:lnTo>
                  <a:lnTo>
                    <a:pt x="22936" y="310172"/>
                  </a:lnTo>
                  <a:lnTo>
                    <a:pt x="22936" y="128257"/>
                  </a:lnTo>
                  <a:lnTo>
                    <a:pt x="25196" y="117068"/>
                  </a:lnTo>
                  <a:lnTo>
                    <a:pt x="31369" y="107937"/>
                  </a:lnTo>
                  <a:lnTo>
                    <a:pt x="40500" y="101777"/>
                  </a:lnTo>
                  <a:lnTo>
                    <a:pt x="51676" y="99517"/>
                  </a:lnTo>
                  <a:lnTo>
                    <a:pt x="233603" y="99517"/>
                  </a:lnTo>
                  <a:lnTo>
                    <a:pt x="244779" y="101777"/>
                  </a:lnTo>
                  <a:lnTo>
                    <a:pt x="253911" y="107937"/>
                  </a:lnTo>
                  <a:lnTo>
                    <a:pt x="260083" y="117068"/>
                  </a:lnTo>
                  <a:lnTo>
                    <a:pt x="262343" y="128257"/>
                  </a:lnTo>
                  <a:lnTo>
                    <a:pt x="262343" y="93179"/>
                  </a:lnTo>
                  <a:lnTo>
                    <a:pt x="251498" y="85852"/>
                  </a:lnTo>
                  <a:lnTo>
                    <a:pt x="233603" y="82232"/>
                  </a:lnTo>
                  <a:lnTo>
                    <a:pt x="51676" y="82232"/>
                  </a:lnTo>
                  <a:lnTo>
                    <a:pt x="33782" y="85852"/>
                  </a:lnTo>
                  <a:lnTo>
                    <a:pt x="19151" y="95732"/>
                  </a:lnTo>
                  <a:lnTo>
                    <a:pt x="9283" y="110363"/>
                  </a:lnTo>
                  <a:lnTo>
                    <a:pt x="5664" y="128257"/>
                  </a:lnTo>
                  <a:lnTo>
                    <a:pt x="5664" y="310172"/>
                  </a:lnTo>
                  <a:lnTo>
                    <a:pt x="9283" y="328079"/>
                  </a:lnTo>
                  <a:lnTo>
                    <a:pt x="19151" y="342696"/>
                  </a:lnTo>
                  <a:lnTo>
                    <a:pt x="33782" y="352577"/>
                  </a:lnTo>
                  <a:lnTo>
                    <a:pt x="51676" y="356196"/>
                  </a:lnTo>
                  <a:lnTo>
                    <a:pt x="233603" y="356196"/>
                  </a:lnTo>
                  <a:lnTo>
                    <a:pt x="251498" y="352577"/>
                  </a:lnTo>
                  <a:lnTo>
                    <a:pt x="266128" y="342696"/>
                  </a:lnTo>
                  <a:lnTo>
                    <a:pt x="268668" y="338924"/>
                  </a:lnTo>
                  <a:lnTo>
                    <a:pt x="275996" y="328079"/>
                  </a:lnTo>
                  <a:lnTo>
                    <a:pt x="279615" y="310172"/>
                  </a:lnTo>
                  <a:lnTo>
                    <a:pt x="279615" y="128257"/>
                  </a:lnTo>
                  <a:close/>
                </a:path>
              </a:pathLst>
            </a:custGeom>
            <a:solidFill>
              <a:srgbClr val="FFFFFF"/>
            </a:solidFill>
          </p:spPr>
          <p:txBody>
            <a:bodyPr wrap="square" lIns="0" tIns="0" rIns="0" bIns="0" rtlCol="0"/>
            <a:lstStyle/>
            <a:p>
              <a:endParaRPr sz="1092"/>
            </a:p>
          </p:txBody>
        </p:sp>
        <p:pic>
          <p:nvPicPr>
            <p:cNvPr id="178" name="object 177"/>
            <p:cNvPicPr/>
            <p:nvPr/>
          </p:nvPicPr>
          <p:blipFill>
            <a:blip r:embed="rId58" cstate="print"/>
            <a:stretch>
              <a:fillRect/>
            </a:stretch>
          </p:blipFill>
          <p:spPr>
            <a:xfrm>
              <a:off x="8490043" y="7256875"/>
              <a:ext cx="196601" cy="195875"/>
            </a:xfrm>
            <a:prstGeom prst="rect">
              <a:avLst/>
            </a:prstGeom>
          </p:spPr>
        </p:pic>
      </p:grpSp>
      <p:grpSp>
        <p:nvGrpSpPr>
          <p:cNvPr id="179" name="object 178"/>
          <p:cNvGrpSpPr/>
          <p:nvPr userDrawn="1"/>
        </p:nvGrpSpPr>
        <p:grpSpPr>
          <a:xfrm>
            <a:off x="3944728" y="3196202"/>
            <a:ext cx="271104" cy="204084"/>
            <a:chOff x="6504692" y="5270774"/>
            <a:chExt cx="447040" cy="336550"/>
          </a:xfrm>
        </p:grpSpPr>
        <p:sp>
          <p:nvSpPr>
            <p:cNvPr id="180" name="object 179"/>
            <p:cNvSpPr/>
            <p:nvPr/>
          </p:nvSpPr>
          <p:spPr>
            <a:xfrm>
              <a:off x="6504686" y="5270785"/>
              <a:ext cx="447040" cy="336550"/>
            </a:xfrm>
            <a:custGeom>
              <a:avLst/>
              <a:gdLst/>
              <a:ahLst/>
              <a:cxnLst/>
              <a:rect l="l" t="t" r="r" b="b"/>
              <a:pathLst>
                <a:path w="447040" h="336550">
                  <a:moveTo>
                    <a:pt x="135140" y="282714"/>
                  </a:moveTo>
                  <a:lnTo>
                    <a:pt x="133108" y="272656"/>
                  </a:lnTo>
                  <a:lnTo>
                    <a:pt x="131445" y="270179"/>
                  </a:lnTo>
                  <a:lnTo>
                    <a:pt x="127558" y="264426"/>
                  </a:lnTo>
                  <a:lnTo>
                    <a:pt x="121793" y="260540"/>
                  </a:lnTo>
                  <a:lnTo>
                    <a:pt x="121793" y="275805"/>
                  </a:lnTo>
                  <a:lnTo>
                    <a:pt x="121793" y="289623"/>
                  </a:lnTo>
                  <a:lnTo>
                    <a:pt x="116179" y="295249"/>
                  </a:lnTo>
                  <a:lnTo>
                    <a:pt x="102362" y="295249"/>
                  </a:lnTo>
                  <a:lnTo>
                    <a:pt x="96723" y="289623"/>
                  </a:lnTo>
                  <a:lnTo>
                    <a:pt x="96723" y="275805"/>
                  </a:lnTo>
                  <a:lnTo>
                    <a:pt x="102362" y="270179"/>
                  </a:lnTo>
                  <a:lnTo>
                    <a:pt x="116179" y="270179"/>
                  </a:lnTo>
                  <a:lnTo>
                    <a:pt x="121793" y="275805"/>
                  </a:lnTo>
                  <a:lnTo>
                    <a:pt x="121793" y="260540"/>
                  </a:lnTo>
                  <a:lnTo>
                    <a:pt x="119329" y="258876"/>
                  </a:lnTo>
                  <a:lnTo>
                    <a:pt x="109270" y="256844"/>
                  </a:lnTo>
                  <a:lnTo>
                    <a:pt x="99199" y="258876"/>
                  </a:lnTo>
                  <a:lnTo>
                    <a:pt x="90982" y="264426"/>
                  </a:lnTo>
                  <a:lnTo>
                    <a:pt x="85432" y="272656"/>
                  </a:lnTo>
                  <a:lnTo>
                    <a:pt x="83400" y="282714"/>
                  </a:lnTo>
                  <a:lnTo>
                    <a:pt x="85432" y="292773"/>
                  </a:lnTo>
                  <a:lnTo>
                    <a:pt x="90982" y="301002"/>
                  </a:lnTo>
                  <a:lnTo>
                    <a:pt x="99199" y="306565"/>
                  </a:lnTo>
                  <a:lnTo>
                    <a:pt x="109270" y="308597"/>
                  </a:lnTo>
                  <a:lnTo>
                    <a:pt x="119329" y="306565"/>
                  </a:lnTo>
                  <a:lnTo>
                    <a:pt x="127558" y="301002"/>
                  </a:lnTo>
                  <a:lnTo>
                    <a:pt x="131432" y="295249"/>
                  </a:lnTo>
                  <a:lnTo>
                    <a:pt x="133108" y="292773"/>
                  </a:lnTo>
                  <a:lnTo>
                    <a:pt x="135140" y="282714"/>
                  </a:lnTo>
                  <a:close/>
                </a:path>
                <a:path w="447040" h="336550">
                  <a:moveTo>
                    <a:pt x="382282" y="282714"/>
                  </a:moveTo>
                  <a:lnTo>
                    <a:pt x="380250" y="272656"/>
                  </a:lnTo>
                  <a:lnTo>
                    <a:pt x="378574" y="270179"/>
                  </a:lnTo>
                  <a:lnTo>
                    <a:pt x="374700" y="264426"/>
                  </a:lnTo>
                  <a:lnTo>
                    <a:pt x="368935" y="260540"/>
                  </a:lnTo>
                  <a:lnTo>
                    <a:pt x="368935" y="275805"/>
                  </a:lnTo>
                  <a:lnTo>
                    <a:pt x="368935" y="289623"/>
                  </a:lnTo>
                  <a:lnTo>
                    <a:pt x="363321" y="295249"/>
                  </a:lnTo>
                  <a:lnTo>
                    <a:pt x="349491" y="295249"/>
                  </a:lnTo>
                  <a:lnTo>
                    <a:pt x="343877" y="289623"/>
                  </a:lnTo>
                  <a:lnTo>
                    <a:pt x="343877" y="275805"/>
                  </a:lnTo>
                  <a:lnTo>
                    <a:pt x="349491" y="270179"/>
                  </a:lnTo>
                  <a:lnTo>
                    <a:pt x="363321" y="270179"/>
                  </a:lnTo>
                  <a:lnTo>
                    <a:pt x="368935" y="275805"/>
                  </a:lnTo>
                  <a:lnTo>
                    <a:pt x="368935" y="260540"/>
                  </a:lnTo>
                  <a:lnTo>
                    <a:pt x="366471" y="258876"/>
                  </a:lnTo>
                  <a:lnTo>
                    <a:pt x="356412" y="256844"/>
                  </a:lnTo>
                  <a:lnTo>
                    <a:pt x="346341" y="258876"/>
                  </a:lnTo>
                  <a:lnTo>
                    <a:pt x="338112" y="264426"/>
                  </a:lnTo>
                  <a:lnTo>
                    <a:pt x="332574" y="272656"/>
                  </a:lnTo>
                  <a:lnTo>
                    <a:pt x="330530" y="282714"/>
                  </a:lnTo>
                  <a:lnTo>
                    <a:pt x="332574" y="292773"/>
                  </a:lnTo>
                  <a:lnTo>
                    <a:pt x="338112" y="301002"/>
                  </a:lnTo>
                  <a:lnTo>
                    <a:pt x="346341" y="306565"/>
                  </a:lnTo>
                  <a:lnTo>
                    <a:pt x="356412" y="308597"/>
                  </a:lnTo>
                  <a:lnTo>
                    <a:pt x="366471" y="306565"/>
                  </a:lnTo>
                  <a:lnTo>
                    <a:pt x="374700" y="301002"/>
                  </a:lnTo>
                  <a:lnTo>
                    <a:pt x="378574" y="295249"/>
                  </a:lnTo>
                  <a:lnTo>
                    <a:pt x="380250" y="292773"/>
                  </a:lnTo>
                  <a:lnTo>
                    <a:pt x="382282" y="282714"/>
                  </a:lnTo>
                  <a:close/>
                </a:path>
                <a:path w="447040" h="336550">
                  <a:moveTo>
                    <a:pt x="446976" y="74866"/>
                  </a:moveTo>
                  <a:lnTo>
                    <a:pt x="441858" y="49618"/>
                  </a:lnTo>
                  <a:lnTo>
                    <a:pt x="433628" y="37426"/>
                  </a:lnTo>
                  <a:lnTo>
                    <a:pt x="433628" y="74866"/>
                  </a:lnTo>
                  <a:lnTo>
                    <a:pt x="433628" y="217144"/>
                  </a:lnTo>
                  <a:lnTo>
                    <a:pt x="431634" y="231355"/>
                  </a:lnTo>
                  <a:lnTo>
                    <a:pt x="426021" y="244055"/>
                  </a:lnTo>
                  <a:lnTo>
                    <a:pt x="417347" y="254685"/>
                  </a:lnTo>
                  <a:lnTo>
                    <a:pt x="406171" y="262686"/>
                  </a:lnTo>
                  <a:lnTo>
                    <a:pt x="398208" y="249123"/>
                  </a:lnTo>
                  <a:lnTo>
                    <a:pt x="396748" y="247777"/>
                  </a:lnTo>
                  <a:lnTo>
                    <a:pt x="396748" y="282714"/>
                  </a:lnTo>
                  <a:lnTo>
                    <a:pt x="393573" y="298399"/>
                  </a:lnTo>
                  <a:lnTo>
                    <a:pt x="384911" y="311226"/>
                  </a:lnTo>
                  <a:lnTo>
                    <a:pt x="372097" y="319874"/>
                  </a:lnTo>
                  <a:lnTo>
                    <a:pt x="356412" y="323037"/>
                  </a:lnTo>
                  <a:lnTo>
                    <a:pt x="340728" y="319874"/>
                  </a:lnTo>
                  <a:lnTo>
                    <a:pt x="327901" y="311226"/>
                  </a:lnTo>
                  <a:lnTo>
                    <a:pt x="319252" y="298399"/>
                  </a:lnTo>
                  <a:lnTo>
                    <a:pt x="316077" y="282714"/>
                  </a:lnTo>
                  <a:lnTo>
                    <a:pt x="316217" y="282041"/>
                  </a:lnTo>
                  <a:lnTo>
                    <a:pt x="318909" y="268693"/>
                  </a:lnTo>
                  <a:lnTo>
                    <a:pt x="319252" y="267030"/>
                  </a:lnTo>
                  <a:lnTo>
                    <a:pt x="327901" y="254203"/>
                  </a:lnTo>
                  <a:lnTo>
                    <a:pt x="340728" y="245554"/>
                  </a:lnTo>
                  <a:lnTo>
                    <a:pt x="356412" y="242379"/>
                  </a:lnTo>
                  <a:lnTo>
                    <a:pt x="372097" y="245554"/>
                  </a:lnTo>
                  <a:lnTo>
                    <a:pt x="384911" y="254203"/>
                  </a:lnTo>
                  <a:lnTo>
                    <a:pt x="393573" y="267030"/>
                  </a:lnTo>
                  <a:lnTo>
                    <a:pt x="396748" y="282714"/>
                  </a:lnTo>
                  <a:lnTo>
                    <a:pt x="396748" y="247777"/>
                  </a:lnTo>
                  <a:lnTo>
                    <a:pt x="390956" y="242379"/>
                  </a:lnTo>
                  <a:lnTo>
                    <a:pt x="386753" y="238480"/>
                  </a:lnTo>
                  <a:lnTo>
                    <a:pt x="372567" y="231533"/>
                  </a:lnTo>
                  <a:lnTo>
                    <a:pt x="356412" y="229044"/>
                  </a:lnTo>
                  <a:lnTo>
                    <a:pt x="338759" y="232029"/>
                  </a:lnTo>
                  <a:lnTo>
                    <a:pt x="323570" y="240322"/>
                  </a:lnTo>
                  <a:lnTo>
                    <a:pt x="311873" y="252882"/>
                  </a:lnTo>
                  <a:lnTo>
                    <a:pt x="304647" y="268693"/>
                  </a:lnTo>
                  <a:lnTo>
                    <a:pt x="161023" y="268693"/>
                  </a:lnTo>
                  <a:lnTo>
                    <a:pt x="153809" y="252882"/>
                  </a:lnTo>
                  <a:lnTo>
                    <a:pt x="149593" y="248361"/>
                  </a:lnTo>
                  <a:lnTo>
                    <a:pt x="149593" y="282714"/>
                  </a:lnTo>
                  <a:lnTo>
                    <a:pt x="146418" y="298399"/>
                  </a:lnTo>
                  <a:lnTo>
                    <a:pt x="137769" y="311226"/>
                  </a:lnTo>
                  <a:lnTo>
                    <a:pt x="124955" y="319874"/>
                  </a:lnTo>
                  <a:lnTo>
                    <a:pt x="109270" y="323037"/>
                  </a:lnTo>
                  <a:lnTo>
                    <a:pt x="93586" y="319874"/>
                  </a:lnTo>
                  <a:lnTo>
                    <a:pt x="80759" y="311226"/>
                  </a:lnTo>
                  <a:lnTo>
                    <a:pt x="72110" y="298399"/>
                  </a:lnTo>
                  <a:lnTo>
                    <a:pt x="68935" y="282714"/>
                  </a:lnTo>
                  <a:lnTo>
                    <a:pt x="71767" y="268693"/>
                  </a:lnTo>
                  <a:lnTo>
                    <a:pt x="72110" y="267030"/>
                  </a:lnTo>
                  <a:lnTo>
                    <a:pt x="80759" y="254203"/>
                  </a:lnTo>
                  <a:lnTo>
                    <a:pt x="93586" y="245554"/>
                  </a:lnTo>
                  <a:lnTo>
                    <a:pt x="109270" y="242379"/>
                  </a:lnTo>
                  <a:lnTo>
                    <a:pt x="124955" y="245554"/>
                  </a:lnTo>
                  <a:lnTo>
                    <a:pt x="137769" y="254203"/>
                  </a:lnTo>
                  <a:lnTo>
                    <a:pt x="146418" y="267030"/>
                  </a:lnTo>
                  <a:lnTo>
                    <a:pt x="149593" y="282714"/>
                  </a:lnTo>
                  <a:lnTo>
                    <a:pt x="149593" y="248361"/>
                  </a:lnTo>
                  <a:lnTo>
                    <a:pt x="144030" y="242379"/>
                  </a:lnTo>
                  <a:lnTo>
                    <a:pt x="142100" y="240322"/>
                  </a:lnTo>
                  <a:lnTo>
                    <a:pt x="126923" y="232029"/>
                  </a:lnTo>
                  <a:lnTo>
                    <a:pt x="109270" y="229044"/>
                  </a:lnTo>
                  <a:lnTo>
                    <a:pt x="91617" y="232029"/>
                  </a:lnTo>
                  <a:lnTo>
                    <a:pt x="76428" y="240322"/>
                  </a:lnTo>
                  <a:lnTo>
                    <a:pt x="64731" y="252882"/>
                  </a:lnTo>
                  <a:lnTo>
                    <a:pt x="57518" y="268693"/>
                  </a:lnTo>
                  <a:lnTo>
                    <a:pt x="20713" y="268693"/>
                  </a:lnTo>
                  <a:lnTo>
                    <a:pt x="13335" y="261315"/>
                  </a:lnTo>
                  <a:lnTo>
                    <a:pt x="13335" y="218630"/>
                  </a:lnTo>
                  <a:lnTo>
                    <a:pt x="20713" y="211239"/>
                  </a:lnTo>
                  <a:lnTo>
                    <a:pt x="246646" y="211239"/>
                  </a:lnTo>
                  <a:lnTo>
                    <a:pt x="246646" y="197904"/>
                  </a:lnTo>
                  <a:lnTo>
                    <a:pt x="246646" y="49060"/>
                  </a:lnTo>
                  <a:lnTo>
                    <a:pt x="248678" y="39039"/>
                  </a:lnTo>
                  <a:lnTo>
                    <a:pt x="254203" y="30848"/>
                  </a:lnTo>
                  <a:lnTo>
                    <a:pt x="262394" y="25323"/>
                  </a:lnTo>
                  <a:lnTo>
                    <a:pt x="272427" y="23291"/>
                  </a:lnTo>
                  <a:lnTo>
                    <a:pt x="382066" y="23291"/>
                  </a:lnTo>
                  <a:lnTo>
                    <a:pt x="402107" y="27355"/>
                  </a:lnTo>
                  <a:lnTo>
                    <a:pt x="418503" y="38417"/>
                  </a:lnTo>
                  <a:lnTo>
                    <a:pt x="429577" y="54800"/>
                  </a:lnTo>
                  <a:lnTo>
                    <a:pt x="433628" y="74866"/>
                  </a:lnTo>
                  <a:lnTo>
                    <a:pt x="433628" y="37426"/>
                  </a:lnTo>
                  <a:lnTo>
                    <a:pt x="427939" y="28981"/>
                  </a:lnTo>
                  <a:lnTo>
                    <a:pt x="419506" y="23291"/>
                  </a:lnTo>
                  <a:lnTo>
                    <a:pt x="414210" y="19723"/>
                  </a:lnTo>
                  <a:lnTo>
                    <a:pt x="407301" y="15062"/>
                  </a:lnTo>
                  <a:lnTo>
                    <a:pt x="382066" y="9956"/>
                  </a:lnTo>
                  <a:lnTo>
                    <a:pt x="272427" y="9956"/>
                  </a:lnTo>
                  <a:lnTo>
                    <a:pt x="265201" y="10629"/>
                  </a:lnTo>
                  <a:lnTo>
                    <a:pt x="258419" y="12573"/>
                  </a:lnTo>
                  <a:lnTo>
                    <a:pt x="252196" y="15646"/>
                  </a:lnTo>
                  <a:lnTo>
                    <a:pt x="246646" y="19723"/>
                  </a:lnTo>
                  <a:lnTo>
                    <a:pt x="246646" y="13335"/>
                  </a:lnTo>
                  <a:lnTo>
                    <a:pt x="246646" y="0"/>
                  </a:lnTo>
                  <a:lnTo>
                    <a:pt x="233299" y="0"/>
                  </a:lnTo>
                  <a:lnTo>
                    <a:pt x="233299" y="13335"/>
                  </a:lnTo>
                  <a:lnTo>
                    <a:pt x="233299" y="197904"/>
                  </a:lnTo>
                  <a:lnTo>
                    <a:pt x="32143" y="197904"/>
                  </a:lnTo>
                  <a:lnTo>
                    <a:pt x="32143" y="13335"/>
                  </a:lnTo>
                  <a:lnTo>
                    <a:pt x="233299" y="13335"/>
                  </a:lnTo>
                  <a:lnTo>
                    <a:pt x="233299" y="0"/>
                  </a:lnTo>
                  <a:lnTo>
                    <a:pt x="18796" y="0"/>
                  </a:lnTo>
                  <a:lnTo>
                    <a:pt x="18796" y="200025"/>
                  </a:lnTo>
                  <a:lnTo>
                    <a:pt x="11226" y="204431"/>
                  </a:lnTo>
                  <a:lnTo>
                    <a:pt x="5270" y="210807"/>
                  </a:lnTo>
                  <a:lnTo>
                    <a:pt x="1397" y="218694"/>
                  </a:lnTo>
                  <a:lnTo>
                    <a:pt x="0" y="227698"/>
                  </a:lnTo>
                  <a:lnTo>
                    <a:pt x="12" y="252323"/>
                  </a:lnTo>
                  <a:lnTo>
                    <a:pt x="2349" y="263829"/>
                  </a:lnTo>
                  <a:lnTo>
                    <a:pt x="8737" y="273304"/>
                  </a:lnTo>
                  <a:lnTo>
                    <a:pt x="18199" y="279692"/>
                  </a:lnTo>
                  <a:lnTo>
                    <a:pt x="29794" y="282041"/>
                  </a:lnTo>
                  <a:lnTo>
                    <a:pt x="55626" y="282041"/>
                  </a:lnTo>
                  <a:lnTo>
                    <a:pt x="55587" y="282714"/>
                  </a:lnTo>
                  <a:lnTo>
                    <a:pt x="59817" y="303593"/>
                  </a:lnTo>
                  <a:lnTo>
                    <a:pt x="71323" y="320649"/>
                  </a:lnTo>
                  <a:lnTo>
                    <a:pt x="88392" y="332168"/>
                  </a:lnTo>
                  <a:lnTo>
                    <a:pt x="109270" y="336397"/>
                  </a:lnTo>
                  <a:lnTo>
                    <a:pt x="130149" y="332168"/>
                  </a:lnTo>
                  <a:lnTo>
                    <a:pt x="143662" y="323037"/>
                  </a:lnTo>
                  <a:lnTo>
                    <a:pt x="147205" y="320649"/>
                  </a:lnTo>
                  <a:lnTo>
                    <a:pt x="158724" y="303593"/>
                  </a:lnTo>
                  <a:lnTo>
                    <a:pt x="162953" y="282714"/>
                  </a:lnTo>
                  <a:lnTo>
                    <a:pt x="162902" y="282041"/>
                  </a:lnTo>
                  <a:lnTo>
                    <a:pt x="302768" y="282041"/>
                  </a:lnTo>
                  <a:lnTo>
                    <a:pt x="318465" y="320649"/>
                  </a:lnTo>
                  <a:lnTo>
                    <a:pt x="356412" y="336397"/>
                  </a:lnTo>
                  <a:lnTo>
                    <a:pt x="377278" y="332168"/>
                  </a:lnTo>
                  <a:lnTo>
                    <a:pt x="390804" y="323037"/>
                  </a:lnTo>
                  <a:lnTo>
                    <a:pt x="394347" y="320649"/>
                  </a:lnTo>
                  <a:lnTo>
                    <a:pt x="405853" y="303593"/>
                  </a:lnTo>
                  <a:lnTo>
                    <a:pt x="410083" y="282714"/>
                  </a:lnTo>
                  <a:lnTo>
                    <a:pt x="410019" y="279692"/>
                  </a:lnTo>
                  <a:lnTo>
                    <a:pt x="409879" y="278091"/>
                  </a:lnTo>
                  <a:lnTo>
                    <a:pt x="409587" y="275831"/>
                  </a:lnTo>
                  <a:lnTo>
                    <a:pt x="424738" y="265925"/>
                  </a:lnTo>
                  <a:lnTo>
                    <a:pt x="427545" y="262686"/>
                  </a:lnTo>
                  <a:lnTo>
                    <a:pt x="436549" y="252323"/>
                  </a:lnTo>
                  <a:lnTo>
                    <a:pt x="444233" y="235800"/>
                  </a:lnTo>
                  <a:lnTo>
                    <a:pt x="446976" y="217144"/>
                  </a:lnTo>
                  <a:lnTo>
                    <a:pt x="446976" y="74866"/>
                  </a:lnTo>
                  <a:close/>
                </a:path>
              </a:pathLst>
            </a:custGeom>
            <a:solidFill>
              <a:srgbClr val="FFFFFF"/>
            </a:solidFill>
          </p:spPr>
          <p:txBody>
            <a:bodyPr wrap="square" lIns="0" tIns="0" rIns="0" bIns="0" rtlCol="0"/>
            <a:lstStyle/>
            <a:p>
              <a:endParaRPr sz="1092"/>
            </a:p>
          </p:txBody>
        </p:sp>
        <p:pic>
          <p:nvPicPr>
            <p:cNvPr id="181" name="object 180"/>
            <p:cNvPicPr/>
            <p:nvPr/>
          </p:nvPicPr>
          <p:blipFill>
            <a:blip r:embed="rId59" cstate="print"/>
            <a:stretch>
              <a:fillRect/>
            </a:stretch>
          </p:blipFill>
          <p:spPr>
            <a:xfrm>
              <a:off x="6578335" y="5326078"/>
              <a:ext cx="109661" cy="109672"/>
            </a:xfrm>
            <a:prstGeom prst="rect">
              <a:avLst/>
            </a:prstGeom>
          </p:spPr>
        </p:pic>
        <p:pic>
          <p:nvPicPr>
            <p:cNvPr id="182" name="object 181"/>
            <p:cNvPicPr/>
            <p:nvPr/>
          </p:nvPicPr>
          <p:blipFill>
            <a:blip r:embed="rId60" cstate="print"/>
            <a:stretch>
              <a:fillRect/>
            </a:stretch>
          </p:blipFill>
          <p:spPr>
            <a:xfrm>
              <a:off x="6773727" y="5335975"/>
              <a:ext cx="141042" cy="94908"/>
            </a:xfrm>
            <a:prstGeom prst="rect">
              <a:avLst/>
            </a:prstGeom>
          </p:spPr>
        </p:pic>
      </p:grpSp>
      <p:sp>
        <p:nvSpPr>
          <p:cNvPr id="183" name="object 182"/>
          <p:cNvSpPr/>
          <p:nvPr userDrawn="1"/>
        </p:nvSpPr>
        <p:spPr>
          <a:xfrm>
            <a:off x="5647930" y="4335797"/>
            <a:ext cx="244148" cy="200234"/>
          </a:xfrm>
          <a:custGeom>
            <a:avLst/>
            <a:gdLst/>
            <a:ahLst/>
            <a:cxnLst/>
            <a:rect l="l" t="t" r="r" b="b"/>
            <a:pathLst>
              <a:path w="402590" h="330200">
                <a:moveTo>
                  <a:pt x="145824" y="289560"/>
                </a:moveTo>
                <a:lnTo>
                  <a:pt x="129807" y="289560"/>
                </a:lnTo>
                <a:lnTo>
                  <a:pt x="136450" y="298450"/>
                </a:lnTo>
                <a:lnTo>
                  <a:pt x="142894" y="304800"/>
                </a:lnTo>
                <a:lnTo>
                  <a:pt x="149329" y="308610"/>
                </a:lnTo>
                <a:lnTo>
                  <a:pt x="155880" y="311150"/>
                </a:lnTo>
                <a:lnTo>
                  <a:pt x="159555" y="313690"/>
                </a:lnTo>
                <a:lnTo>
                  <a:pt x="163199" y="317500"/>
                </a:lnTo>
                <a:lnTo>
                  <a:pt x="166895" y="321310"/>
                </a:lnTo>
                <a:lnTo>
                  <a:pt x="176052" y="327660"/>
                </a:lnTo>
                <a:lnTo>
                  <a:pt x="186502" y="330200"/>
                </a:lnTo>
                <a:lnTo>
                  <a:pt x="197375" y="330200"/>
                </a:lnTo>
                <a:lnTo>
                  <a:pt x="207805" y="326390"/>
                </a:lnTo>
                <a:lnTo>
                  <a:pt x="213522" y="323850"/>
                </a:lnTo>
                <a:lnTo>
                  <a:pt x="214485" y="321310"/>
                </a:lnTo>
                <a:lnTo>
                  <a:pt x="215218" y="320040"/>
                </a:lnTo>
                <a:lnTo>
                  <a:pt x="194172" y="320040"/>
                </a:lnTo>
                <a:lnTo>
                  <a:pt x="183805" y="318770"/>
                </a:lnTo>
                <a:lnTo>
                  <a:pt x="179638" y="314960"/>
                </a:lnTo>
                <a:lnTo>
                  <a:pt x="171418" y="306070"/>
                </a:lnTo>
                <a:lnTo>
                  <a:pt x="175586" y="304800"/>
                </a:lnTo>
                <a:lnTo>
                  <a:pt x="179984" y="300990"/>
                </a:lnTo>
                <a:lnTo>
                  <a:pt x="183146" y="298450"/>
                </a:lnTo>
                <a:lnTo>
                  <a:pt x="153513" y="298450"/>
                </a:lnTo>
                <a:lnTo>
                  <a:pt x="145824" y="289560"/>
                </a:lnTo>
                <a:close/>
              </a:path>
              <a:path w="402590" h="330200">
                <a:moveTo>
                  <a:pt x="240810" y="316230"/>
                </a:moveTo>
                <a:lnTo>
                  <a:pt x="217417" y="316230"/>
                </a:lnTo>
                <a:lnTo>
                  <a:pt x="232947" y="326390"/>
                </a:lnTo>
                <a:lnTo>
                  <a:pt x="246635" y="328930"/>
                </a:lnTo>
                <a:lnTo>
                  <a:pt x="259425" y="323850"/>
                </a:lnTo>
                <a:lnTo>
                  <a:pt x="264805" y="317500"/>
                </a:lnTo>
                <a:lnTo>
                  <a:pt x="242170" y="317500"/>
                </a:lnTo>
                <a:lnTo>
                  <a:pt x="240810" y="316230"/>
                </a:lnTo>
                <a:close/>
              </a:path>
              <a:path w="402590" h="330200">
                <a:moveTo>
                  <a:pt x="202229" y="297180"/>
                </a:moveTo>
                <a:lnTo>
                  <a:pt x="184727" y="297180"/>
                </a:lnTo>
                <a:lnTo>
                  <a:pt x="187659" y="302260"/>
                </a:lnTo>
                <a:lnTo>
                  <a:pt x="188622" y="304800"/>
                </a:lnTo>
                <a:lnTo>
                  <a:pt x="196904" y="309880"/>
                </a:lnTo>
                <a:lnTo>
                  <a:pt x="199596" y="309880"/>
                </a:lnTo>
                <a:lnTo>
                  <a:pt x="202360" y="311150"/>
                </a:lnTo>
                <a:lnTo>
                  <a:pt x="201889" y="312420"/>
                </a:lnTo>
                <a:lnTo>
                  <a:pt x="201124" y="314960"/>
                </a:lnTo>
                <a:lnTo>
                  <a:pt x="200067" y="316230"/>
                </a:lnTo>
                <a:lnTo>
                  <a:pt x="197145" y="318770"/>
                </a:lnTo>
                <a:lnTo>
                  <a:pt x="194172" y="320040"/>
                </a:lnTo>
                <a:lnTo>
                  <a:pt x="215218" y="320040"/>
                </a:lnTo>
                <a:lnTo>
                  <a:pt x="217417" y="316230"/>
                </a:lnTo>
                <a:lnTo>
                  <a:pt x="240810" y="316230"/>
                </a:lnTo>
                <a:lnTo>
                  <a:pt x="232652" y="308610"/>
                </a:lnTo>
                <a:lnTo>
                  <a:pt x="230118" y="306070"/>
                </a:lnTo>
                <a:lnTo>
                  <a:pt x="231930" y="304800"/>
                </a:lnTo>
                <a:lnTo>
                  <a:pt x="233647" y="303530"/>
                </a:lnTo>
                <a:lnTo>
                  <a:pt x="236804" y="300990"/>
                </a:lnTo>
                <a:lnTo>
                  <a:pt x="207972" y="300990"/>
                </a:lnTo>
                <a:lnTo>
                  <a:pt x="204988" y="299720"/>
                </a:lnTo>
                <a:lnTo>
                  <a:pt x="202229" y="297180"/>
                </a:lnTo>
                <a:close/>
              </a:path>
              <a:path w="402590" h="330200">
                <a:moveTo>
                  <a:pt x="269017" y="288290"/>
                </a:moveTo>
                <a:lnTo>
                  <a:pt x="249332" y="288290"/>
                </a:lnTo>
                <a:lnTo>
                  <a:pt x="258588" y="298450"/>
                </a:lnTo>
                <a:lnTo>
                  <a:pt x="259615" y="304800"/>
                </a:lnTo>
                <a:lnTo>
                  <a:pt x="254264" y="311150"/>
                </a:lnTo>
                <a:lnTo>
                  <a:pt x="248631" y="317500"/>
                </a:lnTo>
                <a:lnTo>
                  <a:pt x="264805" y="317500"/>
                </a:lnTo>
                <a:lnTo>
                  <a:pt x="272337" y="308610"/>
                </a:lnTo>
                <a:lnTo>
                  <a:pt x="292298" y="308610"/>
                </a:lnTo>
                <a:lnTo>
                  <a:pt x="295788" y="307340"/>
                </a:lnTo>
                <a:lnTo>
                  <a:pt x="302598" y="302260"/>
                </a:lnTo>
                <a:lnTo>
                  <a:pt x="307424" y="295910"/>
                </a:lnTo>
                <a:lnTo>
                  <a:pt x="283237" y="295910"/>
                </a:lnTo>
                <a:lnTo>
                  <a:pt x="277302" y="294640"/>
                </a:lnTo>
                <a:lnTo>
                  <a:pt x="271342" y="290830"/>
                </a:lnTo>
                <a:lnTo>
                  <a:pt x="269017" y="288290"/>
                </a:lnTo>
                <a:close/>
              </a:path>
              <a:path w="402590" h="330200">
                <a:moveTo>
                  <a:pt x="292298" y="308610"/>
                </a:moveTo>
                <a:lnTo>
                  <a:pt x="272452" y="308610"/>
                </a:lnTo>
                <a:lnTo>
                  <a:pt x="281214" y="311150"/>
                </a:lnTo>
                <a:lnTo>
                  <a:pt x="288807" y="309880"/>
                </a:lnTo>
                <a:lnTo>
                  <a:pt x="292298" y="308610"/>
                </a:lnTo>
                <a:close/>
              </a:path>
              <a:path w="402590" h="330200">
                <a:moveTo>
                  <a:pt x="316807" y="13970"/>
                </a:moveTo>
                <a:lnTo>
                  <a:pt x="305865" y="13970"/>
                </a:lnTo>
                <a:lnTo>
                  <a:pt x="387977" y="96520"/>
                </a:lnTo>
                <a:lnTo>
                  <a:pt x="349779" y="134620"/>
                </a:lnTo>
                <a:lnTo>
                  <a:pt x="349779" y="140970"/>
                </a:lnTo>
                <a:lnTo>
                  <a:pt x="349183" y="147320"/>
                </a:lnTo>
                <a:lnTo>
                  <a:pt x="331918" y="185420"/>
                </a:lnTo>
                <a:lnTo>
                  <a:pt x="300028" y="218440"/>
                </a:lnTo>
                <a:lnTo>
                  <a:pt x="287950" y="231140"/>
                </a:lnTo>
                <a:lnTo>
                  <a:pt x="275897" y="242570"/>
                </a:lnTo>
                <a:lnTo>
                  <a:pt x="238082" y="280670"/>
                </a:lnTo>
                <a:lnTo>
                  <a:pt x="222495" y="295910"/>
                </a:lnTo>
                <a:lnTo>
                  <a:pt x="218338" y="300990"/>
                </a:lnTo>
                <a:lnTo>
                  <a:pt x="236804" y="300990"/>
                </a:lnTo>
                <a:lnTo>
                  <a:pt x="239961" y="298450"/>
                </a:lnTo>
                <a:lnTo>
                  <a:pt x="244620" y="293370"/>
                </a:lnTo>
                <a:lnTo>
                  <a:pt x="249332" y="288290"/>
                </a:lnTo>
                <a:lnTo>
                  <a:pt x="269017" y="288290"/>
                </a:lnTo>
                <a:lnTo>
                  <a:pt x="259719" y="278130"/>
                </a:lnTo>
                <a:lnTo>
                  <a:pt x="274119" y="264160"/>
                </a:lnTo>
                <a:lnTo>
                  <a:pt x="278902" y="260350"/>
                </a:lnTo>
                <a:lnTo>
                  <a:pt x="315749" y="260350"/>
                </a:lnTo>
                <a:lnTo>
                  <a:pt x="318995" y="255270"/>
                </a:lnTo>
                <a:lnTo>
                  <a:pt x="297959" y="255270"/>
                </a:lnTo>
                <a:lnTo>
                  <a:pt x="290462" y="250190"/>
                </a:lnTo>
                <a:lnTo>
                  <a:pt x="289184" y="250190"/>
                </a:lnTo>
                <a:lnTo>
                  <a:pt x="298394" y="240030"/>
                </a:lnTo>
                <a:lnTo>
                  <a:pt x="307571" y="231140"/>
                </a:lnTo>
                <a:lnTo>
                  <a:pt x="323437" y="231140"/>
                </a:lnTo>
                <a:lnTo>
                  <a:pt x="323153" y="229870"/>
                </a:lnTo>
                <a:lnTo>
                  <a:pt x="317843" y="220980"/>
                </a:lnTo>
                <a:lnTo>
                  <a:pt x="321895" y="217170"/>
                </a:lnTo>
                <a:lnTo>
                  <a:pt x="326000" y="213360"/>
                </a:lnTo>
                <a:lnTo>
                  <a:pt x="330042" y="208280"/>
                </a:lnTo>
                <a:lnTo>
                  <a:pt x="354213" y="175260"/>
                </a:lnTo>
                <a:lnTo>
                  <a:pt x="364481" y="137160"/>
                </a:lnTo>
                <a:lnTo>
                  <a:pt x="402144" y="99060"/>
                </a:lnTo>
                <a:lnTo>
                  <a:pt x="316807" y="13970"/>
                </a:lnTo>
                <a:close/>
              </a:path>
              <a:path w="402590" h="330200">
                <a:moveTo>
                  <a:pt x="246355" y="218440"/>
                </a:moveTo>
                <a:lnTo>
                  <a:pt x="241268" y="219710"/>
                </a:lnTo>
                <a:lnTo>
                  <a:pt x="233134" y="228600"/>
                </a:lnTo>
                <a:lnTo>
                  <a:pt x="225595" y="236220"/>
                </a:lnTo>
                <a:lnTo>
                  <a:pt x="195155" y="265430"/>
                </a:lnTo>
                <a:lnTo>
                  <a:pt x="181767" y="278130"/>
                </a:lnTo>
                <a:lnTo>
                  <a:pt x="168214" y="290830"/>
                </a:lnTo>
                <a:lnTo>
                  <a:pt x="159974" y="298450"/>
                </a:lnTo>
                <a:lnTo>
                  <a:pt x="183146" y="298450"/>
                </a:lnTo>
                <a:lnTo>
                  <a:pt x="184727" y="297180"/>
                </a:lnTo>
                <a:lnTo>
                  <a:pt x="202229" y="297180"/>
                </a:lnTo>
                <a:lnTo>
                  <a:pt x="199470" y="294640"/>
                </a:lnTo>
                <a:lnTo>
                  <a:pt x="198622" y="288290"/>
                </a:lnTo>
                <a:lnTo>
                  <a:pt x="200726" y="279400"/>
                </a:lnTo>
                <a:lnTo>
                  <a:pt x="207721" y="273050"/>
                </a:lnTo>
                <a:lnTo>
                  <a:pt x="213493" y="266700"/>
                </a:lnTo>
                <a:lnTo>
                  <a:pt x="234694" y="246380"/>
                </a:lnTo>
                <a:lnTo>
                  <a:pt x="242160" y="238760"/>
                </a:lnTo>
                <a:lnTo>
                  <a:pt x="246151" y="234950"/>
                </a:lnTo>
                <a:lnTo>
                  <a:pt x="250587" y="229870"/>
                </a:lnTo>
                <a:lnTo>
                  <a:pt x="253066" y="224790"/>
                </a:lnTo>
                <a:lnTo>
                  <a:pt x="251186" y="219710"/>
                </a:lnTo>
                <a:lnTo>
                  <a:pt x="246355" y="218440"/>
                </a:lnTo>
                <a:close/>
              </a:path>
              <a:path w="402590" h="330200">
                <a:moveTo>
                  <a:pt x="315749" y="260350"/>
                </a:moveTo>
                <a:lnTo>
                  <a:pt x="278902" y="260350"/>
                </a:lnTo>
                <a:lnTo>
                  <a:pt x="282494" y="262890"/>
                </a:lnTo>
                <a:lnTo>
                  <a:pt x="286116" y="266700"/>
                </a:lnTo>
                <a:lnTo>
                  <a:pt x="296640" y="278130"/>
                </a:lnTo>
                <a:lnTo>
                  <a:pt x="297812" y="284480"/>
                </a:lnTo>
                <a:lnTo>
                  <a:pt x="293561" y="289560"/>
                </a:lnTo>
                <a:lnTo>
                  <a:pt x="288779" y="294640"/>
                </a:lnTo>
                <a:lnTo>
                  <a:pt x="283237" y="295910"/>
                </a:lnTo>
                <a:lnTo>
                  <a:pt x="307424" y="295910"/>
                </a:lnTo>
                <a:lnTo>
                  <a:pt x="308389" y="294640"/>
                </a:lnTo>
                <a:lnTo>
                  <a:pt x="311241" y="285750"/>
                </a:lnTo>
                <a:lnTo>
                  <a:pt x="310387" y="276860"/>
                </a:lnTo>
                <a:lnTo>
                  <a:pt x="305058" y="267970"/>
                </a:lnTo>
                <a:lnTo>
                  <a:pt x="302294" y="264160"/>
                </a:lnTo>
                <a:lnTo>
                  <a:pt x="309854" y="264160"/>
                </a:lnTo>
                <a:lnTo>
                  <a:pt x="315749" y="260350"/>
                </a:lnTo>
                <a:close/>
              </a:path>
              <a:path w="402590" h="330200">
                <a:moveTo>
                  <a:pt x="99347" y="19050"/>
                </a:moveTo>
                <a:lnTo>
                  <a:pt x="0" y="118110"/>
                </a:lnTo>
                <a:lnTo>
                  <a:pt x="37653" y="156210"/>
                </a:lnTo>
                <a:lnTo>
                  <a:pt x="38942" y="168910"/>
                </a:lnTo>
                <a:lnTo>
                  <a:pt x="55610" y="208280"/>
                </a:lnTo>
                <a:lnTo>
                  <a:pt x="72102" y="227330"/>
                </a:lnTo>
                <a:lnTo>
                  <a:pt x="77944" y="233680"/>
                </a:lnTo>
                <a:lnTo>
                  <a:pt x="95546" y="251460"/>
                </a:lnTo>
                <a:lnTo>
                  <a:pt x="91355" y="260350"/>
                </a:lnTo>
                <a:lnTo>
                  <a:pt x="91056" y="267970"/>
                </a:lnTo>
                <a:lnTo>
                  <a:pt x="120929" y="292100"/>
                </a:lnTo>
                <a:lnTo>
                  <a:pt x="129681" y="289560"/>
                </a:lnTo>
                <a:lnTo>
                  <a:pt x="145824" y="289560"/>
                </a:lnTo>
                <a:lnTo>
                  <a:pt x="142529" y="285750"/>
                </a:lnTo>
                <a:lnTo>
                  <a:pt x="143555" y="279400"/>
                </a:lnTo>
                <a:lnTo>
                  <a:pt x="146094" y="276860"/>
                </a:lnTo>
                <a:lnTo>
                  <a:pt x="118903" y="276860"/>
                </a:lnTo>
                <a:lnTo>
                  <a:pt x="113360" y="275590"/>
                </a:lnTo>
                <a:lnTo>
                  <a:pt x="108583" y="271780"/>
                </a:lnTo>
                <a:lnTo>
                  <a:pt x="104321" y="265430"/>
                </a:lnTo>
                <a:lnTo>
                  <a:pt x="105504" y="259080"/>
                </a:lnTo>
                <a:lnTo>
                  <a:pt x="128001" y="236220"/>
                </a:lnTo>
                <a:lnTo>
                  <a:pt x="104185" y="236220"/>
                </a:lnTo>
                <a:lnTo>
                  <a:pt x="95567" y="232410"/>
                </a:lnTo>
                <a:lnTo>
                  <a:pt x="89704" y="217170"/>
                </a:lnTo>
                <a:lnTo>
                  <a:pt x="93503" y="213360"/>
                </a:lnTo>
                <a:lnTo>
                  <a:pt x="78133" y="213360"/>
                </a:lnTo>
                <a:lnTo>
                  <a:pt x="54385" y="172720"/>
                </a:lnTo>
                <a:lnTo>
                  <a:pt x="53558" y="168910"/>
                </a:lnTo>
                <a:lnTo>
                  <a:pt x="52961" y="166370"/>
                </a:lnTo>
                <a:lnTo>
                  <a:pt x="52364" y="160020"/>
                </a:lnTo>
                <a:lnTo>
                  <a:pt x="52364" y="153670"/>
                </a:lnTo>
                <a:lnTo>
                  <a:pt x="14167" y="115570"/>
                </a:lnTo>
                <a:lnTo>
                  <a:pt x="96269" y="33020"/>
                </a:lnTo>
                <a:lnTo>
                  <a:pt x="113215" y="33020"/>
                </a:lnTo>
                <a:lnTo>
                  <a:pt x="99347" y="19050"/>
                </a:lnTo>
                <a:close/>
              </a:path>
              <a:path w="402590" h="330200">
                <a:moveTo>
                  <a:pt x="207972" y="194310"/>
                </a:moveTo>
                <a:lnTo>
                  <a:pt x="205564" y="196850"/>
                </a:lnTo>
                <a:lnTo>
                  <a:pt x="130802" y="271780"/>
                </a:lnTo>
                <a:lnTo>
                  <a:pt x="124840" y="275590"/>
                </a:lnTo>
                <a:lnTo>
                  <a:pt x="118903" y="276860"/>
                </a:lnTo>
                <a:lnTo>
                  <a:pt x="146094" y="276860"/>
                </a:lnTo>
                <a:lnTo>
                  <a:pt x="214632" y="208280"/>
                </a:lnTo>
                <a:lnTo>
                  <a:pt x="217082" y="205740"/>
                </a:lnTo>
                <a:lnTo>
                  <a:pt x="217972" y="198120"/>
                </a:lnTo>
                <a:lnTo>
                  <a:pt x="216799" y="195580"/>
                </a:lnTo>
                <a:lnTo>
                  <a:pt x="207972" y="194310"/>
                </a:lnTo>
                <a:close/>
              </a:path>
              <a:path w="402590" h="330200">
                <a:moveTo>
                  <a:pt x="323437" y="231140"/>
                </a:moveTo>
                <a:lnTo>
                  <a:pt x="307571" y="231140"/>
                </a:lnTo>
                <a:lnTo>
                  <a:pt x="310220" y="234950"/>
                </a:lnTo>
                <a:lnTo>
                  <a:pt x="311582" y="238760"/>
                </a:lnTo>
                <a:lnTo>
                  <a:pt x="309467" y="243840"/>
                </a:lnTo>
                <a:lnTo>
                  <a:pt x="306566" y="251460"/>
                </a:lnTo>
                <a:lnTo>
                  <a:pt x="297959" y="255270"/>
                </a:lnTo>
                <a:lnTo>
                  <a:pt x="318995" y="255270"/>
                </a:lnTo>
                <a:lnTo>
                  <a:pt x="323768" y="247650"/>
                </a:lnTo>
                <a:lnTo>
                  <a:pt x="325141" y="238760"/>
                </a:lnTo>
                <a:lnTo>
                  <a:pt x="323437" y="231140"/>
                </a:lnTo>
                <a:close/>
              </a:path>
              <a:path w="402590" h="330200">
                <a:moveTo>
                  <a:pt x="182402" y="162560"/>
                </a:moveTo>
                <a:lnTo>
                  <a:pt x="178423" y="166370"/>
                </a:lnTo>
                <a:lnTo>
                  <a:pt x="147042" y="198120"/>
                </a:lnTo>
                <a:lnTo>
                  <a:pt x="133094" y="212090"/>
                </a:lnTo>
                <a:lnTo>
                  <a:pt x="116645" y="227330"/>
                </a:lnTo>
                <a:lnTo>
                  <a:pt x="114038" y="229870"/>
                </a:lnTo>
                <a:lnTo>
                  <a:pt x="104185" y="236220"/>
                </a:lnTo>
                <a:lnTo>
                  <a:pt x="128001" y="236220"/>
                </a:lnTo>
                <a:lnTo>
                  <a:pt x="130500" y="233680"/>
                </a:lnTo>
                <a:lnTo>
                  <a:pt x="166687" y="198120"/>
                </a:lnTo>
                <a:lnTo>
                  <a:pt x="188758" y="175260"/>
                </a:lnTo>
                <a:lnTo>
                  <a:pt x="191858" y="171450"/>
                </a:lnTo>
                <a:lnTo>
                  <a:pt x="182402" y="162560"/>
                </a:lnTo>
                <a:close/>
              </a:path>
              <a:path w="402590" h="330200">
                <a:moveTo>
                  <a:pt x="174151" y="82550"/>
                </a:moveTo>
                <a:lnTo>
                  <a:pt x="165000" y="88900"/>
                </a:lnTo>
                <a:lnTo>
                  <a:pt x="175177" y="100330"/>
                </a:lnTo>
                <a:lnTo>
                  <a:pt x="179596" y="105410"/>
                </a:lnTo>
                <a:lnTo>
                  <a:pt x="165544" y="119380"/>
                </a:lnTo>
                <a:lnTo>
                  <a:pt x="164937" y="120650"/>
                </a:lnTo>
                <a:lnTo>
                  <a:pt x="164623" y="121920"/>
                </a:lnTo>
                <a:lnTo>
                  <a:pt x="163984" y="121920"/>
                </a:lnTo>
                <a:lnTo>
                  <a:pt x="83086" y="203200"/>
                </a:lnTo>
                <a:lnTo>
                  <a:pt x="79756" y="208280"/>
                </a:lnTo>
                <a:lnTo>
                  <a:pt x="78133" y="213360"/>
                </a:lnTo>
                <a:lnTo>
                  <a:pt x="93503" y="213360"/>
                </a:lnTo>
                <a:lnTo>
                  <a:pt x="121362" y="185420"/>
                </a:lnTo>
                <a:lnTo>
                  <a:pt x="167518" y="139700"/>
                </a:lnTo>
                <a:lnTo>
                  <a:pt x="190496" y="115570"/>
                </a:lnTo>
                <a:lnTo>
                  <a:pt x="207824" y="115570"/>
                </a:lnTo>
                <a:lnTo>
                  <a:pt x="174151" y="82550"/>
                </a:lnTo>
                <a:close/>
              </a:path>
              <a:path w="402590" h="330200">
                <a:moveTo>
                  <a:pt x="207824" y="115570"/>
                </a:moveTo>
                <a:lnTo>
                  <a:pt x="190496" y="115570"/>
                </a:lnTo>
                <a:lnTo>
                  <a:pt x="207428" y="133350"/>
                </a:lnTo>
                <a:lnTo>
                  <a:pt x="213082" y="134620"/>
                </a:lnTo>
                <a:lnTo>
                  <a:pt x="224370" y="134620"/>
                </a:lnTo>
                <a:lnTo>
                  <a:pt x="230003" y="133350"/>
                </a:lnTo>
                <a:lnTo>
                  <a:pt x="239683" y="123190"/>
                </a:lnTo>
                <a:lnTo>
                  <a:pt x="215595" y="123190"/>
                </a:lnTo>
                <a:lnTo>
                  <a:pt x="207824" y="115570"/>
                </a:lnTo>
                <a:close/>
              </a:path>
              <a:path w="402590" h="330200">
                <a:moveTo>
                  <a:pt x="252486" y="30480"/>
                </a:moveTo>
                <a:lnTo>
                  <a:pt x="238543" y="30480"/>
                </a:lnTo>
                <a:lnTo>
                  <a:pt x="222098" y="34290"/>
                </a:lnTo>
                <a:lnTo>
                  <a:pt x="203690" y="45720"/>
                </a:lnTo>
                <a:lnTo>
                  <a:pt x="203082" y="45720"/>
                </a:lnTo>
                <a:lnTo>
                  <a:pt x="194685" y="54610"/>
                </a:lnTo>
                <a:lnTo>
                  <a:pt x="156042" y="54610"/>
                </a:lnTo>
                <a:lnTo>
                  <a:pt x="171999" y="55880"/>
                </a:lnTo>
                <a:lnTo>
                  <a:pt x="191397" y="67310"/>
                </a:lnTo>
                <a:lnTo>
                  <a:pt x="230013" y="105410"/>
                </a:lnTo>
                <a:lnTo>
                  <a:pt x="231019" y="107950"/>
                </a:lnTo>
                <a:lnTo>
                  <a:pt x="231019" y="113030"/>
                </a:lnTo>
                <a:lnTo>
                  <a:pt x="229992" y="115570"/>
                </a:lnTo>
                <a:lnTo>
                  <a:pt x="221846" y="123190"/>
                </a:lnTo>
                <a:lnTo>
                  <a:pt x="239683" y="123190"/>
                </a:lnTo>
                <a:lnTo>
                  <a:pt x="240893" y="121920"/>
                </a:lnTo>
                <a:lnTo>
                  <a:pt x="243196" y="116840"/>
                </a:lnTo>
                <a:lnTo>
                  <a:pt x="243217" y="105410"/>
                </a:lnTo>
                <a:lnTo>
                  <a:pt x="241144" y="100330"/>
                </a:lnTo>
                <a:lnTo>
                  <a:pt x="237469" y="95250"/>
                </a:lnTo>
                <a:lnTo>
                  <a:pt x="209459" y="67310"/>
                </a:lnTo>
                <a:lnTo>
                  <a:pt x="203951" y="62230"/>
                </a:lnTo>
                <a:lnTo>
                  <a:pt x="211438" y="54610"/>
                </a:lnTo>
                <a:lnTo>
                  <a:pt x="219875" y="49530"/>
                </a:lnTo>
                <a:lnTo>
                  <a:pt x="227795" y="45720"/>
                </a:lnTo>
                <a:lnTo>
                  <a:pt x="235143" y="43180"/>
                </a:lnTo>
                <a:lnTo>
                  <a:pt x="241866" y="41910"/>
                </a:lnTo>
                <a:lnTo>
                  <a:pt x="278674" y="41910"/>
                </a:lnTo>
                <a:lnTo>
                  <a:pt x="286090" y="34290"/>
                </a:lnTo>
                <a:lnTo>
                  <a:pt x="263384" y="34290"/>
                </a:lnTo>
                <a:lnTo>
                  <a:pt x="252486" y="30480"/>
                </a:lnTo>
                <a:close/>
              </a:path>
              <a:path w="402590" h="330200">
                <a:moveTo>
                  <a:pt x="113215" y="33020"/>
                </a:moveTo>
                <a:lnTo>
                  <a:pt x="96269" y="33020"/>
                </a:lnTo>
                <a:lnTo>
                  <a:pt x="124341" y="60960"/>
                </a:lnTo>
                <a:lnTo>
                  <a:pt x="136938" y="62230"/>
                </a:lnTo>
                <a:lnTo>
                  <a:pt x="137775" y="60960"/>
                </a:lnTo>
                <a:lnTo>
                  <a:pt x="144357" y="57150"/>
                </a:lnTo>
                <a:lnTo>
                  <a:pt x="156042" y="54610"/>
                </a:lnTo>
                <a:lnTo>
                  <a:pt x="194685" y="54610"/>
                </a:lnTo>
                <a:lnTo>
                  <a:pt x="187244" y="50800"/>
                </a:lnTo>
                <a:lnTo>
                  <a:pt x="130865" y="50800"/>
                </a:lnTo>
                <a:lnTo>
                  <a:pt x="113215" y="33020"/>
                </a:lnTo>
                <a:close/>
              </a:path>
              <a:path w="402590" h="330200">
                <a:moveTo>
                  <a:pt x="153563" y="41910"/>
                </a:moveTo>
                <a:lnTo>
                  <a:pt x="139370" y="45720"/>
                </a:lnTo>
                <a:lnTo>
                  <a:pt x="130865" y="50800"/>
                </a:lnTo>
                <a:lnTo>
                  <a:pt x="187244" y="50800"/>
                </a:lnTo>
                <a:lnTo>
                  <a:pt x="172362" y="43180"/>
                </a:lnTo>
                <a:lnTo>
                  <a:pt x="153563" y="41910"/>
                </a:lnTo>
                <a:close/>
              </a:path>
              <a:path w="402590" h="330200">
                <a:moveTo>
                  <a:pt x="278674" y="41910"/>
                </a:moveTo>
                <a:lnTo>
                  <a:pt x="241866" y="41910"/>
                </a:lnTo>
                <a:lnTo>
                  <a:pt x="253036" y="43180"/>
                </a:lnTo>
                <a:lnTo>
                  <a:pt x="262409" y="44450"/>
                </a:lnTo>
                <a:lnTo>
                  <a:pt x="268858" y="48260"/>
                </a:lnTo>
                <a:lnTo>
                  <a:pt x="271258" y="49530"/>
                </a:lnTo>
                <a:lnTo>
                  <a:pt x="278674" y="41910"/>
                </a:lnTo>
                <a:close/>
              </a:path>
              <a:path w="402590" h="330200">
                <a:moveTo>
                  <a:pt x="302797" y="0"/>
                </a:moveTo>
                <a:lnTo>
                  <a:pt x="268546" y="34290"/>
                </a:lnTo>
                <a:lnTo>
                  <a:pt x="286090" y="34290"/>
                </a:lnTo>
                <a:lnTo>
                  <a:pt x="305865" y="13970"/>
                </a:lnTo>
                <a:lnTo>
                  <a:pt x="316807" y="13970"/>
                </a:lnTo>
                <a:lnTo>
                  <a:pt x="302797" y="0"/>
                </a:lnTo>
                <a:close/>
              </a:path>
            </a:pathLst>
          </a:custGeom>
          <a:solidFill>
            <a:srgbClr val="FFFFFF"/>
          </a:solidFill>
        </p:spPr>
        <p:txBody>
          <a:bodyPr wrap="square" lIns="0" tIns="0" rIns="0" bIns="0" rtlCol="0"/>
          <a:lstStyle/>
          <a:p>
            <a:endParaRPr sz="1092"/>
          </a:p>
        </p:txBody>
      </p:sp>
      <p:grpSp>
        <p:nvGrpSpPr>
          <p:cNvPr id="184" name="object 183"/>
          <p:cNvGrpSpPr/>
          <p:nvPr userDrawn="1"/>
        </p:nvGrpSpPr>
        <p:grpSpPr>
          <a:xfrm>
            <a:off x="4535120" y="2609411"/>
            <a:ext cx="216807" cy="240280"/>
            <a:chOff x="7478224" y="4303112"/>
            <a:chExt cx="357505" cy="396240"/>
          </a:xfrm>
        </p:grpSpPr>
        <p:sp>
          <p:nvSpPr>
            <p:cNvPr id="185" name="object 184"/>
            <p:cNvSpPr/>
            <p:nvPr/>
          </p:nvSpPr>
          <p:spPr>
            <a:xfrm>
              <a:off x="7478224" y="4303112"/>
              <a:ext cx="357505" cy="396240"/>
            </a:xfrm>
            <a:custGeom>
              <a:avLst/>
              <a:gdLst/>
              <a:ahLst/>
              <a:cxnLst/>
              <a:rect l="l" t="t" r="r" b="b"/>
              <a:pathLst>
                <a:path w="357504" h="396239">
                  <a:moveTo>
                    <a:pt x="117411" y="168560"/>
                  </a:moveTo>
                  <a:lnTo>
                    <a:pt x="113495" y="168560"/>
                  </a:lnTo>
                  <a:lnTo>
                    <a:pt x="69337" y="177496"/>
                  </a:lnTo>
                  <a:lnTo>
                    <a:pt x="33241" y="201851"/>
                  </a:lnTo>
                  <a:lnTo>
                    <a:pt x="8885" y="237944"/>
                  </a:lnTo>
                  <a:lnTo>
                    <a:pt x="23" y="281729"/>
                  </a:lnTo>
                  <a:lnTo>
                    <a:pt x="0" y="282347"/>
                  </a:lnTo>
                  <a:lnTo>
                    <a:pt x="8885" y="326247"/>
                  </a:lnTo>
                  <a:lnTo>
                    <a:pt x="33241" y="362341"/>
                  </a:lnTo>
                  <a:lnTo>
                    <a:pt x="69337" y="386695"/>
                  </a:lnTo>
                  <a:lnTo>
                    <a:pt x="113495" y="395631"/>
                  </a:lnTo>
                  <a:lnTo>
                    <a:pt x="148939" y="389963"/>
                  </a:lnTo>
                  <a:lnTo>
                    <a:pt x="166295" y="381087"/>
                  </a:lnTo>
                  <a:lnTo>
                    <a:pt x="113495" y="381087"/>
                  </a:lnTo>
                  <a:lnTo>
                    <a:pt x="74995" y="373296"/>
                  </a:lnTo>
                  <a:lnTo>
                    <a:pt x="43526" y="352061"/>
                  </a:lnTo>
                  <a:lnTo>
                    <a:pt x="22293" y="320591"/>
                  </a:lnTo>
                  <a:lnTo>
                    <a:pt x="14554" y="282347"/>
                  </a:lnTo>
                  <a:lnTo>
                    <a:pt x="14577" y="281729"/>
                  </a:lnTo>
                  <a:lnTo>
                    <a:pt x="22293" y="243600"/>
                  </a:lnTo>
                  <a:lnTo>
                    <a:pt x="43539" y="212121"/>
                  </a:lnTo>
                  <a:lnTo>
                    <a:pt x="75001" y="190894"/>
                  </a:lnTo>
                  <a:lnTo>
                    <a:pt x="113495" y="183104"/>
                  </a:lnTo>
                  <a:lnTo>
                    <a:pt x="168192" y="183104"/>
                  </a:lnTo>
                  <a:lnTo>
                    <a:pt x="157165" y="177330"/>
                  </a:lnTo>
                  <a:lnTo>
                    <a:pt x="138342" y="171335"/>
                  </a:lnTo>
                  <a:lnTo>
                    <a:pt x="138342" y="169157"/>
                  </a:lnTo>
                  <a:lnTo>
                    <a:pt x="125128" y="169157"/>
                  </a:lnTo>
                  <a:lnTo>
                    <a:pt x="121306" y="168759"/>
                  </a:lnTo>
                  <a:lnTo>
                    <a:pt x="117411" y="168560"/>
                  </a:lnTo>
                  <a:close/>
                </a:path>
                <a:path w="357504" h="396239">
                  <a:moveTo>
                    <a:pt x="168192" y="183104"/>
                  </a:moveTo>
                  <a:lnTo>
                    <a:pt x="113495" y="183104"/>
                  </a:lnTo>
                  <a:lnTo>
                    <a:pt x="151984" y="190895"/>
                  </a:lnTo>
                  <a:lnTo>
                    <a:pt x="183437" y="212121"/>
                  </a:lnTo>
                  <a:lnTo>
                    <a:pt x="204685" y="243600"/>
                  </a:lnTo>
                  <a:lnTo>
                    <a:pt x="212402" y="281729"/>
                  </a:lnTo>
                  <a:lnTo>
                    <a:pt x="212425" y="282347"/>
                  </a:lnTo>
                  <a:lnTo>
                    <a:pt x="204685" y="320591"/>
                  </a:lnTo>
                  <a:lnTo>
                    <a:pt x="183451" y="352061"/>
                  </a:lnTo>
                  <a:lnTo>
                    <a:pt x="151984" y="373296"/>
                  </a:lnTo>
                  <a:lnTo>
                    <a:pt x="113495" y="381087"/>
                  </a:lnTo>
                  <a:lnTo>
                    <a:pt x="166295" y="381087"/>
                  </a:lnTo>
                  <a:lnTo>
                    <a:pt x="179820" y="374171"/>
                  </a:lnTo>
                  <a:lnTo>
                    <a:pt x="204329" y="350079"/>
                  </a:lnTo>
                  <a:lnTo>
                    <a:pt x="220654" y="319508"/>
                  </a:lnTo>
                  <a:lnTo>
                    <a:pt x="253753" y="319508"/>
                  </a:lnTo>
                  <a:lnTo>
                    <a:pt x="273900" y="318826"/>
                  </a:lnTo>
                  <a:lnTo>
                    <a:pt x="312125" y="313818"/>
                  </a:lnTo>
                  <a:lnTo>
                    <a:pt x="335515" y="305393"/>
                  </a:lnTo>
                  <a:lnTo>
                    <a:pt x="235481" y="305393"/>
                  </a:lnTo>
                  <a:lnTo>
                    <a:pt x="230036" y="305257"/>
                  </a:lnTo>
                  <a:lnTo>
                    <a:pt x="224696" y="305069"/>
                  </a:lnTo>
                  <a:lnTo>
                    <a:pt x="226214" y="297645"/>
                  </a:lnTo>
                  <a:lnTo>
                    <a:pt x="227020" y="289959"/>
                  </a:lnTo>
                  <a:lnTo>
                    <a:pt x="226968" y="278096"/>
                  </a:lnTo>
                  <a:lnTo>
                    <a:pt x="226863" y="276117"/>
                  </a:lnTo>
                  <a:lnTo>
                    <a:pt x="249833" y="276117"/>
                  </a:lnTo>
                  <a:lnTo>
                    <a:pt x="264714" y="275761"/>
                  </a:lnTo>
                  <a:lnTo>
                    <a:pt x="293067" y="273360"/>
                  </a:lnTo>
                  <a:lnTo>
                    <a:pt x="321099" y="268066"/>
                  </a:lnTo>
                  <a:lnTo>
                    <a:pt x="336512" y="261782"/>
                  </a:lnTo>
                  <a:lnTo>
                    <a:pt x="235627" y="261782"/>
                  </a:lnTo>
                  <a:lnTo>
                    <a:pt x="230329" y="261667"/>
                  </a:lnTo>
                  <a:lnTo>
                    <a:pt x="225104" y="261468"/>
                  </a:lnTo>
                  <a:lnTo>
                    <a:pt x="223102" y="252572"/>
                  </a:lnTo>
                  <a:lnTo>
                    <a:pt x="220414" y="243951"/>
                  </a:lnTo>
                  <a:lnTo>
                    <a:pt x="217069" y="235639"/>
                  </a:lnTo>
                  <a:lnTo>
                    <a:pt x="213094" y="227668"/>
                  </a:lnTo>
                  <a:lnTo>
                    <a:pt x="267659" y="227668"/>
                  </a:lnTo>
                  <a:lnTo>
                    <a:pt x="293067" y="225512"/>
                  </a:lnTo>
                  <a:lnTo>
                    <a:pt x="321099" y="220211"/>
                  </a:lnTo>
                  <a:lnTo>
                    <a:pt x="336493" y="213930"/>
                  </a:lnTo>
                  <a:lnTo>
                    <a:pt x="241072" y="213930"/>
                  </a:lnTo>
                  <a:lnTo>
                    <a:pt x="231074" y="213818"/>
                  </a:lnTo>
                  <a:lnTo>
                    <a:pt x="221350" y="213490"/>
                  </a:lnTo>
                  <a:lnTo>
                    <a:pt x="211941" y="212958"/>
                  </a:lnTo>
                  <a:lnTo>
                    <a:pt x="202885" y="212234"/>
                  </a:lnTo>
                  <a:lnTo>
                    <a:pt x="189752" y="198098"/>
                  </a:lnTo>
                  <a:lnTo>
                    <a:pt x="174407" y="186358"/>
                  </a:lnTo>
                  <a:lnTo>
                    <a:pt x="168192" y="183104"/>
                  </a:lnTo>
                  <a:close/>
                </a:path>
                <a:path w="357504" h="396239">
                  <a:moveTo>
                    <a:pt x="253753" y="319508"/>
                  </a:moveTo>
                  <a:lnTo>
                    <a:pt x="220654" y="319508"/>
                  </a:lnTo>
                  <a:lnTo>
                    <a:pt x="228340" y="319833"/>
                  </a:lnTo>
                  <a:lnTo>
                    <a:pt x="235334" y="319937"/>
                  </a:lnTo>
                  <a:lnTo>
                    <a:pt x="241072" y="319937"/>
                  </a:lnTo>
                  <a:lnTo>
                    <a:pt x="253753" y="319508"/>
                  </a:lnTo>
                  <a:close/>
                </a:path>
                <a:path w="357504" h="396239">
                  <a:moveTo>
                    <a:pt x="357027" y="258819"/>
                  </a:moveTo>
                  <a:lnTo>
                    <a:pt x="343781" y="258819"/>
                  </a:lnTo>
                  <a:lnTo>
                    <a:pt x="343781" y="282347"/>
                  </a:lnTo>
                  <a:lnTo>
                    <a:pt x="335363" y="291319"/>
                  </a:lnTo>
                  <a:lnTo>
                    <a:pt x="313269" y="298645"/>
                  </a:lnTo>
                  <a:lnTo>
                    <a:pt x="280754" y="303583"/>
                  </a:lnTo>
                  <a:lnTo>
                    <a:pt x="241072" y="305393"/>
                  </a:lnTo>
                  <a:lnTo>
                    <a:pt x="335515" y="305393"/>
                  </a:lnTo>
                  <a:lnTo>
                    <a:pt x="343812" y="302405"/>
                  </a:lnTo>
                  <a:lnTo>
                    <a:pt x="357013" y="282096"/>
                  </a:lnTo>
                  <a:lnTo>
                    <a:pt x="357027" y="258819"/>
                  </a:lnTo>
                  <a:close/>
                </a:path>
                <a:path w="357504" h="396239">
                  <a:moveTo>
                    <a:pt x="249833" y="276117"/>
                  </a:moveTo>
                  <a:lnTo>
                    <a:pt x="226863" y="276117"/>
                  </a:lnTo>
                  <a:lnTo>
                    <a:pt x="232088" y="276263"/>
                  </a:lnTo>
                  <a:lnTo>
                    <a:pt x="236947" y="276326"/>
                  </a:lnTo>
                  <a:lnTo>
                    <a:pt x="241072" y="276326"/>
                  </a:lnTo>
                  <a:lnTo>
                    <a:pt x="249833" y="276117"/>
                  </a:lnTo>
                  <a:close/>
                </a:path>
                <a:path w="357504" h="396239">
                  <a:moveTo>
                    <a:pt x="357027" y="210956"/>
                  </a:moveTo>
                  <a:lnTo>
                    <a:pt x="343781" y="210956"/>
                  </a:lnTo>
                  <a:lnTo>
                    <a:pt x="343781" y="238746"/>
                  </a:lnTo>
                  <a:lnTo>
                    <a:pt x="335363" y="247717"/>
                  </a:lnTo>
                  <a:lnTo>
                    <a:pt x="313269" y="255039"/>
                  </a:lnTo>
                  <a:lnTo>
                    <a:pt x="280754" y="259973"/>
                  </a:lnTo>
                  <a:lnTo>
                    <a:pt x="241072" y="261782"/>
                  </a:lnTo>
                  <a:lnTo>
                    <a:pt x="336512" y="261782"/>
                  </a:lnTo>
                  <a:lnTo>
                    <a:pt x="343781" y="258819"/>
                  </a:lnTo>
                  <a:lnTo>
                    <a:pt x="357027" y="258819"/>
                  </a:lnTo>
                  <a:lnTo>
                    <a:pt x="357076" y="235639"/>
                  </a:lnTo>
                  <a:lnTo>
                    <a:pt x="357226" y="234882"/>
                  </a:lnTo>
                  <a:lnTo>
                    <a:pt x="357226" y="230767"/>
                  </a:lnTo>
                  <a:lnTo>
                    <a:pt x="357027" y="229814"/>
                  </a:lnTo>
                  <a:lnTo>
                    <a:pt x="357027" y="210956"/>
                  </a:lnTo>
                  <a:close/>
                </a:path>
                <a:path w="357504" h="396239">
                  <a:moveTo>
                    <a:pt x="267659" y="227668"/>
                  </a:moveTo>
                  <a:lnTo>
                    <a:pt x="213094" y="227668"/>
                  </a:lnTo>
                  <a:lnTo>
                    <a:pt x="220885" y="228056"/>
                  </a:lnTo>
                  <a:lnTo>
                    <a:pt x="228230" y="228308"/>
                  </a:lnTo>
                  <a:lnTo>
                    <a:pt x="235001" y="228444"/>
                  </a:lnTo>
                  <a:lnTo>
                    <a:pt x="241072" y="228485"/>
                  </a:lnTo>
                  <a:lnTo>
                    <a:pt x="264714" y="227918"/>
                  </a:lnTo>
                  <a:lnTo>
                    <a:pt x="267659" y="227668"/>
                  </a:lnTo>
                  <a:close/>
                </a:path>
                <a:path w="357504" h="396239">
                  <a:moveTo>
                    <a:pt x="357027" y="159209"/>
                  </a:moveTo>
                  <a:lnTo>
                    <a:pt x="343781" y="159209"/>
                  </a:lnTo>
                  <a:lnTo>
                    <a:pt x="343780" y="190895"/>
                  </a:lnTo>
                  <a:lnTo>
                    <a:pt x="335363" y="199865"/>
                  </a:lnTo>
                  <a:lnTo>
                    <a:pt x="313269" y="207187"/>
                  </a:lnTo>
                  <a:lnTo>
                    <a:pt x="280754" y="212121"/>
                  </a:lnTo>
                  <a:lnTo>
                    <a:pt x="241072" y="213930"/>
                  </a:lnTo>
                  <a:lnTo>
                    <a:pt x="336493" y="213930"/>
                  </a:lnTo>
                  <a:lnTo>
                    <a:pt x="343781" y="210956"/>
                  </a:lnTo>
                  <a:lnTo>
                    <a:pt x="357027" y="210956"/>
                  </a:lnTo>
                  <a:lnTo>
                    <a:pt x="357027" y="192287"/>
                  </a:lnTo>
                  <a:lnTo>
                    <a:pt x="357226" y="191271"/>
                  </a:lnTo>
                  <a:lnTo>
                    <a:pt x="357226" y="187167"/>
                  </a:lnTo>
                  <a:lnTo>
                    <a:pt x="357059" y="186358"/>
                  </a:lnTo>
                  <a:lnTo>
                    <a:pt x="357027" y="159209"/>
                  </a:lnTo>
                  <a:close/>
                </a:path>
                <a:path w="357504" h="396239">
                  <a:moveTo>
                    <a:pt x="343781" y="159209"/>
                  </a:moveTo>
                  <a:lnTo>
                    <a:pt x="138342" y="159209"/>
                  </a:lnTo>
                  <a:lnTo>
                    <a:pt x="165174" y="168454"/>
                  </a:lnTo>
                  <a:lnTo>
                    <a:pt x="196983" y="173355"/>
                  </a:lnTo>
                  <a:lnTo>
                    <a:pt x="225155" y="175289"/>
                  </a:lnTo>
                  <a:lnTo>
                    <a:pt x="241072" y="175628"/>
                  </a:lnTo>
                  <a:lnTo>
                    <a:pt x="256989" y="175289"/>
                  </a:lnTo>
                  <a:lnTo>
                    <a:pt x="285151" y="173355"/>
                  </a:lnTo>
                  <a:lnTo>
                    <a:pt x="316950" y="168454"/>
                  </a:lnTo>
                  <a:lnTo>
                    <a:pt x="343781" y="159209"/>
                  </a:lnTo>
                  <a:close/>
                </a:path>
                <a:path w="357504" h="396239">
                  <a:moveTo>
                    <a:pt x="241072" y="0"/>
                  </a:moveTo>
                  <a:lnTo>
                    <a:pt x="191616" y="2857"/>
                  </a:lnTo>
                  <a:lnTo>
                    <a:pt x="131903" y="20784"/>
                  </a:lnTo>
                  <a:lnTo>
                    <a:pt x="125784" y="29067"/>
                  </a:lnTo>
                  <a:lnTo>
                    <a:pt x="125168" y="30732"/>
                  </a:lnTo>
                  <a:lnTo>
                    <a:pt x="124793" y="32480"/>
                  </a:lnTo>
                  <a:lnTo>
                    <a:pt x="124919" y="36459"/>
                  </a:lnTo>
                  <a:lnTo>
                    <a:pt x="125128" y="37464"/>
                  </a:lnTo>
                  <a:lnTo>
                    <a:pt x="125128" y="79243"/>
                  </a:lnTo>
                  <a:lnTo>
                    <a:pt x="124929" y="80196"/>
                  </a:lnTo>
                  <a:lnTo>
                    <a:pt x="124919" y="84311"/>
                  </a:lnTo>
                  <a:lnTo>
                    <a:pt x="125128" y="85316"/>
                  </a:lnTo>
                  <a:lnTo>
                    <a:pt x="125128" y="133158"/>
                  </a:lnTo>
                  <a:lnTo>
                    <a:pt x="125379" y="134707"/>
                  </a:lnTo>
                  <a:lnTo>
                    <a:pt x="125735" y="136215"/>
                  </a:lnTo>
                  <a:lnTo>
                    <a:pt x="125159" y="137828"/>
                  </a:lnTo>
                  <a:lnTo>
                    <a:pt x="124793" y="139514"/>
                  </a:lnTo>
                  <a:lnTo>
                    <a:pt x="124919" y="143419"/>
                  </a:lnTo>
                  <a:lnTo>
                    <a:pt x="125128" y="144435"/>
                  </a:lnTo>
                  <a:lnTo>
                    <a:pt x="125128" y="169157"/>
                  </a:lnTo>
                  <a:lnTo>
                    <a:pt x="138342" y="169157"/>
                  </a:lnTo>
                  <a:lnTo>
                    <a:pt x="138342" y="159209"/>
                  </a:lnTo>
                  <a:lnTo>
                    <a:pt x="357027" y="159209"/>
                  </a:lnTo>
                  <a:lnTo>
                    <a:pt x="357027" y="154822"/>
                  </a:lnTo>
                  <a:lnTo>
                    <a:pt x="241072" y="154822"/>
                  </a:lnTo>
                  <a:lnTo>
                    <a:pt x="201389" y="153012"/>
                  </a:lnTo>
                  <a:lnTo>
                    <a:pt x="168873" y="148074"/>
                  </a:lnTo>
                  <a:lnTo>
                    <a:pt x="146781" y="140748"/>
                  </a:lnTo>
                  <a:lnTo>
                    <a:pt x="138384" y="131786"/>
                  </a:lnTo>
                  <a:lnTo>
                    <a:pt x="138342" y="103986"/>
                  </a:lnTo>
                  <a:lnTo>
                    <a:pt x="193677" y="103986"/>
                  </a:lnTo>
                  <a:lnTo>
                    <a:pt x="168873" y="100216"/>
                  </a:lnTo>
                  <a:lnTo>
                    <a:pt x="146781" y="92887"/>
                  </a:lnTo>
                  <a:lnTo>
                    <a:pt x="138384" y="83924"/>
                  </a:lnTo>
                  <a:lnTo>
                    <a:pt x="138342" y="52239"/>
                  </a:lnTo>
                  <a:lnTo>
                    <a:pt x="357027" y="52239"/>
                  </a:lnTo>
                  <a:lnTo>
                    <a:pt x="357027" y="51914"/>
                  </a:lnTo>
                  <a:lnTo>
                    <a:pt x="241072" y="51914"/>
                  </a:lnTo>
                  <a:lnTo>
                    <a:pt x="201625" y="50119"/>
                  </a:lnTo>
                  <a:lnTo>
                    <a:pt x="171229" y="45662"/>
                  </a:lnTo>
                  <a:lnTo>
                    <a:pt x="150621" y="39939"/>
                  </a:lnTo>
                  <a:lnTo>
                    <a:pt x="140541" y="34344"/>
                  </a:lnTo>
                  <a:lnTo>
                    <a:pt x="150621" y="28742"/>
                  </a:lnTo>
                  <a:lnTo>
                    <a:pt x="171229" y="23012"/>
                  </a:lnTo>
                  <a:lnTo>
                    <a:pt x="201625" y="18550"/>
                  </a:lnTo>
                  <a:lnTo>
                    <a:pt x="241072" y="16753"/>
                  </a:lnTo>
                  <a:lnTo>
                    <a:pt x="341434" y="16753"/>
                  </a:lnTo>
                  <a:lnTo>
                    <a:pt x="324605" y="9060"/>
                  </a:lnTo>
                  <a:lnTo>
                    <a:pt x="290534" y="2857"/>
                  </a:lnTo>
                  <a:lnTo>
                    <a:pt x="259027" y="421"/>
                  </a:lnTo>
                  <a:lnTo>
                    <a:pt x="241072" y="0"/>
                  </a:lnTo>
                  <a:close/>
                </a:path>
                <a:path w="357504" h="396239">
                  <a:moveTo>
                    <a:pt x="357027" y="103996"/>
                  </a:moveTo>
                  <a:lnTo>
                    <a:pt x="343781" y="103996"/>
                  </a:lnTo>
                  <a:lnTo>
                    <a:pt x="343781" y="131786"/>
                  </a:lnTo>
                  <a:lnTo>
                    <a:pt x="335363" y="140753"/>
                  </a:lnTo>
                  <a:lnTo>
                    <a:pt x="313269" y="148075"/>
                  </a:lnTo>
                  <a:lnTo>
                    <a:pt x="280754" y="153012"/>
                  </a:lnTo>
                  <a:lnTo>
                    <a:pt x="241072" y="154822"/>
                  </a:lnTo>
                  <a:lnTo>
                    <a:pt x="357027" y="154822"/>
                  </a:lnTo>
                  <a:lnTo>
                    <a:pt x="357027" y="144435"/>
                  </a:lnTo>
                  <a:lnTo>
                    <a:pt x="357226" y="143419"/>
                  </a:lnTo>
                  <a:lnTo>
                    <a:pt x="357351" y="139514"/>
                  </a:lnTo>
                  <a:lnTo>
                    <a:pt x="356995" y="137828"/>
                  </a:lnTo>
                  <a:lnTo>
                    <a:pt x="356419" y="136215"/>
                  </a:lnTo>
                  <a:lnTo>
                    <a:pt x="356775" y="134707"/>
                  </a:lnTo>
                  <a:lnTo>
                    <a:pt x="357027" y="133158"/>
                  </a:lnTo>
                  <a:lnTo>
                    <a:pt x="357027" y="103996"/>
                  </a:lnTo>
                  <a:close/>
                </a:path>
                <a:path w="357504" h="396239">
                  <a:moveTo>
                    <a:pt x="193677" y="103986"/>
                  </a:moveTo>
                  <a:lnTo>
                    <a:pt x="138342" y="103986"/>
                  </a:lnTo>
                  <a:lnTo>
                    <a:pt x="161051" y="113249"/>
                  </a:lnTo>
                  <a:lnTo>
                    <a:pt x="189083" y="118547"/>
                  </a:lnTo>
                  <a:lnTo>
                    <a:pt x="217434" y="120949"/>
                  </a:lnTo>
                  <a:lnTo>
                    <a:pt x="241072" y="121514"/>
                  </a:lnTo>
                  <a:lnTo>
                    <a:pt x="264716" y="120949"/>
                  </a:lnTo>
                  <a:lnTo>
                    <a:pt x="293074" y="118546"/>
                  </a:lnTo>
                  <a:lnTo>
                    <a:pt x="321110" y="113245"/>
                  </a:lnTo>
                  <a:lnTo>
                    <a:pt x="336492" y="106970"/>
                  </a:lnTo>
                  <a:lnTo>
                    <a:pt x="241072" y="106970"/>
                  </a:lnTo>
                  <a:lnTo>
                    <a:pt x="201389" y="105158"/>
                  </a:lnTo>
                  <a:lnTo>
                    <a:pt x="193677" y="103986"/>
                  </a:lnTo>
                  <a:close/>
                </a:path>
                <a:path w="357504" h="396239">
                  <a:moveTo>
                    <a:pt x="357027" y="52249"/>
                  </a:moveTo>
                  <a:lnTo>
                    <a:pt x="343781" y="52249"/>
                  </a:lnTo>
                  <a:lnTo>
                    <a:pt x="343781" y="83924"/>
                  </a:lnTo>
                  <a:lnTo>
                    <a:pt x="335363" y="92896"/>
                  </a:lnTo>
                  <a:lnTo>
                    <a:pt x="313269" y="100222"/>
                  </a:lnTo>
                  <a:lnTo>
                    <a:pt x="280754" y="105160"/>
                  </a:lnTo>
                  <a:lnTo>
                    <a:pt x="241072" y="106970"/>
                  </a:lnTo>
                  <a:lnTo>
                    <a:pt x="336492" y="106970"/>
                  </a:lnTo>
                  <a:lnTo>
                    <a:pt x="343781" y="103996"/>
                  </a:lnTo>
                  <a:lnTo>
                    <a:pt x="357027" y="103996"/>
                  </a:lnTo>
                  <a:lnTo>
                    <a:pt x="357027" y="85316"/>
                  </a:lnTo>
                  <a:lnTo>
                    <a:pt x="357226" y="84311"/>
                  </a:lnTo>
                  <a:lnTo>
                    <a:pt x="357226" y="80196"/>
                  </a:lnTo>
                  <a:lnTo>
                    <a:pt x="357027" y="79243"/>
                  </a:lnTo>
                  <a:lnTo>
                    <a:pt x="357027" y="52249"/>
                  </a:lnTo>
                  <a:close/>
                </a:path>
                <a:path w="357504" h="396239">
                  <a:moveTo>
                    <a:pt x="357027" y="52239"/>
                  </a:moveTo>
                  <a:lnTo>
                    <a:pt x="138342" y="52239"/>
                  </a:lnTo>
                  <a:lnTo>
                    <a:pt x="165202" y="61494"/>
                  </a:lnTo>
                  <a:lnTo>
                    <a:pt x="197002" y="66395"/>
                  </a:lnTo>
                  <a:lnTo>
                    <a:pt x="225162" y="68329"/>
                  </a:lnTo>
                  <a:lnTo>
                    <a:pt x="241072" y="68668"/>
                  </a:lnTo>
                  <a:lnTo>
                    <a:pt x="256992" y="68328"/>
                  </a:lnTo>
                  <a:lnTo>
                    <a:pt x="285159" y="66394"/>
                  </a:lnTo>
                  <a:lnTo>
                    <a:pt x="316963" y="61489"/>
                  </a:lnTo>
                  <a:lnTo>
                    <a:pt x="343781" y="52249"/>
                  </a:lnTo>
                  <a:lnTo>
                    <a:pt x="357027" y="52249"/>
                  </a:lnTo>
                  <a:close/>
                </a:path>
                <a:path w="357504" h="396239">
                  <a:moveTo>
                    <a:pt x="341434" y="16753"/>
                  </a:moveTo>
                  <a:lnTo>
                    <a:pt x="241072" y="16753"/>
                  </a:lnTo>
                  <a:lnTo>
                    <a:pt x="280525" y="18550"/>
                  </a:lnTo>
                  <a:lnTo>
                    <a:pt x="310925" y="23012"/>
                  </a:lnTo>
                  <a:lnTo>
                    <a:pt x="331533" y="28742"/>
                  </a:lnTo>
                  <a:lnTo>
                    <a:pt x="341614" y="34344"/>
                  </a:lnTo>
                  <a:lnTo>
                    <a:pt x="331533" y="39939"/>
                  </a:lnTo>
                  <a:lnTo>
                    <a:pt x="310925" y="45662"/>
                  </a:lnTo>
                  <a:lnTo>
                    <a:pt x="280525" y="50119"/>
                  </a:lnTo>
                  <a:lnTo>
                    <a:pt x="241072" y="51914"/>
                  </a:lnTo>
                  <a:lnTo>
                    <a:pt x="357027" y="51914"/>
                  </a:lnTo>
                  <a:lnTo>
                    <a:pt x="357027" y="37464"/>
                  </a:lnTo>
                  <a:lnTo>
                    <a:pt x="357226" y="36459"/>
                  </a:lnTo>
                  <a:lnTo>
                    <a:pt x="357351" y="32480"/>
                  </a:lnTo>
                  <a:lnTo>
                    <a:pt x="356971" y="30721"/>
                  </a:lnTo>
                  <a:lnTo>
                    <a:pt x="356367" y="29067"/>
                  </a:lnTo>
                  <a:lnTo>
                    <a:pt x="355344" y="25548"/>
                  </a:lnTo>
                  <a:lnTo>
                    <a:pt x="353163" y="22627"/>
                  </a:lnTo>
                  <a:lnTo>
                    <a:pt x="350252" y="20784"/>
                  </a:lnTo>
                  <a:lnTo>
                    <a:pt x="341434" y="16753"/>
                  </a:lnTo>
                  <a:close/>
                </a:path>
              </a:pathLst>
            </a:custGeom>
            <a:solidFill>
              <a:srgbClr val="FFFFFF"/>
            </a:solidFill>
          </p:spPr>
          <p:txBody>
            <a:bodyPr wrap="square" lIns="0" tIns="0" rIns="0" bIns="0" rtlCol="0"/>
            <a:lstStyle/>
            <a:p>
              <a:endParaRPr sz="1092"/>
            </a:p>
          </p:txBody>
        </p:sp>
        <p:pic>
          <p:nvPicPr>
            <p:cNvPr id="186" name="object 185"/>
            <p:cNvPicPr/>
            <p:nvPr/>
          </p:nvPicPr>
          <p:blipFill>
            <a:blip r:embed="rId61" cstate="print"/>
            <a:stretch>
              <a:fillRect/>
            </a:stretch>
          </p:blipFill>
          <p:spPr>
            <a:xfrm>
              <a:off x="7515217" y="4508700"/>
              <a:ext cx="152990" cy="153011"/>
            </a:xfrm>
            <a:prstGeom prst="rect">
              <a:avLst/>
            </a:prstGeom>
          </p:spPr>
        </p:pic>
      </p:grpSp>
      <p:grpSp>
        <p:nvGrpSpPr>
          <p:cNvPr id="187" name="object 186"/>
          <p:cNvGrpSpPr/>
          <p:nvPr userDrawn="1"/>
        </p:nvGrpSpPr>
        <p:grpSpPr>
          <a:xfrm>
            <a:off x="3988263" y="4879892"/>
            <a:ext cx="184074" cy="249907"/>
            <a:chOff x="6576480" y="8047303"/>
            <a:chExt cx="303530" cy="412115"/>
          </a:xfrm>
        </p:grpSpPr>
        <p:pic>
          <p:nvPicPr>
            <p:cNvPr id="188" name="object 187"/>
            <p:cNvPicPr/>
            <p:nvPr/>
          </p:nvPicPr>
          <p:blipFill>
            <a:blip r:embed="rId62" cstate="print"/>
            <a:stretch>
              <a:fillRect/>
            </a:stretch>
          </p:blipFill>
          <p:spPr>
            <a:xfrm>
              <a:off x="6610156" y="8317149"/>
              <a:ext cx="101975" cy="95651"/>
            </a:xfrm>
            <a:prstGeom prst="rect">
              <a:avLst/>
            </a:prstGeom>
          </p:spPr>
        </p:pic>
        <p:sp>
          <p:nvSpPr>
            <p:cNvPr id="189" name="object 188"/>
            <p:cNvSpPr/>
            <p:nvPr/>
          </p:nvSpPr>
          <p:spPr>
            <a:xfrm>
              <a:off x="6576480" y="8047303"/>
              <a:ext cx="303530" cy="412115"/>
            </a:xfrm>
            <a:custGeom>
              <a:avLst/>
              <a:gdLst/>
              <a:ahLst/>
              <a:cxnLst/>
              <a:rect l="l" t="t" r="r" b="b"/>
              <a:pathLst>
                <a:path w="303529" h="412115">
                  <a:moveTo>
                    <a:pt x="123901" y="0"/>
                  </a:moveTo>
                  <a:lnTo>
                    <a:pt x="117211" y="0"/>
                  </a:lnTo>
                  <a:lnTo>
                    <a:pt x="114059" y="1581"/>
                  </a:lnTo>
                  <a:lnTo>
                    <a:pt x="85235" y="46771"/>
                  </a:lnTo>
                  <a:lnTo>
                    <a:pt x="61285" y="96633"/>
                  </a:lnTo>
                  <a:lnTo>
                    <a:pt x="40614" y="148960"/>
                  </a:lnTo>
                  <a:lnTo>
                    <a:pt x="23635" y="198885"/>
                  </a:lnTo>
                  <a:lnTo>
                    <a:pt x="10764" y="241542"/>
                  </a:lnTo>
                  <a:lnTo>
                    <a:pt x="7129" y="250509"/>
                  </a:lnTo>
                  <a:lnTo>
                    <a:pt x="4242" y="259705"/>
                  </a:lnTo>
                  <a:lnTo>
                    <a:pt x="2110" y="269099"/>
                  </a:lnTo>
                  <a:lnTo>
                    <a:pt x="743" y="278661"/>
                  </a:lnTo>
                  <a:lnTo>
                    <a:pt x="20" y="281583"/>
                  </a:lnTo>
                  <a:lnTo>
                    <a:pt x="0" y="283132"/>
                  </a:lnTo>
                  <a:lnTo>
                    <a:pt x="282" y="284619"/>
                  </a:lnTo>
                  <a:lnTo>
                    <a:pt x="189" y="286336"/>
                  </a:lnTo>
                  <a:lnTo>
                    <a:pt x="9565" y="337954"/>
                  </a:lnTo>
                  <a:lnTo>
                    <a:pt x="35407" y="376251"/>
                  </a:lnTo>
                  <a:lnTo>
                    <a:pt x="73704" y="402095"/>
                  </a:lnTo>
                  <a:lnTo>
                    <a:pt x="120551" y="411579"/>
                  </a:lnTo>
                  <a:lnTo>
                    <a:pt x="141631" y="409729"/>
                  </a:lnTo>
                  <a:lnTo>
                    <a:pt x="161519" y="404396"/>
                  </a:lnTo>
                  <a:lnTo>
                    <a:pt x="179902" y="395897"/>
                  </a:lnTo>
                  <a:lnTo>
                    <a:pt x="188132" y="390260"/>
                  </a:lnTo>
                  <a:lnTo>
                    <a:pt x="120551" y="390260"/>
                  </a:lnTo>
                  <a:lnTo>
                    <a:pt x="81996" y="382456"/>
                  </a:lnTo>
                  <a:lnTo>
                    <a:pt x="50476" y="361186"/>
                  </a:lnTo>
                  <a:lnTo>
                    <a:pt x="29206" y="329666"/>
                  </a:lnTo>
                  <a:lnTo>
                    <a:pt x="21402" y="291111"/>
                  </a:lnTo>
                  <a:lnTo>
                    <a:pt x="21507" y="286336"/>
                  </a:lnTo>
                  <a:lnTo>
                    <a:pt x="21638" y="284619"/>
                  </a:lnTo>
                  <a:lnTo>
                    <a:pt x="21758" y="282347"/>
                  </a:lnTo>
                  <a:lnTo>
                    <a:pt x="30690" y="249196"/>
                  </a:lnTo>
                  <a:lnTo>
                    <a:pt x="30889" y="248683"/>
                  </a:lnTo>
                  <a:lnTo>
                    <a:pt x="42635" y="209448"/>
                  </a:lnTo>
                  <a:lnTo>
                    <a:pt x="57751" y="164198"/>
                  </a:lnTo>
                  <a:lnTo>
                    <a:pt x="76020" y="116399"/>
                  </a:lnTo>
                  <a:lnTo>
                    <a:pt x="97075" y="70036"/>
                  </a:lnTo>
                  <a:lnTo>
                    <a:pt x="120551" y="29098"/>
                  </a:lnTo>
                  <a:lnTo>
                    <a:pt x="144735" y="29098"/>
                  </a:lnTo>
                  <a:lnTo>
                    <a:pt x="129064" y="4240"/>
                  </a:lnTo>
                  <a:lnTo>
                    <a:pt x="127043" y="1581"/>
                  </a:lnTo>
                  <a:lnTo>
                    <a:pt x="123901" y="0"/>
                  </a:lnTo>
                  <a:close/>
                </a:path>
                <a:path w="303529" h="412115">
                  <a:moveTo>
                    <a:pt x="272690" y="384553"/>
                  </a:moveTo>
                  <a:lnTo>
                    <a:pt x="196465" y="384553"/>
                  </a:lnTo>
                  <a:lnTo>
                    <a:pt x="205200" y="389844"/>
                  </a:lnTo>
                  <a:lnTo>
                    <a:pt x="214722" y="393798"/>
                  </a:lnTo>
                  <a:lnTo>
                    <a:pt x="224905" y="396273"/>
                  </a:lnTo>
                  <a:lnTo>
                    <a:pt x="235626" y="397129"/>
                  </a:lnTo>
                  <a:lnTo>
                    <a:pt x="261945" y="391803"/>
                  </a:lnTo>
                  <a:lnTo>
                    <a:pt x="272690" y="384553"/>
                  </a:lnTo>
                  <a:close/>
                </a:path>
                <a:path w="303529" h="412115">
                  <a:moveTo>
                    <a:pt x="144735" y="29098"/>
                  </a:moveTo>
                  <a:lnTo>
                    <a:pt x="120551" y="29098"/>
                  </a:lnTo>
                  <a:lnTo>
                    <a:pt x="144027" y="70036"/>
                  </a:lnTo>
                  <a:lnTo>
                    <a:pt x="165082" y="116399"/>
                  </a:lnTo>
                  <a:lnTo>
                    <a:pt x="183350" y="164198"/>
                  </a:lnTo>
                  <a:lnTo>
                    <a:pt x="198467" y="209448"/>
                  </a:lnTo>
                  <a:lnTo>
                    <a:pt x="210223" y="248683"/>
                  </a:lnTo>
                  <a:lnTo>
                    <a:pt x="210412" y="249196"/>
                  </a:lnTo>
                  <a:lnTo>
                    <a:pt x="212883" y="254547"/>
                  </a:lnTo>
                  <a:lnTo>
                    <a:pt x="214737" y="259705"/>
                  </a:lnTo>
                  <a:lnTo>
                    <a:pt x="216108" y="264662"/>
                  </a:lnTo>
                  <a:lnTo>
                    <a:pt x="196836" y="274037"/>
                  </a:lnTo>
                  <a:lnTo>
                    <a:pt x="181568" y="288787"/>
                  </a:lnTo>
                  <a:lnTo>
                    <a:pt x="171553" y="307624"/>
                  </a:lnTo>
                  <a:lnTo>
                    <a:pt x="167942" y="329445"/>
                  </a:lnTo>
                  <a:lnTo>
                    <a:pt x="168845" y="340449"/>
                  </a:lnTo>
                  <a:lnTo>
                    <a:pt x="171454" y="350879"/>
                  </a:lnTo>
                  <a:lnTo>
                    <a:pt x="175615" y="360602"/>
                  </a:lnTo>
                  <a:lnTo>
                    <a:pt x="181177" y="369486"/>
                  </a:lnTo>
                  <a:lnTo>
                    <a:pt x="167838" y="378218"/>
                  </a:lnTo>
                  <a:lnTo>
                    <a:pt x="153134" y="384750"/>
                  </a:lnTo>
                  <a:lnTo>
                    <a:pt x="137295" y="388843"/>
                  </a:lnTo>
                  <a:lnTo>
                    <a:pt x="120551" y="390260"/>
                  </a:lnTo>
                  <a:lnTo>
                    <a:pt x="188132" y="390260"/>
                  </a:lnTo>
                  <a:lnTo>
                    <a:pt x="196465" y="384553"/>
                  </a:lnTo>
                  <a:lnTo>
                    <a:pt x="272690" y="384553"/>
                  </a:lnTo>
                  <a:lnTo>
                    <a:pt x="272969" y="384365"/>
                  </a:lnTo>
                  <a:lnTo>
                    <a:pt x="235626" y="384365"/>
                  </a:lnTo>
                  <a:lnTo>
                    <a:pt x="214271" y="380042"/>
                  </a:lnTo>
                  <a:lnTo>
                    <a:pt x="196815" y="368261"/>
                  </a:lnTo>
                  <a:lnTo>
                    <a:pt x="185038" y="350801"/>
                  </a:lnTo>
                  <a:lnTo>
                    <a:pt x="180717" y="329445"/>
                  </a:lnTo>
                  <a:lnTo>
                    <a:pt x="185038" y="308096"/>
                  </a:lnTo>
                  <a:lnTo>
                    <a:pt x="196815" y="290644"/>
                  </a:lnTo>
                  <a:lnTo>
                    <a:pt x="214271" y="278867"/>
                  </a:lnTo>
                  <a:lnTo>
                    <a:pt x="235626" y="274546"/>
                  </a:lnTo>
                  <a:lnTo>
                    <a:pt x="272989" y="274546"/>
                  </a:lnTo>
                  <a:lnTo>
                    <a:pt x="263067" y="267644"/>
                  </a:lnTo>
                  <a:lnTo>
                    <a:pt x="237354" y="261855"/>
                  </a:lnTo>
                  <a:lnTo>
                    <a:pt x="235615" y="254913"/>
                  </a:lnTo>
                  <a:lnTo>
                    <a:pt x="233322" y="248107"/>
                  </a:lnTo>
                  <a:lnTo>
                    <a:pt x="230359" y="241542"/>
                  </a:lnTo>
                  <a:lnTo>
                    <a:pt x="217481" y="198884"/>
                  </a:lnTo>
                  <a:lnTo>
                    <a:pt x="200498" y="148957"/>
                  </a:lnTo>
                  <a:lnTo>
                    <a:pt x="179823" y="96629"/>
                  </a:lnTo>
                  <a:lnTo>
                    <a:pt x="155874" y="46767"/>
                  </a:lnTo>
                  <a:lnTo>
                    <a:pt x="144735" y="29098"/>
                  </a:lnTo>
                  <a:close/>
                </a:path>
                <a:path w="303529" h="412115">
                  <a:moveTo>
                    <a:pt x="272989" y="274546"/>
                  </a:moveTo>
                  <a:lnTo>
                    <a:pt x="235626" y="274546"/>
                  </a:lnTo>
                  <a:lnTo>
                    <a:pt x="256976" y="278867"/>
                  </a:lnTo>
                  <a:lnTo>
                    <a:pt x="274432" y="290644"/>
                  </a:lnTo>
                  <a:lnTo>
                    <a:pt x="286212" y="308096"/>
                  </a:lnTo>
                  <a:lnTo>
                    <a:pt x="290535" y="329445"/>
                  </a:lnTo>
                  <a:lnTo>
                    <a:pt x="286212" y="350801"/>
                  </a:lnTo>
                  <a:lnTo>
                    <a:pt x="274432" y="368261"/>
                  </a:lnTo>
                  <a:lnTo>
                    <a:pt x="256976" y="380042"/>
                  </a:lnTo>
                  <a:lnTo>
                    <a:pt x="235626" y="384365"/>
                  </a:lnTo>
                  <a:lnTo>
                    <a:pt x="272969" y="384365"/>
                  </a:lnTo>
                  <a:lnTo>
                    <a:pt x="283462" y="377285"/>
                  </a:lnTo>
                  <a:lnTo>
                    <a:pt x="297982" y="355769"/>
                  </a:lnTo>
                  <a:lnTo>
                    <a:pt x="303310" y="329445"/>
                  </a:lnTo>
                  <a:lnTo>
                    <a:pt x="298140" y="303519"/>
                  </a:lnTo>
                  <a:lnTo>
                    <a:pt x="284028" y="282225"/>
                  </a:lnTo>
                  <a:lnTo>
                    <a:pt x="272989" y="274546"/>
                  </a:lnTo>
                  <a:close/>
                </a:path>
              </a:pathLst>
            </a:custGeom>
            <a:solidFill>
              <a:srgbClr val="FFFFFF"/>
            </a:solidFill>
          </p:spPr>
          <p:txBody>
            <a:bodyPr wrap="square" lIns="0" tIns="0" rIns="0" bIns="0" rtlCol="0"/>
            <a:lstStyle/>
            <a:p>
              <a:endParaRPr sz="1092"/>
            </a:p>
          </p:txBody>
        </p:sp>
        <p:pic>
          <p:nvPicPr>
            <p:cNvPr id="190" name="object 189"/>
            <p:cNvPicPr/>
            <p:nvPr/>
          </p:nvPicPr>
          <p:blipFill>
            <a:blip r:embed="rId63" cstate="print"/>
            <a:stretch>
              <a:fillRect/>
            </a:stretch>
          </p:blipFill>
          <p:spPr>
            <a:xfrm>
              <a:off x="6778733" y="8343379"/>
              <a:ext cx="66751" cy="66751"/>
            </a:xfrm>
            <a:prstGeom prst="rect">
              <a:avLst/>
            </a:prstGeom>
          </p:spPr>
        </p:pic>
      </p:grpSp>
      <p:sp>
        <p:nvSpPr>
          <p:cNvPr id="191" name="object 190"/>
          <p:cNvSpPr/>
          <p:nvPr userDrawn="1"/>
        </p:nvSpPr>
        <p:spPr>
          <a:xfrm>
            <a:off x="5640105" y="2573629"/>
            <a:ext cx="259552" cy="311902"/>
          </a:xfrm>
          <a:custGeom>
            <a:avLst/>
            <a:gdLst/>
            <a:ahLst/>
            <a:cxnLst/>
            <a:rect l="l" t="t" r="r" b="b"/>
            <a:pathLst>
              <a:path w="427990" h="514350">
                <a:moveTo>
                  <a:pt x="427926" y="398780"/>
                </a:moveTo>
                <a:lnTo>
                  <a:pt x="423468" y="377190"/>
                </a:lnTo>
                <a:lnTo>
                  <a:pt x="413346" y="362407"/>
                </a:lnTo>
                <a:lnTo>
                  <a:pt x="413346" y="398780"/>
                </a:lnTo>
                <a:lnTo>
                  <a:pt x="413346" y="402590"/>
                </a:lnTo>
                <a:lnTo>
                  <a:pt x="401002" y="426720"/>
                </a:lnTo>
                <a:lnTo>
                  <a:pt x="326275" y="499110"/>
                </a:lnTo>
                <a:lnTo>
                  <a:pt x="254292" y="429260"/>
                </a:lnTo>
                <a:lnTo>
                  <a:pt x="253873" y="429260"/>
                </a:lnTo>
                <a:lnTo>
                  <a:pt x="252196" y="427990"/>
                </a:lnTo>
                <a:lnTo>
                  <a:pt x="238937" y="402590"/>
                </a:lnTo>
                <a:lnTo>
                  <a:pt x="238937" y="398780"/>
                </a:lnTo>
                <a:lnTo>
                  <a:pt x="257556" y="364490"/>
                </a:lnTo>
                <a:lnTo>
                  <a:pt x="272618" y="358140"/>
                </a:lnTo>
                <a:lnTo>
                  <a:pt x="290753" y="358140"/>
                </a:lnTo>
                <a:lnTo>
                  <a:pt x="320687" y="383540"/>
                </a:lnTo>
                <a:lnTo>
                  <a:pt x="323291" y="386080"/>
                </a:lnTo>
                <a:lnTo>
                  <a:pt x="329006" y="386080"/>
                </a:lnTo>
                <a:lnTo>
                  <a:pt x="331584" y="383540"/>
                </a:lnTo>
                <a:lnTo>
                  <a:pt x="336524" y="374650"/>
                </a:lnTo>
                <a:lnTo>
                  <a:pt x="339039" y="372110"/>
                </a:lnTo>
                <a:lnTo>
                  <a:pt x="345528" y="365760"/>
                </a:lnTo>
                <a:lnTo>
                  <a:pt x="353199" y="361950"/>
                </a:lnTo>
                <a:lnTo>
                  <a:pt x="361823" y="358140"/>
                </a:lnTo>
                <a:lnTo>
                  <a:pt x="379679" y="358140"/>
                </a:lnTo>
                <a:lnTo>
                  <a:pt x="410032" y="382270"/>
                </a:lnTo>
                <a:lnTo>
                  <a:pt x="413346" y="398780"/>
                </a:lnTo>
                <a:lnTo>
                  <a:pt x="413346" y="362407"/>
                </a:lnTo>
                <a:lnTo>
                  <a:pt x="411302" y="359410"/>
                </a:lnTo>
                <a:lnTo>
                  <a:pt x="393268" y="347980"/>
                </a:lnTo>
                <a:lnTo>
                  <a:pt x="371195" y="344170"/>
                </a:lnTo>
                <a:lnTo>
                  <a:pt x="360591" y="344170"/>
                </a:lnTo>
                <a:lnTo>
                  <a:pt x="350659" y="346710"/>
                </a:lnTo>
                <a:lnTo>
                  <a:pt x="341566" y="351790"/>
                </a:lnTo>
                <a:lnTo>
                  <a:pt x="333489" y="358140"/>
                </a:lnTo>
                <a:lnTo>
                  <a:pt x="333400" y="313690"/>
                </a:lnTo>
                <a:lnTo>
                  <a:pt x="331774" y="302260"/>
                </a:lnTo>
                <a:lnTo>
                  <a:pt x="326859" y="288290"/>
                </a:lnTo>
                <a:lnTo>
                  <a:pt x="316903" y="274320"/>
                </a:lnTo>
                <a:lnTo>
                  <a:pt x="310553" y="269240"/>
                </a:lnTo>
                <a:lnTo>
                  <a:pt x="307378" y="266700"/>
                </a:lnTo>
                <a:lnTo>
                  <a:pt x="296037" y="260350"/>
                </a:lnTo>
                <a:lnTo>
                  <a:pt x="282917" y="257810"/>
                </a:lnTo>
                <a:lnTo>
                  <a:pt x="268046" y="256540"/>
                </a:lnTo>
                <a:lnTo>
                  <a:pt x="253339" y="257810"/>
                </a:lnTo>
                <a:lnTo>
                  <a:pt x="208470" y="289560"/>
                </a:lnTo>
                <a:lnTo>
                  <a:pt x="201244" y="377190"/>
                </a:lnTo>
                <a:lnTo>
                  <a:pt x="200279" y="386080"/>
                </a:lnTo>
                <a:lnTo>
                  <a:pt x="166966" y="416560"/>
                </a:lnTo>
                <a:lnTo>
                  <a:pt x="156489" y="417830"/>
                </a:lnTo>
                <a:lnTo>
                  <a:pt x="146037" y="416560"/>
                </a:lnTo>
                <a:lnTo>
                  <a:pt x="112407" y="384810"/>
                </a:lnTo>
                <a:lnTo>
                  <a:pt x="111340" y="321310"/>
                </a:lnTo>
                <a:lnTo>
                  <a:pt x="133159" y="321310"/>
                </a:lnTo>
                <a:lnTo>
                  <a:pt x="138531" y="316230"/>
                </a:lnTo>
                <a:lnTo>
                  <a:pt x="138531" y="309880"/>
                </a:lnTo>
                <a:lnTo>
                  <a:pt x="138531" y="294640"/>
                </a:lnTo>
                <a:lnTo>
                  <a:pt x="171450" y="294640"/>
                </a:lnTo>
                <a:lnTo>
                  <a:pt x="175133" y="293370"/>
                </a:lnTo>
                <a:lnTo>
                  <a:pt x="178816" y="292100"/>
                </a:lnTo>
                <a:lnTo>
                  <a:pt x="197256" y="271780"/>
                </a:lnTo>
                <a:lnTo>
                  <a:pt x="201866" y="266700"/>
                </a:lnTo>
                <a:lnTo>
                  <a:pt x="205587" y="262890"/>
                </a:lnTo>
                <a:lnTo>
                  <a:pt x="207594" y="257810"/>
                </a:lnTo>
                <a:lnTo>
                  <a:pt x="207594" y="163830"/>
                </a:lnTo>
                <a:lnTo>
                  <a:pt x="207594" y="148590"/>
                </a:lnTo>
                <a:lnTo>
                  <a:pt x="207594" y="38100"/>
                </a:lnTo>
                <a:lnTo>
                  <a:pt x="207594" y="34290"/>
                </a:lnTo>
                <a:lnTo>
                  <a:pt x="205562" y="25400"/>
                </a:lnTo>
                <a:lnTo>
                  <a:pt x="200037" y="17780"/>
                </a:lnTo>
                <a:lnTo>
                  <a:pt x="191820" y="12700"/>
                </a:lnTo>
                <a:lnTo>
                  <a:pt x="187629" y="12179"/>
                </a:lnTo>
                <a:lnTo>
                  <a:pt x="187629" y="38100"/>
                </a:lnTo>
                <a:lnTo>
                  <a:pt x="187629" y="148590"/>
                </a:lnTo>
                <a:lnTo>
                  <a:pt x="187629" y="163830"/>
                </a:lnTo>
                <a:lnTo>
                  <a:pt x="187629" y="240030"/>
                </a:lnTo>
                <a:lnTo>
                  <a:pt x="162077" y="271780"/>
                </a:lnTo>
                <a:lnTo>
                  <a:pt x="126047" y="271780"/>
                </a:lnTo>
                <a:lnTo>
                  <a:pt x="126047" y="308787"/>
                </a:lnTo>
                <a:lnTo>
                  <a:pt x="126047" y="309880"/>
                </a:lnTo>
                <a:lnTo>
                  <a:pt x="81280" y="309880"/>
                </a:lnTo>
                <a:lnTo>
                  <a:pt x="81280" y="293370"/>
                </a:lnTo>
                <a:lnTo>
                  <a:pt x="81292" y="308787"/>
                </a:lnTo>
                <a:lnTo>
                  <a:pt x="126047" y="308787"/>
                </a:lnTo>
                <a:lnTo>
                  <a:pt x="126047" y="271780"/>
                </a:lnTo>
                <a:lnTo>
                  <a:pt x="45529" y="271780"/>
                </a:lnTo>
                <a:lnTo>
                  <a:pt x="19977" y="240030"/>
                </a:lnTo>
                <a:lnTo>
                  <a:pt x="19977" y="234950"/>
                </a:lnTo>
                <a:lnTo>
                  <a:pt x="49974" y="233680"/>
                </a:lnTo>
                <a:lnTo>
                  <a:pt x="51371" y="233680"/>
                </a:lnTo>
                <a:lnTo>
                  <a:pt x="53441" y="231140"/>
                </a:lnTo>
                <a:lnTo>
                  <a:pt x="54114" y="229870"/>
                </a:lnTo>
                <a:lnTo>
                  <a:pt x="54216" y="226060"/>
                </a:lnTo>
                <a:lnTo>
                  <a:pt x="51765" y="223520"/>
                </a:lnTo>
                <a:lnTo>
                  <a:pt x="19977" y="223520"/>
                </a:lnTo>
                <a:lnTo>
                  <a:pt x="19977" y="210820"/>
                </a:lnTo>
                <a:lnTo>
                  <a:pt x="39141" y="210820"/>
                </a:lnTo>
                <a:lnTo>
                  <a:pt x="40538" y="209550"/>
                </a:lnTo>
                <a:lnTo>
                  <a:pt x="41592" y="209550"/>
                </a:lnTo>
                <a:lnTo>
                  <a:pt x="42621" y="208280"/>
                </a:lnTo>
                <a:lnTo>
                  <a:pt x="43281" y="207010"/>
                </a:lnTo>
                <a:lnTo>
                  <a:pt x="43383" y="201930"/>
                </a:lnTo>
                <a:lnTo>
                  <a:pt x="40932" y="200660"/>
                </a:lnTo>
                <a:lnTo>
                  <a:pt x="19977" y="200660"/>
                </a:lnTo>
                <a:lnTo>
                  <a:pt x="19977" y="187960"/>
                </a:lnTo>
                <a:lnTo>
                  <a:pt x="20472" y="187960"/>
                </a:lnTo>
                <a:lnTo>
                  <a:pt x="39624" y="186690"/>
                </a:lnTo>
                <a:lnTo>
                  <a:pt x="41033" y="186690"/>
                </a:lnTo>
                <a:lnTo>
                  <a:pt x="43103" y="184150"/>
                </a:lnTo>
                <a:lnTo>
                  <a:pt x="43751" y="182880"/>
                </a:lnTo>
                <a:lnTo>
                  <a:pt x="43853" y="179070"/>
                </a:lnTo>
                <a:lnTo>
                  <a:pt x="42633" y="177800"/>
                </a:lnTo>
                <a:lnTo>
                  <a:pt x="41414" y="176530"/>
                </a:lnTo>
                <a:lnTo>
                  <a:pt x="20713" y="177800"/>
                </a:lnTo>
                <a:lnTo>
                  <a:pt x="19977" y="177800"/>
                </a:lnTo>
                <a:lnTo>
                  <a:pt x="19977" y="163830"/>
                </a:lnTo>
                <a:lnTo>
                  <a:pt x="21120" y="165100"/>
                </a:lnTo>
                <a:lnTo>
                  <a:pt x="50482" y="163830"/>
                </a:lnTo>
                <a:lnTo>
                  <a:pt x="187629" y="163830"/>
                </a:lnTo>
                <a:lnTo>
                  <a:pt x="187629" y="148590"/>
                </a:lnTo>
                <a:lnTo>
                  <a:pt x="19977" y="148590"/>
                </a:lnTo>
                <a:lnTo>
                  <a:pt x="19977" y="140970"/>
                </a:lnTo>
                <a:lnTo>
                  <a:pt x="39141" y="140970"/>
                </a:lnTo>
                <a:lnTo>
                  <a:pt x="40538" y="139700"/>
                </a:lnTo>
                <a:lnTo>
                  <a:pt x="42621" y="138430"/>
                </a:lnTo>
                <a:lnTo>
                  <a:pt x="43281" y="137160"/>
                </a:lnTo>
                <a:lnTo>
                  <a:pt x="43383" y="132080"/>
                </a:lnTo>
                <a:lnTo>
                  <a:pt x="42164" y="130810"/>
                </a:lnTo>
                <a:lnTo>
                  <a:pt x="40932" y="129540"/>
                </a:lnTo>
                <a:lnTo>
                  <a:pt x="37846" y="130810"/>
                </a:lnTo>
                <a:lnTo>
                  <a:pt x="19977" y="130810"/>
                </a:lnTo>
                <a:lnTo>
                  <a:pt x="19977" y="118110"/>
                </a:lnTo>
                <a:lnTo>
                  <a:pt x="25311" y="118110"/>
                </a:lnTo>
                <a:lnTo>
                  <a:pt x="39624" y="116840"/>
                </a:lnTo>
                <a:lnTo>
                  <a:pt x="41033" y="116840"/>
                </a:lnTo>
                <a:lnTo>
                  <a:pt x="43103" y="114300"/>
                </a:lnTo>
                <a:lnTo>
                  <a:pt x="43751" y="113030"/>
                </a:lnTo>
                <a:lnTo>
                  <a:pt x="43853" y="109220"/>
                </a:lnTo>
                <a:lnTo>
                  <a:pt x="42633" y="107950"/>
                </a:lnTo>
                <a:lnTo>
                  <a:pt x="41414" y="106680"/>
                </a:lnTo>
                <a:lnTo>
                  <a:pt x="20713" y="106680"/>
                </a:lnTo>
                <a:lnTo>
                  <a:pt x="19977" y="107950"/>
                </a:lnTo>
                <a:lnTo>
                  <a:pt x="19977" y="93980"/>
                </a:lnTo>
                <a:lnTo>
                  <a:pt x="51612" y="93980"/>
                </a:lnTo>
                <a:lnTo>
                  <a:pt x="53022" y="92710"/>
                </a:lnTo>
                <a:lnTo>
                  <a:pt x="55092" y="91440"/>
                </a:lnTo>
                <a:lnTo>
                  <a:pt x="55740" y="90170"/>
                </a:lnTo>
                <a:lnTo>
                  <a:pt x="55854" y="85090"/>
                </a:lnTo>
                <a:lnTo>
                  <a:pt x="53403" y="83820"/>
                </a:lnTo>
                <a:lnTo>
                  <a:pt x="19977" y="83820"/>
                </a:lnTo>
                <a:lnTo>
                  <a:pt x="19977" y="71120"/>
                </a:lnTo>
                <a:lnTo>
                  <a:pt x="39624" y="71120"/>
                </a:lnTo>
                <a:lnTo>
                  <a:pt x="41033" y="69850"/>
                </a:lnTo>
                <a:lnTo>
                  <a:pt x="43103" y="68580"/>
                </a:lnTo>
                <a:lnTo>
                  <a:pt x="43751" y="67310"/>
                </a:lnTo>
                <a:lnTo>
                  <a:pt x="43853" y="62230"/>
                </a:lnTo>
                <a:lnTo>
                  <a:pt x="42633" y="60960"/>
                </a:lnTo>
                <a:lnTo>
                  <a:pt x="41414" y="59690"/>
                </a:lnTo>
                <a:lnTo>
                  <a:pt x="20713" y="60960"/>
                </a:lnTo>
                <a:lnTo>
                  <a:pt x="19977" y="60960"/>
                </a:lnTo>
                <a:lnTo>
                  <a:pt x="19977" y="38100"/>
                </a:lnTo>
                <a:lnTo>
                  <a:pt x="187629" y="38100"/>
                </a:lnTo>
                <a:lnTo>
                  <a:pt x="187629" y="12179"/>
                </a:lnTo>
                <a:lnTo>
                  <a:pt x="181775" y="11430"/>
                </a:lnTo>
                <a:lnTo>
                  <a:pt x="149669" y="11430"/>
                </a:lnTo>
                <a:lnTo>
                  <a:pt x="148958" y="5080"/>
                </a:lnTo>
                <a:lnTo>
                  <a:pt x="143776" y="0"/>
                </a:lnTo>
                <a:lnTo>
                  <a:pt x="51231" y="0"/>
                </a:lnTo>
                <a:lnTo>
                  <a:pt x="46062" y="5080"/>
                </a:lnTo>
                <a:lnTo>
                  <a:pt x="45351" y="11430"/>
                </a:lnTo>
                <a:lnTo>
                  <a:pt x="25844" y="11430"/>
                </a:lnTo>
                <a:lnTo>
                  <a:pt x="15786" y="12700"/>
                </a:lnTo>
                <a:lnTo>
                  <a:pt x="7569" y="17780"/>
                </a:lnTo>
                <a:lnTo>
                  <a:pt x="2032" y="25400"/>
                </a:lnTo>
                <a:lnTo>
                  <a:pt x="0" y="34290"/>
                </a:lnTo>
                <a:lnTo>
                  <a:pt x="0" y="257810"/>
                </a:lnTo>
                <a:lnTo>
                  <a:pt x="2032" y="262890"/>
                </a:lnTo>
                <a:lnTo>
                  <a:pt x="23863" y="285750"/>
                </a:lnTo>
                <a:lnTo>
                  <a:pt x="28778" y="292100"/>
                </a:lnTo>
                <a:lnTo>
                  <a:pt x="36169" y="294640"/>
                </a:lnTo>
                <a:lnTo>
                  <a:pt x="69075" y="294640"/>
                </a:lnTo>
                <a:lnTo>
                  <a:pt x="69075" y="316230"/>
                </a:lnTo>
                <a:lnTo>
                  <a:pt x="74447" y="321310"/>
                </a:lnTo>
                <a:lnTo>
                  <a:pt x="97536" y="321310"/>
                </a:lnTo>
                <a:lnTo>
                  <a:pt x="97624" y="378460"/>
                </a:lnTo>
                <a:lnTo>
                  <a:pt x="112522" y="415290"/>
                </a:lnTo>
                <a:lnTo>
                  <a:pt x="156489" y="430530"/>
                </a:lnTo>
                <a:lnTo>
                  <a:pt x="169887" y="429260"/>
                </a:lnTo>
                <a:lnTo>
                  <a:pt x="181698" y="426720"/>
                </a:lnTo>
                <a:lnTo>
                  <a:pt x="191909" y="421640"/>
                </a:lnTo>
                <a:lnTo>
                  <a:pt x="197027" y="417830"/>
                </a:lnTo>
                <a:lnTo>
                  <a:pt x="200456" y="415290"/>
                </a:lnTo>
                <a:lnTo>
                  <a:pt x="209257" y="402590"/>
                </a:lnTo>
                <a:lnTo>
                  <a:pt x="213601" y="389890"/>
                </a:lnTo>
                <a:lnTo>
                  <a:pt x="215023" y="379730"/>
                </a:lnTo>
                <a:lnTo>
                  <a:pt x="215112" y="320040"/>
                </a:lnTo>
                <a:lnTo>
                  <a:pt x="215214" y="317500"/>
                </a:lnTo>
                <a:lnTo>
                  <a:pt x="236791" y="276860"/>
                </a:lnTo>
                <a:lnTo>
                  <a:pt x="268046" y="269240"/>
                </a:lnTo>
                <a:lnTo>
                  <a:pt x="280009" y="270510"/>
                </a:lnTo>
                <a:lnTo>
                  <a:pt x="314680" y="294640"/>
                </a:lnTo>
                <a:lnTo>
                  <a:pt x="319659" y="358140"/>
                </a:lnTo>
                <a:lnTo>
                  <a:pt x="311480" y="351790"/>
                </a:lnTo>
                <a:lnTo>
                  <a:pt x="302209" y="347980"/>
                </a:lnTo>
                <a:lnTo>
                  <a:pt x="292011" y="344170"/>
                </a:lnTo>
                <a:lnTo>
                  <a:pt x="281114" y="344170"/>
                </a:lnTo>
                <a:lnTo>
                  <a:pt x="259029" y="347980"/>
                </a:lnTo>
                <a:lnTo>
                  <a:pt x="240982" y="359410"/>
                </a:lnTo>
                <a:lnTo>
                  <a:pt x="228815" y="377190"/>
                </a:lnTo>
                <a:lnTo>
                  <a:pt x="224332" y="398780"/>
                </a:lnTo>
                <a:lnTo>
                  <a:pt x="224332" y="405130"/>
                </a:lnTo>
                <a:lnTo>
                  <a:pt x="239915" y="435610"/>
                </a:lnTo>
                <a:lnTo>
                  <a:pt x="241909" y="438150"/>
                </a:lnTo>
                <a:lnTo>
                  <a:pt x="244005" y="439420"/>
                </a:lnTo>
                <a:lnTo>
                  <a:pt x="320128" y="513080"/>
                </a:lnTo>
                <a:lnTo>
                  <a:pt x="320903" y="513080"/>
                </a:lnTo>
                <a:lnTo>
                  <a:pt x="325272" y="514350"/>
                </a:lnTo>
                <a:lnTo>
                  <a:pt x="327253" y="514350"/>
                </a:lnTo>
                <a:lnTo>
                  <a:pt x="331597" y="513080"/>
                </a:lnTo>
                <a:lnTo>
                  <a:pt x="332409" y="513080"/>
                </a:lnTo>
                <a:lnTo>
                  <a:pt x="346875" y="499110"/>
                </a:lnTo>
                <a:lnTo>
                  <a:pt x="411353" y="436880"/>
                </a:lnTo>
                <a:lnTo>
                  <a:pt x="417169" y="431800"/>
                </a:lnTo>
                <a:lnTo>
                  <a:pt x="421716" y="424180"/>
                </a:lnTo>
                <a:lnTo>
                  <a:pt x="426732" y="411480"/>
                </a:lnTo>
                <a:lnTo>
                  <a:pt x="427926" y="405130"/>
                </a:lnTo>
                <a:lnTo>
                  <a:pt x="427926" y="398780"/>
                </a:lnTo>
                <a:close/>
              </a:path>
            </a:pathLst>
          </a:custGeom>
          <a:solidFill>
            <a:srgbClr val="FFFFFF"/>
          </a:solidFill>
        </p:spPr>
        <p:txBody>
          <a:bodyPr wrap="square" lIns="0" tIns="0" rIns="0" bIns="0" rtlCol="0"/>
          <a:lstStyle/>
          <a:p>
            <a:endParaRPr sz="1092"/>
          </a:p>
        </p:txBody>
      </p:sp>
      <p:grpSp>
        <p:nvGrpSpPr>
          <p:cNvPr id="192" name="object 191"/>
          <p:cNvGrpSpPr/>
          <p:nvPr userDrawn="1"/>
        </p:nvGrpSpPr>
        <p:grpSpPr>
          <a:xfrm>
            <a:off x="1708170" y="3183027"/>
            <a:ext cx="239142" cy="231039"/>
            <a:chOff x="2816700" y="5249048"/>
            <a:chExt cx="394335" cy="381000"/>
          </a:xfrm>
        </p:grpSpPr>
        <p:sp>
          <p:nvSpPr>
            <p:cNvPr id="193" name="object 192"/>
            <p:cNvSpPr/>
            <p:nvPr/>
          </p:nvSpPr>
          <p:spPr>
            <a:xfrm>
              <a:off x="2816700" y="5249048"/>
              <a:ext cx="394335" cy="381000"/>
            </a:xfrm>
            <a:custGeom>
              <a:avLst/>
              <a:gdLst/>
              <a:ahLst/>
              <a:cxnLst/>
              <a:rect l="l" t="t" r="r" b="b"/>
              <a:pathLst>
                <a:path w="394335" h="381000">
                  <a:moveTo>
                    <a:pt x="187063" y="224790"/>
                  </a:moveTo>
                  <a:lnTo>
                    <a:pt x="152050" y="224790"/>
                  </a:lnTo>
                  <a:lnTo>
                    <a:pt x="144574" y="240030"/>
                  </a:lnTo>
                  <a:lnTo>
                    <a:pt x="140550" y="245110"/>
                  </a:lnTo>
                  <a:lnTo>
                    <a:pt x="136812" y="250190"/>
                  </a:lnTo>
                  <a:lnTo>
                    <a:pt x="133377" y="256540"/>
                  </a:lnTo>
                  <a:lnTo>
                    <a:pt x="130260" y="261620"/>
                  </a:lnTo>
                  <a:lnTo>
                    <a:pt x="123896" y="278130"/>
                  </a:lnTo>
                  <a:lnTo>
                    <a:pt x="120171" y="294640"/>
                  </a:lnTo>
                  <a:lnTo>
                    <a:pt x="119140" y="309880"/>
                  </a:lnTo>
                  <a:lnTo>
                    <a:pt x="120857" y="326390"/>
                  </a:lnTo>
                  <a:lnTo>
                    <a:pt x="137784" y="360680"/>
                  </a:lnTo>
                  <a:lnTo>
                    <a:pt x="156552" y="374650"/>
                  </a:lnTo>
                  <a:lnTo>
                    <a:pt x="163192" y="378460"/>
                  </a:lnTo>
                  <a:lnTo>
                    <a:pt x="177323" y="381000"/>
                  </a:lnTo>
                  <a:lnTo>
                    <a:pt x="187316" y="381000"/>
                  </a:lnTo>
                  <a:lnTo>
                    <a:pt x="198501" y="379730"/>
                  </a:lnTo>
                  <a:lnTo>
                    <a:pt x="209557" y="377190"/>
                  </a:lnTo>
                  <a:lnTo>
                    <a:pt x="220333" y="372110"/>
                  </a:lnTo>
                  <a:lnTo>
                    <a:pt x="224470" y="369570"/>
                  </a:lnTo>
                  <a:lnTo>
                    <a:pt x="178154" y="369570"/>
                  </a:lnTo>
                  <a:lnTo>
                    <a:pt x="169620" y="367030"/>
                  </a:lnTo>
                  <a:lnTo>
                    <a:pt x="154594" y="360680"/>
                  </a:lnTo>
                  <a:lnTo>
                    <a:pt x="148008" y="354330"/>
                  </a:lnTo>
                  <a:lnTo>
                    <a:pt x="143055" y="347980"/>
                  </a:lnTo>
                  <a:lnTo>
                    <a:pt x="139745" y="341630"/>
                  </a:lnTo>
                  <a:lnTo>
                    <a:pt x="136981" y="336550"/>
                  </a:lnTo>
                  <a:lnTo>
                    <a:pt x="134773" y="330200"/>
                  </a:lnTo>
                  <a:lnTo>
                    <a:pt x="133129" y="323850"/>
                  </a:lnTo>
                  <a:lnTo>
                    <a:pt x="131644" y="309880"/>
                  </a:lnTo>
                  <a:lnTo>
                    <a:pt x="132574" y="295910"/>
                  </a:lnTo>
                  <a:lnTo>
                    <a:pt x="147073" y="257810"/>
                  </a:lnTo>
                  <a:lnTo>
                    <a:pt x="178081" y="228600"/>
                  </a:lnTo>
                  <a:lnTo>
                    <a:pt x="187063" y="224790"/>
                  </a:lnTo>
                  <a:close/>
                </a:path>
                <a:path w="394335" h="381000">
                  <a:moveTo>
                    <a:pt x="244522" y="219710"/>
                  </a:moveTo>
                  <a:lnTo>
                    <a:pt x="214603" y="219710"/>
                  </a:lnTo>
                  <a:lnTo>
                    <a:pt x="223116" y="222250"/>
                  </a:lnTo>
                  <a:lnTo>
                    <a:pt x="238100" y="229870"/>
                  </a:lnTo>
                  <a:lnTo>
                    <a:pt x="259586" y="265430"/>
                  </a:lnTo>
                  <a:lnTo>
                    <a:pt x="261066" y="279400"/>
                  </a:lnTo>
                  <a:lnTo>
                    <a:pt x="260138" y="293370"/>
                  </a:lnTo>
                  <a:lnTo>
                    <a:pt x="245652" y="331470"/>
                  </a:lnTo>
                  <a:lnTo>
                    <a:pt x="214536" y="360680"/>
                  </a:lnTo>
                  <a:lnTo>
                    <a:pt x="186792" y="369570"/>
                  </a:lnTo>
                  <a:lnTo>
                    <a:pt x="224470" y="369570"/>
                  </a:lnTo>
                  <a:lnTo>
                    <a:pt x="256117" y="339090"/>
                  </a:lnTo>
                  <a:lnTo>
                    <a:pt x="272545" y="295910"/>
                  </a:lnTo>
                  <a:lnTo>
                    <a:pt x="273575" y="279400"/>
                  </a:lnTo>
                  <a:lnTo>
                    <a:pt x="271858" y="262890"/>
                  </a:lnTo>
                  <a:lnTo>
                    <a:pt x="254919" y="228600"/>
                  </a:lnTo>
                  <a:lnTo>
                    <a:pt x="249234" y="223520"/>
                  </a:lnTo>
                  <a:lnTo>
                    <a:pt x="244522" y="219710"/>
                  </a:lnTo>
                  <a:close/>
                </a:path>
                <a:path w="394335" h="381000">
                  <a:moveTo>
                    <a:pt x="97599" y="96520"/>
                  </a:moveTo>
                  <a:lnTo>
                    <a:pt x="52573" y="106680"/>
                  </a:lnTo>
                  <a:lnTo>
                    <a:pt x="14522" y="138430"/>
                  </a:lnTo>
                  <a:lnTo>
                    <a:pt x="45" y="176530"/>
                  </a:lnTo>
                  <a:lnTo>
                    <a:pt x="0" y="185420"/>
                  </a:lnTo>
                  <a:lnTo>
                    <a:pt x="1060" y="193040"/>
                  </a:lnTo>
                  <a:lnTo>
                    <a:pt x="20274" y="227330"/>
                  </a:lnTo>
                  <a:lnTo>
                    <a:pt x="54207" y="245110"/>
                  </a:lnTo>
                  <a:lnTo>
                    <a:pt x="69509" y="247650"/>
                  </a:lnTo>
                  <a:lnTo>
                    <a:pt x="85937" y="247650"/>
                  </a:lnTo>
                  <a:lnTo>
                    <a:pt x="123890" y="237490"/>
                  </a:lnTo>
                  <a:lnTo>
                    <a:pt x="127751" y="234950"/>
                  </a:lnTo>
                  <a:lnTo>
                    <a:pt x="78604" y="234950"/>
                  </a:lnTo>
                  <a:lnTo>
                    <a:pt x="64431" y="233680"/>
                  </a:lnTo>
                  <a:lnTo>
                    <a:pt x="28766" y="218440"/>
                  </a:lnTo>
                  <a:lnTo>
                    <a:pt x="12417" y="177800"/>
                  </a:lnTo>
                  <a:lnTo>
                    <a:pt x="13143" y="171450"/>
                  </a:lnTo>
                  <a:lnTo>
                    <a:pt x="31415" y="137160"/>
                  </a:lnTo>
                  <a:lnTo>
                    <a:pt x="68471" y="114300"/>
                  </a:lnTo>
                  <a:lnTo>
                    <a:pt x="91218" y="109220"/>
                  </a:lnTo>
                  <a:lnTo>
                    <a:pt x="145762" y="109220"/>
                  </a:lnTo>
                  <a:lnTo>
                    <a:pt x="143631" y="107950"/>
                  </a:lnTo>
                  <a:lnTo>
                    <a:pt x="136704" y="104140"/>
                  </a:lnTo>
                  <a:lnTo>
                    <a:pt x="129265" y="101600"/>
                  </a:lnTo>
                  <a:lnTo>
                    <a:pt x="113814" y="97790"/>
                  </a:lnTo>
                  <a:lnTo>
                    <a:pt x="97599" y="96520"/>
                  </a:lnTo>
                  <a:close/>
                </a:path>
                <a:path w="394335" h="381000">
                  <a:moveTo>
                    <a:pt x="145762" y="109220"/>
                  </a:moveTo>
                  <a:lnTo>
                    <a:pt x="105589" y="109220"/>
                  </a:lnTo>
                  <a:lnTo>
                    <a:pt x="125182" y="113030"/>
                  </a:lnTo>
                  <a:lnTo>
                    <a:pt x="131415" y="115570"/>
                  </a:lnTo>
                  <a:lnTo>
                    <a:pt x="137207" y="119380"/>
                  </a:lnTo>
                  <a:lnTo>
                    <a:pt x="142536" y="121920"/>
                  </a:lnTo>
                  <a:lnTo>
                    <a:pt x="147380" y="125730"/>
                  </a:lnTo>
                  <a:lnTo>
                    <a:pt x="163719" y="166370"/>
                  </a:lnTo>
                  <a:lnTo>
                    <a:pt x="162992" y="172720"/>
                  </a:lnTo>
                  <a:lnTo>
                    <a:pt x="160476" y="181610"/>
                  </a:lnTo>
                  <a:lnTo>
                    <a:pt x="136825" y="214630"/>
                  </a:lnTo>
                  <a:lnTo>
                    <a:pt x="93135" y="233680"/>
                  </a:lnTo>
                  <a:lnTo>
                    <a:pt x="78604" y="234950"/>
                  </a:lnTo>
                  <a:lnTo>
                    <a:pt x="127751" y="234950"/>
                  </a:lnTo>
                  <a:lnTo>
                    <a:pt x="129681" y="233680"/>
                  </a:lnTo>
                  <a:lnTo>
                    <a:pt x="135234" y="231140"/>
                  </a:lnTo>
                  <a:lnTo>
                    <a:pt x="152050" y="224790"/>
                  </a:lnTo>
                  <a:lnTo>
                    <a:pt x="187063" y="224790"/>
                  </a:lnTo>
                  <a:lnTo>
                    <a:pt x="196193" y="222250"/>
                  </a:lnTo>
                  <a:lnTo>
                    <a:pt x="205326" y="220980"/>
                  </a:lnTo>
                  <a:lnTo>
                    <a:pt x="205975" y="220980"/>
                  </a:lnTo>
                  <a:lnTo>
                    <a:pt x="214603" y="219710"/>
                  </a:lnTo>
                  <a:lnTo>
                    <a:pt x="244522" y="219710"/>
                  </a:lnTo>
                  <a:lnTo>
                    <a:pt x="242951" y="218440"/>
                  </a:lnTo>
                  <a:lnTo>
                    <a:pt x="236152" y="214630"/>
                  </a:lnTo>
                  <a:lnTo>
                    <a:pt x="228644" y="210820"/>
                  </a:lnTo>
                  <a:lnTo>
                    <a:pt x="224482" y="209550"/>
                  </a:lnTo>
                  <a:lnTo>
                    <a:pt x="173013" y="209550"/>
                  </a:lnTo>
                  <a:lnTo>
                    <a:pt x="172290" y="207010"/>
                  </a:lnTo>
                  <a:lnTo>
                    <a:pt x="171133" y="205740"/>
                  </a:lnTo>
                  <a:lnTo>
                    <a:pt x="166437" y="205740"/>
                  </a:lnTo>
                  <a:lnTo>
                    <a:pt x="167819" y="204470"/>
                  </a:lnTo>
                  <a:lnTo>
                    <a:pt x="168458" y="203200"/>
                  </a:lnTo>
                  <a:lnTo>
                    <a:pt x="171819" y="198120"/>
                  </a:lnTo>
                  <a:lnTo>
                    <a:pt x="173306" y="187960"/>
                  </a:lnTo>
                  <a:lnTo>
                    <a:pt x="177222" y="182880"/>
                  </a:lnTo>
                  <a:lnTo>
                    <a:pt x="178803" y="181610"/>
                  </a:lnTo>
                  <a:lnTo>
                    <a:pt x="192687" y="181610"/>
                  </a:lnTo>
                  <a:lnTo>
                    <a:pt x="192111" y="180340"/>
                  </a:lnTo>
                  <a:lnTo>
                    <a:pt x="192604" y="179070"/>
                  </a:lnTo>
                  <a:lnTo>
                    <a:pt x="193473" y="176530"/>
                  </a:lnTo>
                  <a:lnTo>
                    <a:pt x="196446" y="173990"/>
                  </a:lnTo>
                  <a:lnTo>
                    <a:pt x="218475" y="173990"/>
                  </a:lnTo>
                  <a:lnTo>
                    <a:pt x="215078" y="168910"/>
                  </a:lnTo>
                  <a:lnTo>
                    <a:pt x="176081" y="168910"/>
                  </a:lnTo>
                  <a:lnTo>
                    <a:pt x="176740" y="160020"/>
                  </a:lnTo>
                  <a:lnTo>
                    <a:pt x="161429" y="123190"/>
                  </a:lnTo>
                  <a:lnTo>
                    <a:pt x="150024" y="111760"/>
                  </a:lnTo>
                  <a:lnTo>
                    <a:pt x="145762" y="109220"/>
                  </a:lnTo>
                  <a:close/>
                </a:path>
                <a:path w="394335" h="381000">
                  <a:moveTo>
                    <a:pt x="192687" y="181610"/>
                  </a:moveTo>
                  <a:lnTo>
                    <a:pt x="180468" y="181610"/>
                  </a:lnTo>
                  <a:lnTo>
                    <a:pt x="180520" y="182880"/>
                  </a:lnTo>
                  <a:lnTo>
                    <a:pt x="181253" y="193040"/>
                  </a:lnTo>
                  <a:lnTo>
                    <a:pt x="188153" y="199390"/>
                  </a:lnTo>
                  <a:lnTo>
                    <a:pt x="196321" y="201930"/>
                  </a:lnTo>
                  <a:lnTo>
                    <a:pt x="193829" y="201930"/>
                  </a:lnTo>
                  <a:lnTo>
                    <a:pt x="191117" y="203200"/>
                  </a:lnTo>
                  <a:lnTo>
                    <a:pt x="191965" y="203200"/>
                  </a:lnTo>
                  <a:lnTo>
                    <a:pt x="185065" y="204470"/>
                  </a:lnTo>
                  <a:lnTo>
                    <a:pt x="173013" y="209550"/>
                  </a:lnTo>
                  <a:lnTo>
                    <a:pt x="224482" y="209550"/>
                  </a:lnTo>
                  <a:lnTo>
                    <a:pt x="220320" y="208280"/>
                  </a:lnTo>
                  <a:lnTo>
                    <a:pt x="211786" y="208280"/>
                  </a:lnTo>
                  <a:lnTo>
                    <a:pt x="213640" y="204470"/>
                  </a:lnTo>
                  <a:lnTo>
                    <a:pt x="251468" y="191770"/>
                  </a:lnTo>
                  <a:lnTo>
                    <a:pt x="198038" y="191770"/>
                  </a:lnTo>
                  <a:lnTo>
                    <a:pt x="195138" y="189230"/>
                  </a:lnTo>
                  <a:lnTo>
                    <a:pt x="194446" y="189230"/>
                  </a:lnTo>
                  <a:lnTo>
                    <a:pt x="192844" y="187960"/>
                  </a:lnTo>
                  <a:lnTo>
                    <a:pt x="192174" y="185420"/>
                  </a:lnTo>
                  <a:lnTo>
                    <a:pt x="191871" y="184150"/>
                  </a:lnTo>
                  <a:lnTo>
                    <a:pt x="192572" y="182880"/>
                  </a:lnTo>
                  <a:lnTo>
                    <a:pt x="192687" y="181610"/>
                  </a:lnTo>
                  <a:close/>
                </a:path>
                <a:path w="394335" h="381000">
                  <a:moveTo>
                    <a:pt x="169976" y="204470"/>
                  </a:moveTo>
                  <a:lnTo>
                    <a:pt x="166437" y="205740"/>
                  </a:lnTo>
                  <a:lnTo>
                    <a:pt x="171133" y="205740"/>
                  </a:lnTo>
                  <a:lnTo>
                    <a:pt x="169976" y="204470"/>
                  </a:lnTo>
                  <a:close/>
                </a:path>
                <a:path w="394335" h="381000">
                  <a:moveTo>
                    <a:pt x="218475" y="173990"/>
                  </a:moveTo>
                  <a:lnTo>
                    <a:pt x="203629" y="173990"/>
                  </a:lnTo>
                  <a:lnTo>
                    <a:pt x="205818" y="175260"/>
                  </a:lnTo>
                  <a:lnTo>
                    <a:pt x="210216" y="180340"/>
                  </a:lnTo>
                  <a:lnTo>
                    <a:pt x="210394" y="184150"/>
                  </a:lnTo>
                  <a:lnTo>
                    <a:pt x="207514" y="187960"/>
                  </a:lnTo>
                  <a:lnTo>
                    <a:pt x="207137" y="189230"/>
                  </a:lnTo>
                  <a:lnTo>
                    <a:pt x="206708" y="189230"/>
                  </a:lnTo>
                  <a:lnTo>
                    <a:pt x="207263" y="190500"/>
                  </a:lnTo>
                  <a:lnTo>
                    <a:pt x="205315" y="190500"/>
                  </a:lnTo>
                  <a:lnTo>
                    <a:pt x="203860" y="191770"/>
                  </a:lnTo>
                  <a:lnTo>
                    <a:pt x="251468" y="191770"/>
                  </a:lnTo>
                  <a:lnTo>
                    <a:pt x="255251" y="190500"/>
                  </a:lnTo>
                  <a:lnTo>
                    <a:pt x="207148" y="190500"/>
                  </a:lnTo>
                  <a:lnTo>
                    <a:pt x="206530" y="189230"/>
                  </a:lnTo>
                  <a:lnTo>
                    <a:pt x="259034" y="189230"/>
                  </a:lnTo>
                  <a:lnTo>
                    <a:pt x="262817" y="187960"/>
                  </a:lnTo>
                  <a:lnTo>
                    <a:pt x="220027" y="187960"/>
                  </a:lnTo>
                  <a:lnTo>
                    <a:pt x="220447" y="180340"/>
                  </a:lnTo>
                  <a:lnTo>
                    <a:pt x="218475" y="173990"/>
                  </a:lnTo>
                  <a:close/>
                </a:path>
                <a:path w="394335" h="381000">
                  <a:moveTo>
                    <a:pt x="393626" y="114300"/>
                  </a:moveTo>
                  <a:lnTo>
                    <a:pt x="379718" y="114300"/>
                  </a:lnTo>
                  <a:lnTo>
                    <a:pt x="375148" y="128270"/>
                  </a:lnTo>
                  <a:lnTo>
                    <a:pt x="364441" y="138430"/>
                  </a:lnTo>
                  <a:lnTo>
                    <a:pt x="350192" y="144780"/>
                  </a:lnTo>
                  <a:lnTo>
                    <a:pt x="334997" y="148590"/>
                  </a:lnTo>
                  <a:lnTo>
                    <a:pt x="220027" y="187960"/>
                  </a:lnTo>
                  <a:lnTo>
                    <a:pt x="262817" y="187960"/>
                  </a:lnTo>
                  <a:lnTo>
                    <a:pt x="365394" y="153670"/>
                  </a:lnTo>
                  <a:lnTo>
                    <a:pt x="392974" y="123190"/>
                  </a:lnTo>
                  <a:lnTo>
                    <a:pt x="393626" y="114300"/>
                  </a:lnTo>
                  <a:close/>
                </a:path>
                <a:path w="394335" h="381000">
                  <a:moveTo>
                    <a:pt x="288919" y="0"/>
                  </a:moveTo>
                  <a:lnTo>
                    <a:pt x="274339" y="2540"/>
                  </a:lnTo>
                  <a:lnTo>
                    <a:pt x="261660" y="10160"/>
                  </a:lnTo>
                  <a:lnTo>
                    <a:pt x="252361" y="22860"/>
                  </a:lnTo>
                  <a:lnTo>
                    <a:pt x="180897" y="166370"/>
                  </a:lnTo>
                  <a:lnTo>
                    <a:pt x="176081" y="168910"/>
                  </a:lnTo>
                  <a:lnTo>
                    <a:pt x="215078" y="168910"/>
                  </a:lnTo>
                  <a:lnTo>
                    <a:pt x="214228" y="167640"/>
                  </a:lnTo>
                  <a:lnTo>
                    <a:pt x="207828" y="163830"/>
                  </a:lnTo>
                  <a:lnTo>
                    <a:pt x="205085" y="162560"/>
                  </a:lnTo>
                  <a:lnTo>
                    <a:pt x="199808" y="162560"/>
                  </a:lnTo>
                  <a:lnTo>
                    <a:pt x="203810" y="153670"/>
                  </a:lnTo>
                  <a:lnTo>
                    <a:pt x="207494" y="144780"/>
                  </a:lnTo>
                  <a:lnTo>
                    <a:pt x="214498" y="129540"/>
                  </a:lnTo>
                  <a:lnTo>
                    <a:pt x="249597" y="58420"/>
                  </a:lnTo>
                  <a:lnTo>
                    <a:pt x="256895" y="43180"/>
                  </a:lnTo>
                  <a:lnTo>
                    <a:pt x="265493" y="27940"/>
                  </a:lnTo>
                  <a:lnTo>
                    <a:pt x="277045" y="16510"/>
                  </a:lnTo>
                  <a:lnTo>
                    <a:pt x="293208" y="13970"/>
                  </a:lnTo>
                  <a:lnTo>
                    <a:pt x="307987" y="13970"/>
                  </a:lnTo>
                  <a:lnTo>
                    <a:pt x="310506" y="8890"/>
                  </a:lnTo>
                  <a:lnTo>
                    <a:pt x="311637" y="5080"/>
                  </a:lnTo>
                  <a:lnTo>
                    <a:pt x="306747" y="3810"/>
                  </a:lnTo>
                  <a:lnTo>
                    <a:pt x="304380" y="2540"/>
                  </a:lnTo>
                  <a:lnTo>
                    <a:pt x="303920" y="2540"/>
                  </a:lnTo>
                  <a:lnTo>
                    <a:pt x="288919" y="0"/>
                  </a:lnTo>
                  <a:close/>
                </a:path>
                <a:path w="394335" h="381000">
                  <a:moveTo>
                    <a:pt x="307987" y="13970"/>
                  </a:moveTo>
                  <a:lnTo>
                    <a:pt x="293208" y="13970"/>
                  </a:lnTo>
                  <a:lnTo>
                    <a:pt x="219974" y="161290"/>
                  </a:lnTo>
                  <a:lnTo>
                    <a:pt x="223032" y="166370"/>
                  </a:lnTo>
                  <a:lnTo>
                    <a:pt x="284178" y="146050"/>
                  </a:lnTo>
                  <a:lnTo>
                    <a:pt x="242487" y="146050"/>
                  </a:lnTo>
                  <a:lnTo>
                    <a:pt x="307987" y="13970"/>
                  </a:lnTo>
                  <a:close/>
                </a:path>
                <a:path w="394335" h="381000">
                  <a:moveTo>
                    <a:pt x="389802" y="96520"/>
                  </a:moveTo>
                  <a:lnTo>
                    <a:pt x="242487" y="146050"/>
                  </a:lnTo>
                  <a:lnTo>
                    <a:pt x="284178" y="146050"/>
                  </a:lnTo>
                  <a:lnTo>
                    <a:pt x="379718" y="114300"/>
                  </a:lnTo>
                  <a:lnTo>
                    <a:pt x="393626" y="114300"/>
                  </a:lnTo>
                  <a:lnTo>
                    <a:pt x="393812" y="111760"/>
                  </a:lnTo>
                  <a:lnTo>
                    <a:pt x="393173" y="105410"/>
                  </a:lnTo>
                  <a:lnTo>
                    <a:pt x="391351" y="100330"/>
                  </a:lnTo>
                  <a:lnTo>
                    <a:pt x="389802" y="96520"/>
                  </a:lnTo>
                  <a:close/>
                </a:path>
              </a:pathLst>
            </a:custGeom>
            <a:solidFill>
              <a:srgbClr val="FFFFFF"/>
            </a:solidFill>
          </p:spPr>
          <p:txBody>
            <a:bodyPr wrap="square" lIns="0" tIns="0" rIns="0" bIns="0" rtlCol="0"/>
            <a:lstStyle/>
            <a:p>
              <a:endParaRPr sz="1092"/>
            </a:p>
          </p:txBody>
        </p:sp>
        <p:pic>
          <p:nvPicPr>
            <p:cNvPr id="194" name="object 193"/>
            <p:cNvPicPr/>
            <p:nvPr/>
          </p:nvPicPr>
          <p:blipFill>
            <a:blip r:embed="rId64" cstate="print"/>
            <a:stretch>
              <a:fillRect/>
            </a:stretch>
          </p:blipFill>
          <p:spPr>
            <a:xfrm>
              <a:off x="2841261" y="5370241"/>
              <a:ext cx="223680" cy="234549"/>
            </a:xfrm>
            <a:prstGeom prst="rect">
              <a:avLst/>
            </a:prstGeom>
          </p:spPr>
        </p:pic>
      </p:grpSp>
      <p:sp>
        <p:nvSpPr>
          <p:cNvPr id="195" name="object 194"/>
          <p:cNvSpPr/>
          <p:nvPr userDrawn="1"/>
        </p:nvSpPr>
        <p:spPr>
          <a:xfrm>
            <a:off x="1152263" y="4317896"/>
            <a:ext cx="224123" cy="236045"/>
          </a:xfrm>
          <a:custGeom>
            <a:avLst/>
            <a:gdLst/>
            <a:ahLst/>
            <a:cxnLst/>
            <a:rect l="l" t="t" r="r" b="b"/>
            <a:pathLst>
              <a:path w="369569" h="389254">
                <a:moveTo>
                  <a:pt x="190966" y="0"/>
                </a:moveTo>
                <a:lnTo>
                  <a:pt x="140279" y="1731"/>
                </a:lnTo>
                <a:lnTo>
                  <a:pt x="86543" y="7736"/>
                </a:lnTo>
                <a:lnTo>
                  <a:pt x="41048" y="19228"/>
                </a:lnTo>
                <a:lnTo>
                  <a:pt x="15087" y="37422"/>
                </a:lnTo>
                <a:lnTo>
                  <a:pt x="12637" y="37422"/>
                </a:lnTo>
                <a:lnTo>
                  <a:pt x="12637" y="40302"/>
                </a:lnTo>
                <a:lnTo>
                  <a:pt x="2586" y="54410"/>
                </a:lnTo>
                <a:lnTo>
                  <a:pt x="0" y="78235"/>
                </a:lnTo>
                <a:lnTo>
                  <a:pt x="5998" y="119608"/>
                </a:lnTo>
                <a:lnTo>
                  <a:pt x="12637" y="130257"/>
                </a:lnTo>
                <a:lnTo>
                  <a:pt x="12637" y="342785"/>
                </a:lnTo>
                <a:lnTo>
                  <a:pt x="31187" y="365423"/>
                </a:lnTo>
                <a:lnTo>
                  <a:pt x="76966" y="379616"/>
                </a:lnTo>
                <a:lnTo>
                  <a:pt x="135162" y="386962"/>
                </a:lnTo>
                <a:lnTo>
                  <a:pt x="190966" y="389056"/>
                </a:lnTo>
                <a:lnTo>
                  <a:pt x="246776" y="386962"/>
                </a:lnTo>
                <a:lnTo>
                  <a:pt x="304976" y="379616"/>
                </a:lnTo>
                <a:lnTo>
                  <a:pt x="331572" y="371370"/>
                </a:lnTo>
                <a:lnTo>
                  <a:pt x="190966" y="371370"/>
                </a:lnTo>
                <a:lnTo>
                  <a:pt x="123834" y="368262"/>
                </a:lnTo>
                <a:lnTo>
                  <a:pt x="73747" y="360695"/>
                </a:lnTo>
                <a:lnTo>
                  <a:pt x="42106" y="351307"/>
                </a:lnTo>
                <a:lnTo>
                  <a:pt x="30322" y="342785"/>
                </a:lnTo>
                <a:lnTo>
                  <a:pt x="30322" y="142404"/>
                </a:lnTo>
                <a:lnTo>
                  <a:pt x="73491" y="142404"/>
                </a:lnTo>
                <a:lnTo>
                  <a:pt x="75715" y="141727"/>
                </a:lnTo>
                <a:lnTo>
                  <a:pt x="86951" y="133646"/>
                </a:lnTo>
                <a:lnTo>
                  <a:pt x="46946" y="133646"/>
                </a:lnTo>
                <a:lnTo>
                  <a:pt x="23893" y="118331"/>
                </a:lnTo>
                <a:lnTo>
                  <a:pt x="20601" y="105891"/>
                </a:lnTo>
                <a:lnTo>
                  <a:pt x="17516" y="83708"/>
                </a:lnTo>
                <a:lnTo>
                  <a:pt x="16198" y="62756"/>
                </a:lnTo>
                <a:lnTo>
                  <a:pt x="18207" y="54008"/>
                </a:lnTo>
                <a:lnTo>
                  <a:pt x="62644" y="54008"/>
                </a:lnTo>
                <a:lnTo>
                  <a:pt x="31966" y="43831"/>
                </a:lnTo>
                <a:lnTo>
                  <a:pt x="48020" y="35474"/>
                </a:lnTo>
                <a:lnTo>
                  <a:pt x="80576" y="26961"/>
                </a:lnTo>
                <a:lnTo>
                  <a:pt x="128576" y="20346"/>
                </a:lnTo>
                <a:lnTo>
                  <a:pt x="190966" y="17685"/>
                </a:lnTo>
                <a:lnTo>
                  <a:pt x="334777" y="17685"/>
                </a:lnTo>
                <a:lnTo>
                  <a:pt x="295391" y="7736"/>
                </a:lnTo>
                <a:lnTo>
                  <a:pt x="241654" y="1731"/>
                </a:lnTo>
                <a:lnTo>
                  <a:pt x="190966" y="0"/>
                </a:lnTo>
                <a:close/>
              </a:path>
              <a:path w="369569" h="389254">
                <a:moveTo>
                  <a:pt x="369306" y="212192"/>
                </a:moveTo>
                <a:lnTo>
                  <a:pt x="351621" y="212192"/>
                </a:lnTo>
                <a:lnTo>
                  <a:pt x="351549" y="342785"/>
                </a:lnTo>
                <a:lnTo>
                  <a:pt x="339802" y="351307"/>
                </a:lnTo>
                <a:lnTo>
                  <a:pt x="308125" y="360702"/>
                </a:lnTo>
                <a:lnTo>
                  <a:pt x="258080" y="368263"/>
                </a:lnTo>
                <a:lnTo>
                  <a:pt x="190966" y="371370"/>
                </a:lnTo>
                <a:lnTo>
                  <a:pt x="331572" y="371370"/>
                </a:lnTo>
                <a:lnTo>
                  <a:pt x="350756" y="365423"/>
                </a:lnTo>
                <a:lnTo>
                  <a:pt x="369306" y="342785"/>
                </a:lnTo>
                <a:lnTo>
                  <a:pt x="369306" y="212192"/>
                </a:lnTo>
                <a:close/>
              </a:path>
              <a:path w="369569" h="389254">
                <a:moveTo>
                  <a:pt x="256992" y="168291"/>
                </a:moveTo>
                <a:lnTo>
                  <a:pt x="235426" y="168291"/>
                </a:lnTo>
                <a:lnTo>
                  <a:pt x="242075" y="173198"/>
                </a:lnTo>
                <a:lnTo>
                  <a:pt x="244106" y="183941"/>
                </a:lnTo>
                <a:lnTo>
                  <a:pt x="248462" y="231855"/>
                </a:lnTo>
                <a:lnTo>
                  <a:pt x="278209" y="281444"/>
                </a:lnTo>
                <a:lnTo>
                  <a:pt x="300345" y="287470"/>
                </a:lnTo>
                <a:lnTo>
                  <a:pt x="322127" y="281414"/>
                </a:lnTo>
                <a:lnTo>
                  <a:pt x="329996" y="272535"/>
                </a:lnTo>
                <a:lnTo>
                  <a:pt x="297118" y="272535"/>
                </a:lnTo>
                <a:lnTo>
                  <a:pt x="286959" y="269185"/>
                </a:lnTo>
                <a:lnTo>
                  <a:pt x="261382" y="222506"/>
                </a:lnTo>
                <a:lnTo>
                  <a:pt x="258355" y="174438"/>
                </a:lnTo>
                <a:lnTo>
                  <a:pt x="256992" y="168291"/>
                </a:lnTo>
                <a:close/>
              </a:path>
              <a:path w="369569" h="389254">
                <a:moveTo>
                  <a:pt x="369306" y="76929"/>
                </a:moveTo>
                <a:lnTo>
                  <a:pt x="352165" y="76929"/>
                </a:lnTo>
                <a:lnTo>
                  <a:pt x="344669" y="152683"/>
                </a:lnTo>
                <a:lnTo>
                  <a:pt x="340172" y="189805"/>
                </a:lnTo>
                <a:lnTo>
                  <a:pt x="331250" y="239973"/>
                </a:lnTo>
                <a:lnTo>
                  <a:pt x="308135" y="271384"/>
                </a:lnTo>
                <a:lnTo>
                  <a:pt x="297118" y="272535"/>
                </a:lnTo>
                <a:lnTo>
                  <a:pt x="329996" y="272535"/>
                </a:lnTo>
                <a:lnTo>
                  <a:pt x="347228" y="238266"/>
                </a:lnTo>
                <a:lnTo>
                  <a:pt x="351621" y="212192"/>
                </a:lnTo>
                <a:lnTo>
                  <a:pt x="369306" y="212192"/>
                </a:lnTo>
                <a:lnTo>
                  <a:pt x="369306" y="76929"/>
                </a:lnTo>
                <a:close/>
              </a:path>
              <a:path w="369569" h="389254">
                <a:moveTo>
                  <a:pt x="126435" y="107504"/>
                </a:moveTo>
                <a:lnTo>
                  <a:pt x="111346" y="107504"/>
                </a:lnTo>
                <a:lnTo>
                  <a:pt x="121173" y="137491"/>
                </a:lnTo>
                <a:lnTo>
                  <a:pt x="135816" y="165856"/>
                </a:lnTo>
                <a:lnTo>
                  <a:pt x="157166" y="185209"/>
                </a:lnTo>
                <a:lnTo>
                  <a:pt x="187113" y="188161"/>
                </a:lnTo>
                <a:lnTo>
                  <a:pt x="196046" y="185282"/>
                </a:lnTo>
                <a:lnTo>
                  <a:pt x="204548" y="181186"/>
                </a:lnTo>
                <a:lnTo>
                  <a:pt x="212833" y="176586"/>
                </a:lnTo>
                <a:lnTo>
                  <a:pt x="216010" y="174900"/>
                </a:lnTo>
                <a:lnTo>
                  <a:pt x="174839" y="174900"/>
                </a:lnTo>
                <a:lnTo>
                  <a:pt x="153941" y="165272"/>
                </a:lnTo>
                <a:lnTo>
                  <a:pt x="141956" y="149953"/>
                </a:lnTo>
                <a:lnTo>
                  <a:pt x="133404" y="130721"/>
                </a:lnTo>
                <a:lnTo>
                  <a:pt x="127170" y="110275"/>
                </a:lnTo>
                <a:lnTo>
                  <a:pt x="126435" y="107504"/>
                </a:lnTo>
                <a:close/>
              </a:path>
              <a:path w="369569" h="389254">
                <a:moveTo>
                  <a:pt x="232012" y="151681"/>
                </a:moveTo>
                <a:lnTo>
                  <a:pt x="212587" y="159540"/>
                </a:lnTo>
                <a:lnTo>
                  <a:pt x="193958" y="170134"/>
                </a:lnTo>
                <a:lnTo>
                  <a:pt x="174839" y="174900"/>
                </a:lnTo>
                <a:lnTo>
                  <a:pt x="216010" y="174900"/>
                </a:lnTo>
                <a:lnTo>
                  <a:pt x="221112" y="172193"/>
                </a:lnTo>
                <a:lnTo>
                  <a:pt x="235426" y="168291"/>
                </a:lnTo>
                <a:lnTo>
                  <a:pt x="256992" y="168291"/>
                </a:lnTo>
                <a:lnTo>
                  <a:pt x="255412" y="161166"/>
                </a:lnTo>
                <a:lnTo>
                  <a:pt x="247526" y="152683"/>
                </a:lnTo>
                <a:lnTo>
                  <a:pt x="232012" y="151681"/>
                </a:lnTo>
                <a:close/>
              </a:path>
              <a:path w="369569" h="389254">
                <a:moveTo>
                  <a:pt x="73491" y="142404"/>
                </a:moveTo>
                <a:lnTo>
                  <a:pt x="30322" y="142404"/>
                </a:lnTo>
                <a:lnTo>
                  <a:pt x="37512" y="144806"/>
                </a:lnTo>
                <a:lnTo>
                  <a:pt x="44944" y="146307"/>
                </a:lnTo>
                <a:lnTo>
                  <a:pt x="52424" y="146900"/>
                </a:lnTo>
                <a:lnTo>
                  <a:pt x="59756" y="146581"/>
                </a:lnTo>
                <a:lnTo>
                  <a:pt x="73491" y="142404"/>
                </a:lnTo>
                <a:close/>
              </a:path>
              <a:path w="369569" h="389254">
                <a:moveTo>
                  <a:pt x="113900" y="84426"/>
                </a:moveTo>
                <a:lnTo>
                  <a:pt x="109827" y="88070"/>
                </a:lnTo>
                <a:lnTo>
                  <a:pt x="91433" y="106775"/>
                </a:lnTo>
                <a:lnTo>
                  <a:pt x="69966" y="125880"/>
                </a:lnTo>
                <a:lnTo>
                  <a:pt x="46946" y="133646"/>
                </a:lnTo>
                <a:lnTo>
                  <a:pt x="86951" y="133646"/>
                </a:lnTo>
                <a:lnTo>
                  <a:pt x="88849" y="132281"/>
                </a:lnTo>
                <a:lnTo>
                  <a:pt x="100334" y="120215"/>
                </a:lnTo>
                <a:lnTo>
                  <a:pt x="111346" y="107504"/>
                </a:lnTo>
                <a:lnTo>
                  <a:pt x="126435" y="107504"/>
                </a:lnTo>
                <a:lnTo>
                  <a:pt x="122141" y="91316"/>
                </a:lnTo>
                <a:lnTo>
                  <a:pt x="120602" y="85746"/>
                </a:lnTo>
                <a:lnTo>
                  <a:pt x="113900" y="84426"/>
                </a:lnTo>
                <a:close/>
              </a:path>
              <a:path w="369569" h="389254">
                <a:moveTo>
                  <a:pt x="62644" y="54008"/>
                </a:moveTo>
                <a:lnTo>
                  <a:pt x="18207" y="54008"/>
                </a:lnTo>
                <a:lnTo>
                  <a:pt x="62879" y="70062"/>
                </a:lnTo>
                <a:lnTo>
                  <a:pt x="109720" y="80754"/>
                </a:lnTo>
                <a:lnTo>
                  <a:pt x="158090" y="86758"/>
                </a:lnTo>
                <a:lnTo>
                  <a:pt x="207254" y="88726"/>
                </a:lnTo>
                <a:lnTo>
                  <a:pt x="256477" y="87310"/>
                </a:lnTo>
                <a:lnTo>
                  <a:pt x="305026" y="83160"/>
                </a:lnTo>
                <a:lnTo>
                  <a:pt x="352165" y="76929"/>
                </a:lnTo>
                <a:lnTo>
                  <a:pt x="369306" y="76929"/>
                </a:lnTo>
                <a:lnTo>
                  <a:pt x="369306" y="73997"/>
                </a:lnTo>
                <a:lnTo>
                  <a:pt x="226787" y="73997"/>
                </a:lnTo>
                <a:lnTo>
                  <a:pt x="176198" y="73398"/>
                </a:lnTo>
                <a:lnTo>
                  <a:pt x="126255" y="68668"/>
                </a:lnTo>
                <a:lnTo>
                  <a:pt x="77872" y="59061"/>
                </a:lnTo>
                <a:lnTo>
                  <a:pt x="62644" y="54008"/>
                </a:lnTo>
                <a:close/>
              </a:path>
              <a:path w="369569" h="389254">
                <a:moveTo>
                  <a:pt x="334777" y="17685"/>
                </a:moveTo>
                <a:lnTo>
                  <a:pt x="190966" y="17685"/>
                </a:lnTo>
                <a:lnTo>
                  <a:pt x="257982" y="20780"/>
                </a:lnTo>
                <a:lnTo>
                  <a:pt x="308010" y="28321"/>
                </a:lnTo>
                <a:lnTo>
                  <a:pt x="339677" y="37687"/>
                </a:lnTo>
                <a:lnTo>
                  <a:pt x="351611" y="46260"/>
                </a:lnTo>
                <a:lnTo>
                  <a:pt x="342301" y="53655"/>
                </a:lnTo>
                <a:lnTo>
                  <a:pt x="317780" y="61907"/>
                </a:lnTo>
                <a:lnTo>
                  <a:pt x="278969" y="69270"/>
                </a:lnTo>
                <a:lnTo>
                  <a:pt x="226787" y="73997"/>
                </a:lnTo>
                <a:lnTo>
                  <a:pt x="369306" y="73997"/>
                </a:lnTo>
                <a:lnTo>
                  <a:pt x="369306" y="37422"/>
                </a:lnTo>
                <a:lnTo>
                  <a:pt x="366856" y="37422"/>
                </a:lnTo>
                <a:lnTo>
                  <a:pt x="340888" y="19228"/>
                </a:lnTo>
                <a:lnTo>
                  <a:pt x="334777" y="17685"/>
                </a:lnTo>
                <a:close/>
              </a:path>
            </a:pathLst>
          </a:custGeom>
          <a:solidFill>
            <a:srgbClr val="FFFFFF"/>
          </a:solidFill>
        </p:spPr>
        <p:txBody>
          <a:bodyPr wrap="square" lIns="0" tIns="0" rIns="0" bIns="0" rtlCol="0"/>
          <a:lstStyle/>
          <a:p>
            <a:endParaRPr sz="1092"/>
          </a:p>
        </p:txBody>
      </p:sp>
      <p:sp>
        <p:nvSpPr>
          <p:cNvPr id="196" name="object 195"/>
          <p:cNvSpPr/>
          <p:nvPr userDrawn="1"/>
        </p:nvSpPr>
        <p:spPr>
          <a:xfrm>
            <a:off x="2284325" y="3177140"/>
            <a:ext cx="212956" cy="242591"/>
          </a:xfrm>
          <a:custGeom>
            <a:avLst/>
            <a:gdLst/>
            <a:ahLst/>
            <a:cxnLst/>
            <a:rect l="l" t="t" r="r" b="b"/>
            <a:pathLst>
              <a:path w="351154" h="400050">
                <a:moveTo>
                  <a:pt x="330009" y="32753"/>
                </a:moveTo>
                <a:lnTo>
                  <a:pt x="327748" y="26619"/>
                </a:lnTo>
                <a:lnTo>
                  <a:pt x="323138" y="21640"/>
                </a:lnTo>
                <a:lnTo>
                  <a:pt x="316966" y="18859"/>
                </a:lnTo>
                <a:lnTo>
                  <a:pt x="314769" y="18796"/>
                </a:lnTo>
                <a:lnTo>
                  <a:pt x="314769" y="35712"/>
                </a:lnTo>
                <a:lnTo>
                  <a:pt x="313867" y="36969"/>
                </a:lnTo>
                <a:lnTo>
                  <a:pt x="312991" y="37096"/>
                </a:lnTo>
                <a:lnTo>
                  <a:pt x="311721" y="36195"/>
                </a:lnTo>
                <a:lnTo>
                  <a:pt x="311581" y="35318"/>
                </a:lnTo>
                <a:lnTo>
                  <a:pt x="312496" y="34048"/>
                </a:lnTo>
                <a:lnTo>
                  <a:pt x="313372" y="33909"/>
                </a:lnTo>
                <a:lnTo>
                  <a:pt x="314617" y="34823"/>
                </a:lnTo>
                <a:lnTo>
                  <a:pt x="314769" y="35712"/>
                </a:lnTo>
                <a:lnTo>
                  <a:pt x="314769" y="18796"/>
                </a:lnTo>
                <a:lnTo>
                  <a:pt x="296329" y="38277"/>
                </a:lnTo>
                <a:lnTo>
                  <a:pt x="298602" y="44424"/>
                </a:lnTo>
                <a:lnTo>
                  <a:pt x="303199" y="49377"/>
                </a:lnTo>
                <a:lnTo>
                  <a:pt x="306222" y="51536"/>
                </a:lnTo>
                <a:lnTo>
                  <a:pt x="309702" y="52578"/>
                </a:lnTo>
                <a:lnTo>
                  <a:pt x="318477" y="52578"/>
                </a:lnTo>
                <a:lnTo>
                  <a:pt x="323723" y="50114"/>
                </a:lnTo>
                <a:lnTo>
                  <a:pt x="327050" y="45478"/>
                </a:lnTo>
                <a:lnTo>
                  <a:pt x="329819" y="39306"/>
                </a:lnTo>
                <a:lnTo>
                  <a:pt x="329882" y="37096"/>
                </a:lnTo>
                <a:lnTo>
                  <a:pt x="329984" y="33909"/>
                </a:lnTo>
                <a:lnTo>
                  <a:pt x="330009" y="32753"/>
                </a:lnTo>
                <a:close/>
              </a:path>
              <a:path w="351154" h="400050">
                <a:moveTo>
                  <a:pt x="350761" y="38100"/>
                </a:moveTo>
                <a:lnTo>
                  <a:pt x="348449" y="21590"/>
                </a:lnTo>
                <a:lnTo>
                  <a:pt x="343471" y="15240"/>
                </a:lnTo>
                <a:lnTo>
                  <a:pt x="337502" y="7620"/>
                </a:lnTo>
                <a:lnTo>
                  <a:pt x="336943" y="6350"/>
                </a:lnTo>
                <a:lnTo>
                  <a:pt x="335483" y="6350"/>
                </a:lnTo>
                <a:lnTo>
                  <a:pt x="335254" y="5080"/>
                </a:lnTo>
                <a:lnTo>
                  <a:pt x="335127" y="5080"/>
                </a:lnTo>
                <a:lnTo>
                  <a:pt x="335127" y="33020"/>
                </a:lnTo>
                <a:lnTo>
                  <a:pt x="335076" y="38100"/>
                </a:lnTo>
                <a:lnTo>
                  <a:pt x="334962" y="39370"/>
                </a:lnTo>
                <a:lnTo>
                  <a:pt x="334543" y="43180"/>
                </a:lnTo>
                <a:lnTo>
                  <a:pt x="334137" y="44450"/>
                </a:lnTo>
                <a:lnTo>
                  <a:pt x="333324" y="48260"/>
                </a:lnTo>
                <a:lnTo>
                  <a:pt x="332651" y="50800"/>
                </a:lnTo>
                <a:lnTo>
                  <a:pt x="259880" y="151130"/>
                </a:lnTo>
                <a:lnTo>
                  <a:pt x="259372" y="153670"/>
                </a:lnTo>
                <a:lnTo>
                  <a:pt x="257848" y="220980"/>
                </a:lnTo>
                <a:lnTo>
                  <a:pt x="255066" y="218998"/>
                </a:lnTo>
                <a:lnTo>
                  <a:pt x="255066" y="238760"/>
                </a:lnTo>
                <a:lnTo>
                  <a:pt x="211137" y="316230"/>
                </a:lnTo>
                <a:lnTo>
                  <a:pt x="210705" y="316230"/>
                </a:lnTo>
                <a:lnTo>
                  <a:pt x="210223" y="314960"/>
                </a:lnTo>
                <a:lnTo>
                  <a:pt x="209169" y="312420"/>
                </a:lnTo>
                <a:lnTo>
                  <a:pt x="200101" y="301955"/>
                </a:lnTo>
                <a:lnTo>
                  <a:pt x="200101" y="327660"/>
                </a:lnTo>
                <a:lnTo>
                  <a:pt x="199275" y="336550"/>
                </a:lnTo>
                <a:lnTo>
                  <a:pt x="174383" y="374650"/>
                </a:lnTo>
                <a:lnTo>
                  <a:pt x="158013" y="383540"/>
                </a:lnTo>
                <a:lnTo>
                  <a:pt x="149212" y="381000"/>
                </a:lnTo>
                <a:lnTo>
                  <a:pt x="144081" y="375920"/>
                </a:lnTo>
                <a:lnTo>
                  <a:pt x="144043" y="374650"/>
                </a:lnTo>
                <a:lnTo>
                  <a:pt x="143776" y="367030"/>
                </a:lnTo>
                <a:lnTo>
                  <a:pt x="134416" y="360680"/>
                </a:lnTo>
                <a:lnTo>
                  <a:pt x="132549" y="359410"/>
                </a:lnTo>
                <a:lnTo>
                  <a:pt x="122161" y="359410"/>
                </a:lnTo>
                <a:lnTo>
                  <a:pt x="118287" y="360680"/>
                </a:lnTo>
                <a:lnTo>
                  <a:pt x="114414" y="360680"/>
                </a:lnTo>
                <a:lnTo>
                  <a:pt x="110540" y="359410"/>
                </a:lnTo>
                <a:lnTo>
                  <a:pt x="105778" y="359410"/>
                </a:lnTo>
                <a:lnTo>
                  <a:pt x="103098" y="358140"/>
                </a:lnTo>
                <a:lnTo>
                  <a:pt x="102641" y="354330"/>
                </a:lnTo>
                <a:lnTo>
                  <a:pt x="102489" y="353060"/>
                </a:lnTo>
                <a:lnTo>
                  <a:pt x="99644" y="350520"/>
                </a:lnTo>
                <a:lnTo>
                  <a:pt x="99682" y="347980"/>
                </a:lnTo>
                <a:lnTo>
                  <a:pt x="93103" y="341630"/>
                </a:lnTo>
                <a:lnTo>
                  <a:pt x="91795" y="340360"/>
                </a:lnTo>
                <a:lnTo>
                  <a:pt x="86194" y="339090"/>
                </a:lnTo>
                <a:lnTo>
                  <a:pt x="76352" y="339090"/>
                </a:lnTo>
                <a:lnTo>
                  <a:pt x="71704" y="341630"/>
                </a:lnTo>
                <a:lnTo>
                  <a:pt x="67894" y="340360"/>
                </a:lnTo>
                <a:lnTo>
                  <a:pt x="59524" y="339090"/>
                </a:lnTo>
                <a:lnTo>
                  <a:pt x="57670" y="336550"/>
                </a:lnTo>
                <a:lnTo>
                  <a:pt x="56730" y="335280"/>
                </a:lnTo>
                <a:lnTo>
                  <a:pt x="55702" y="332740"/>
                </a:lnTo>
                <a:lnTo>
                  <a:pt x="53365" y="328930"/>
                </a:lnTo>
                <a:lnTo>
                  <a:pt x="52590" y="327660"/>
                </a:lnTo>
                <a:lnTo>
                  <a:pt x="43573" y="322580"/>
                </a:lnTo>
                <a:lnTo>
                  <a:pt x="34607" y="322580"/>
                </a:lnTo>
                <a:lnTo>
                  <a:pt x="25552" y="323850"/>
                </a:lnTo>
                <a:lnTo>
                  <a:pt x="16014" y="328930"/>
                </a:lnTo>
                <a:lnTo>
                  <a:pt x="15494" y="328930"/>
                </a:lnTo>
                <a:lnTo>
                  <a:pt x="14401" y="321310"/>
                </a:lnTo>
                <a:lnTo>
                  <a:pt x="14274" y="314960"/>
                </a:lnTo>
                <a:lnTo>
                  <a:pt x="18707" y="307340"/>
                </a:lnTo>
                <a:lnTo>
                  <a:pt x="19596" y="307340"/>
                </a:lnTo>
                <a:lnTo>
                  <a:pt x="43840" y="274320"/>
                </a:lnTo>
                <a:lnTo>
                  <a:pt x="44259" y="274320"/>
                </a:lnTo>
                <a:lnTo>
                  <a:pt x="44640" y="273050"/>
                </a:lnTo>
                <a:lnTo>
                  <a:pt x="72707" y="241300"/>
                </a:lnTo>
                <a:lnTo>
                  <a:pt x="74612" y="245110"/>
                </a:lnTo>
                <a:lnTo>
                  <a:pt x="77254" y="247650"/>
                </a:lnTo>
                <a:lnTo>
                  <a:pt x="80619" y="248920"/>
                </a:lnTo>
                <a:lnTo>
                  <a:pt x="90093" y="251460"/>
                </a:lnTo>
                <a:lnTo>
                  <a:pt x="99148" y="250190"/>
                </a:lnTo>
                <a:lnTo>
                  <a:pt x="106222" y="246380"/>
                </a:lnTo>
                <a:lnTo>
                  <a:pt x="110070" y="245110"/>
                </a:lnTo>
                <a:lnTo>
                  <a:pt x="110617" y="243840"/>
                </a:lnTo>
                <a:lnTo>
                  <a:pt x="113639" y="241300"/>
                </a:lnTo>
                <a:lnTo>
                  <a:pt x="119684" y="236220"/>
                </a:lnTo>
                <a:lnTo>
                  <a:pt x="123875" y="234950"/>
                </a:lnTo>
                <a:lnTo>
                  <a:pt x="125056" y="234950"/>
                </a:lnTo>
                <a:lnTo>
                  <a:pt x="126047" y="238760"/>
                </a:lnTo>
                <a:lnTo>
                  <a:pt x="126098" y="246380"/>
                </a:lnTo>
                <a:lnTo>
                  <a:pt x="125564" y="252730"/>
                </a:lnTo>
                <a:lnTo>
                  <a:pt x="124155" y="260350"/>
                </a:lnTo>
                <a:lnTo>
                  <a:pt x="123977" y="261620"/>
                </a:lnTo>
                <a:lnTo>
                  <a:pt x="143065" y="299720"/>
                </a:lnTo>
                <a:lnTo>
                  <a:pt x="151142" y="302260"/>
                </a:lnTo>
                <a:lnTo>
                  <a:pt x="162966" y="302260"/>
                </a:lnTo>
                <a:lnTo>
                  <a:pt x="173672" y="304800"/>
                </a:lnTo>
                <a:lnTo>
                  <a:pt x="182549" y="308610"/>
                </a:lnTo>
                <a:lnTo>
                  <a:pt x="189572" y="313690"/>
                </a:lnTo>
                <a:lnTo>
                  <a:pt x="194716" y="318770"/>
                </a:lnTo>
                <a:lnTo>
                  <a:pt x="200101" y="327660"/>
                </a:lnTo>
                <a:lnTo>
                  <a:pt x="200101" y="301955"/>
                </a:lnTo>
                <a:lnTo>
                  <a:pt x="195338" y="298450"/>
                </a:lnTo>
                <a:lnTo>
                  <a:pt x="189407" y="294640"/>
                </a:lnTo>
                <a:lnTo>
                  <a:pt x="182714" y="290830"/>
                </a:lnTo>
                <a:lnTo>
                  <a:pt x="175272" y="289560"/>
                </a:lnTo>
                <a:lnTo>
                  <a:pt x="171805" y="288290"/>
                </a:lnTo>
                <a:lnTo>
                  <a:pt x="168122" y="287020"/>
                </a:lnTo>
                <a:lnTo>
                  <a:pt x="153073" y="287020"/>
                </a:lnTo>
                <a:lnTo>
                  <a:pt x="150317" y="285750"/>
                </a:lnTo>
                <a:lnTo>
                  <a:pt x="146989" y="283210"/>
                </a:lnTo>
                <a:lnTo>
                  <a:pt x="146189" y="283210"/>
                </a:lnTo>
                <a:lnTo>
                  <a:pt x="144526" y="281940"/>
                </a:lnTo>
                <a:lnTo>
                  <a:pt x="141249" y="276860"/>
                </a:lnTo>
                <a:lnTo>
                  <a:pt x="140246" y="273050"/>
                </a:lnTo>
                <a:lnTo>
                  <a:pt x="139738" y="267970"/>
                </a:lnTo>
                <a:lnTo>
                  <a:pt x="139598" y="267970"/>
                </a:lnTo>
                <a:lnTo>
                  <a:pt x="139611" y="262890"/>
                </a:lnTo>
                <a:lnTo>
                  <a:pt x="140360" y="259080"/>
                </a:lnTo>
                <a:lnTo>
                  <a:pt x="140792" y="256540"/>
                </a:lnTo>
                <a:lnTo>
                  <a:pt x="140944" y="256540"/>
                </a:lnTo>
                <a:lnTo>
                  <a:pt x="141135" y="255270"/>
                </a:lnTo>
                <a:lnTo>
                  <a:pt x="142036" y="248920"/>
                </a:lnTo>
                <a:lnTo>
                  <a:pt x="142176" y="243840"/>
                </a:lnTo>
                <a:lnTo>
                  <a:pt x="141732" y="237490"/>
                </a:lnTo>
                <a:lnTo>
                  <a:pt x="140042" y="229870"/>
                </a:lnTo>
                <a:lnTo>
                  <a:pt x="138226" y="226060"/>
                </a:lnTo>
                <a:lnTo>
                  <a:pt x="135242" y="223520"/>
                </a:lnTo>
                <a:lnTo>
                  <a:pt x="134061" y="222250"/>
                </a:lnTo>
                <a:lnTo>
                  <a:pt x="130492" y="219710"/>
                </a:lnTo>
                <a:lnTo>
                  <a:pt x="122047" y="219710"/>
                </a:lnTo>
                <a:lnTo>
                  <a:pt x="114198" y="220980"/>
                </a:lnTo>
                <a:lnTo>
                  <a:pt x="107797" y="226060"/>
                </a:lnTo>
                <a:lnTo>
                  <a:pt x="100787" y="232410"/>
                </a:lnTo>
                <a:lnTo>
                  <a:pt x="99390" y="232410"/>
                </a:lnTo>
                <a:lnTo>
                  <a:pt x="97866" y="233680"/>
                </a:lnTo>
                <a:lnTo>
                  <a:pt x="95986" y="233680"/>
                </a:lnTo>
                <a:lnTo>
                  <a:pt x="93535" y="234950"/>
                </a:lnTo>
                <a:lnTo>
                  <a:pt x="91173" y="234950"/>
                </a:lnTo>
                <a:lnTo>
                  <a:pt x="90081" y="236220"/>
                </a:lnTo>
                <a:lnTo>
                  <a:pt x="89585" y="234950"/>
                </a:lnTo>
                <a:lnTo>
                  <a:pt x="86702" y="234950"/>
                </a:lnTo>
                <a:lnTo>
                  <a:pt x="85420" y="232410"/>
                </a:lnTo>
                <a:lnTo>
                  <a:pt x="84886" y="227330"/>
                </a:lnTo>
                <a:lnTo>
                  <a:pt x="147281" y="161290"/>
                </a:lnTo>
                <a:lnTo>
                  <a:pt x="255066" y="238760"/>
                </a:lnTo>
                <a:lnTo>
                  <a:pt x="255066" y="218998"/>
                </a:lnTo>
                <a:lnTo>
                  <a:pt x="174434" y="161290"/>
                </a:lnTo>
                <a:lnTo>
                  <a:pt x="162013" y="152400"/>
                </a:lnTo>
                <a:lnTo>
                  <a:pt x="220586" y="125730"/>
                </a:lnTo>
                <a:lnTo>
                  <a:pt x="221830" y="125730"/>
                </a:lnTo>
                <a:lnTo>
                  <a:pt x="222897" y="124460"/>
                </a:lnTo>
                <a:lnTo>
                  <a:pt x="295567" y="24130"/>
                </a:lnTo>
                <a:lnTo>
                  <a:pt x="297218" y="22860"/>
                </a:lnTo>
                <a:lnTo>
                  <a:pt x="301891" y="19050"/>
                </a:lnTo>
                <a:lnTo>
                  <a:pt x="309079" y="16510"/>
                </a:lnTo>
                <a:lnTo>
                  <a:pt x="310591" y="16510"/>
                </a:lnTo>
                <a:lnTo>
                  <a:pt x="312928" y="15240"/>
                </a:lnTo>
                <a:lnTo>
                  <a:pt x="322516" y="15240"/>
                </a:lnTo>
                <a:lnTo>
                  <a:pt x="327164" y="19050"/>
                </a:lnTo>
                <a:lnTo>
                  <a:pt x="327482" y="19050"/>
                </a:lnTo>
                <a:lnTo>
                  <a:pt x="335127" y="33020"/>
                </a:lnTo>
                <a:lnTo>
                  <a:pt x="335127" y="5080"/>
                </a:lnTo>
                <a:lnTo>
                  <a:pt x="334606" y="5080"/>
                </a:lnTo>
                <a:lnTo>
                  <a:pt x="317182" y="0"/>
                </a:lnTo>
                <a:lnTo>
                  <a:pt x="301371" y="2540"/>
                </a:lnTo>
                <a:lnTo>
                  <a:pt x="289699" y="8890"/>
                </a:lnTo>
                <a:lnTo>
                  <a:pt x="284695" y="12700"/>
                </a:lnTo>
                <a:lnTo>
                  <a:pt x="283806" y="12700"/>
                </a:lnTo>
                <a:lnTo>
                  <a:pt x="212191" y="113030"/>
                </a:lnTo>
                <a:lnTo>
                  <a:pt x="144475" y="143510"/>
                </a:lnTo>
                <a:lnTo>
                  <a:pt x="143040" y="143510"/>
                </a:lnTo>
                <a:lnTo>
                  <a:pt x="141681" y="144780"/>
                </a:lnTo>
                <a:lnTo>
                  <a:pt x="72415" y="218440"/>
                </a:lnTo>
                <a:lnTo>
                  <a:pt x="71348" y="218440"/>
                </a:lnTo>
                <a:lnTo>
                  <a:pt x="34658" y="260350"/>
                </a:lnTo>
                <a:lnTo>
                  <a:pt x="33820" y="261620"/>
                </a:lnTo>
                <a:lnTo>
                  <a:pt x="33058" y="261620"/>
                </a:lnTo>
                <a:lnTo>
                  <a:pt x="7505" y="297180"/>
                </a:lnTo>
                <a:lnTo>
                  <a:pt x="6819" y="298450"/>
                </a:lnTo>
                <a:lnTo>
                  <a:pt x="6172" y="298450"/>
                </a:lnTo>
                <a:lnTo>
                  <a:pt x="4241" y="302260"/>
                </a:lnTo>
                <a:lnTo>
                  <a:pt x="3670" y="303530"/>
                </a:lnTo>
                <a:lnTo>
                  <a:pt x="3238" y="303530"/>
                </a:lnTo>
                <a:lnTo>
                  <a:pt x="381" y="312420"/>
                </a:lnTo>
                <a:lnTo>
                  <a:pt x="25" y="318770"/>
                </a:lnTo>
                <a:lnTo>
                  <a:pt x="0" y="322580"/>
                </a:lnTo>
                <a:lnTo>
                  <a:pt x="749" y="330200"/>
                </a:lnTo>
                <a:lnTo>
                  <a:pt x="2019" y="340360"/>
                </a:lnTo>
                <a:lnTo>
                  <a:pt x="2692" y="345440"/>
                </a:lnTo>
                <a:lnTo>
                  <a:pt x="7924" y="349250"/>
                </a:lnTo>
                <a:lnTo>
                  <a:pt x="13487" y="346710"/>
                </a:lnTo>
                <a:lnTo>
                  <a:pt x="24993" y="340360"/>
                </a:lnTo>
                <a:lnTo>
                  <a:pt x="31610" y="337820"/>
                </a:lnTo>
                <a:lnTo>
                  <a:pt x="36906" y="336550"/>
                </a:lnTo>
                <a:lnTo>
                  <a:pt x="43383" y="339090"/>
                </a:lnTo>
                <a:lnTo>
                  <a:pt x="42646" y="344170"/>
                </a:lnTo>
                <a:lnTo>
                  <a:pt x="51650" y="353060"/>
                </a:lnTo>
                <a:lnTo>
                  <a:pt x="55206" y="355600"/>
                </a:lnTo>
                <a:lnTo>
                  <a:pt x="67894" y="356870"/>
                </a:lnTo>
                <a:lnTo>
                  <a:pt x="73228" y="354330"/>
                </a:lnTo>
                <a:lnTo>
                  <a:pt x="77851" y="354330"/>
                </a:lnTo>
                <a:lnTo>
                  <a:pt x="85064" y="356870"/>
                </a:lnTo>
                <a:lnTo>
                  <a:pt x="88531" y="360680"/>
                </a:lnTo>
                <a:lnTo>
                  <a:pt x="90551" y="364490"/>
                </a:lnTo>
                <a:lnTo>
                  <a:pt x="93421" y="369570"/>
                </a:lnTo>
                <a:lnTo>
                  <a:pt x="98069" y="374650"/>
                </a:lnTo>
                <a:lnTo>
                  <a:pt x="103327" y="377190"/>
                </a:lnTo>
                <a:lnTo>
                  <a:pt x="117398" y="375920"/>
                </a:lnTo>
                <a:lnTo>
                  <a:pt x="119532" y="374650"/>
                </a:lnTo>
                <a:lnTo>
                  <a:pt x="133502" y="381000"/>
                </a:lnTo>
                <a:lnTo>
                  <a:pt x="132943" y="384810"/>
                </a:lnTo>
                <a:lnTo>
                  <a:pt x="141376" y="396240"/>
                </a:lnTo>
                <a:lnTo>
                  <a:pt x="145656" y="400050"/>
                </a:lnTo>
                <a:lnTo>
                  <a:pt x="163855" y="400050"/>
                </a:lnTo>
                <a:lnTo>
                  <a:pt x="174142" y="393700"/>
                </a:lnTo>
                <a:lnTo>
                  <a:pt x="183400" y="386080"/>
                </a:lnTo>
                <a:lnTo>
                  <a:pt x="185978" y="383540"/>
                </a:lnTo>
                <a:lnTo>
                  <a:pt x="192417" y="377190"/>
                </a:lnTo>
                <a:lnTo>
                  <a:pt x="192976" y="377190"/>
                </a:lnTo>
                <a:lnTo>
                  <a:pt x="193357" y="375920"/>
                </a:lnTo>
                <a:lnTo>
                  <a:pt x="193967" y="375920"/>
                </a:lnTo>
                <a:lnTo>
                  <a:pt x="213271" y="345440"/>
                </a:lnTo>
                <a:lnTo>
                  <a:pt x="213601" y="344170"/>
                </a:lnTo>
                <a:lnTo>
                  <a:pt x="213893" y="344170"/>
                </a:lnTo>
                <a:lnTo>
                  <a:pt x="229603" y="316230"/>
                </a:lnTo>
                <a:lnTo>
                  <a:pt x="272440" y="240030"/>
                </a:lnTo>
                <a:lnTo>
                  <a:pt x="272643" y="240030"/>
                </a:lnTo>
                <a:lnTo>
                  <a:pt x="273037" y="237490"/>
                </a:lnTo>
                <a:lnTo>
                  <a:pt x="273519" y="220980"/>
                </a:lnTo>
                <a:lnTo>
                  <a:pt x="274955" y="157480"/>
                </a:lnTo>
                <a:lnTo>
                  <a:pt x="346367" y="58420"/>
                </a:lnTo>
                <a:lnTo>
                  <a:pt x="346671" y="57150"/>
                </a:lnTo>
                <a:lnTo>
                  <a:pt x="346900" y="57150"/>
                </a:lnTo>
                <a:lnTo>
                  <a:pt x="348805" y="50800"/>
                </a:lnTo>
                <a:lnTo>
                  <a:pt x="350761" y="38100"/>
                </a:lnTo>
                <a:close/>
              </a:path>
            </a:pathLst>
          </a:custGeom>
          <a:solidFill>
            <a:srgbClr val="FFFFFF"/>
          </a:solidFill>
        </p:spPr>
        <p:txBody>
          <a:bodyPr wrap="square" lIns="0" tIns="0" rIns="0" bIns="0" rtlCol="0"/>
          <a:lstStyle/>
          <a:p>
            <a:endParaRPr sz="1092"/>
          </a:p>
        </p:txBody>
      </p:sp>
      <p:sp>
        <p:nvSpPr>
          <p:cNvPr id="197" name="object 196"/>
          <p:cNvSpPr/>
          <p:nvPr userDrawn="1"/>
        </p:nvSpPr>
        <p:spPr>
          <a:xfrm>
            <a:off x="2829191" y="4316151"/>
            <a:ext cx="249539" cy="239510"/>
          </a:xfrm>
          <a:custGeom>
            <a:avLst/>
            <a:gdLst/>
            <a:ahLst/>
            <a:cxnLst/>
            <a:rect l="l" t="t" r="r" b="b"/>
            <a:pathLst>
              <a:path w="411479" h="394970">
                <a:moveTo>
                  <a:pt x="393283" y="374490"/>
                </a:moveTo>
                <a:lnTo>
                  <a:pt x="7955" y="374490"/>
                </a:lnTo>
                <a:lnTo>
                  <a:pt x="1991" y="377666"/>
                </a:lnTo>
                <a:lnTo>
                  <a:pt x="0" y="384652"/>
                </a:lnTo>
                <a:lnTo>
                  <a:pt x="1985" y="391638"/>
                </a:lnTo>
                <a:lnTo>
                  <a:pt x="7955" y="394814"/>
                </a:lnTo>
                <a:lnTo>
                  <a:pt x="393283" y="394814"/>
                </a:lnTo>
                <a:lnTo>
                  <a:pt x="399245" y="391638"/>
                </a:lnTo>
                <a:lnTo>
                  <a:pt x="401235" y="384652"/>
                </a:lnTo>
                <a:lnTo>
                  <a:pt x="399248" y="377666"/>
                </a:lnTo>
                <a:lnTo>
                  <a:pt x="393283" y="374490"/>
                </a:lnTo>
                <a:close/>
              </a:path>
              <a:path w="411479" h="394970">
                <a:moveTo>
                  <a:pt x="370247" y="0"/>
                </a:moveTo>
                <a:lnTo>
                  <a:pt x="354684" y="3194"/>
                </a:lnTo>
                <a:lnTo>
                  <a:pt x="341385" y="11887"/>
                </a:lnTo>
                <a:lnTo>
                  <a:pt x="332217" y="25307"/>
                </a:lnTo>
                <a:lnTo>
                  <a:pt x="221529" y="290985"/>
                </a:lnTo>
                <a:lnTo>
                  <a:pt x="222210" y="294084"/>
                </a:lnTo>
                <a:lnTo>
                  <a:pt x="224095" y="296178"/>
                </a:lnTo>
                <a:lnTo>
                  <a:pt x="222775" y="374490"/>
                </a:lnTo>
                <a:lnTo>
                  <a:pt x="243560" y="374490"/>
                </a:lnTo>
                <a:lnTo>
                  <a:pt x="274827" y="342428"/>
                </a:lnTo>
                <a:lnTo>
                  <a:pt x="254073" y="342428"/>
                </a:lnTo>
                <a:lnTo>
                  <a:pt x="238293" y="335852"/>
                </a:lnTo>
                <a:lnTo>
                  <a:pt x="238796" y="306251"/>
                </a:lnTo>
                <a:lnTo>
                  <a:pt x="285267" y="306251"/>
                </a:lnTo>
                <a:lnTo>
                  <a:pt x="239319" y="287110"/>
                </a:lnTo>
                <a:lnTo>
                  <a:pt x="343138" y="37956"/>
                </a:lnTo>
                <a:lnTo>
                  <a:pt x="381991" y="37956"/>
                </a:lnTo>
                <a:lnTo>
                  <a:pt x="349766" y="24521"/>
                </a:lnTo>
                <a:lnTo>
                  <a:pt x="363670" y="15727"/>
                </a:lnTo>
                <a:lnTo>
                  <a:pt x="401955" y="15727"/>
                </a:lnTo>
                <a:lnTo>
                  <a:pt x="399454" y="11954"/>
                </a:lnTo>
                <a:lnTo>
                  <a:pt x="386205" y="3077"/>
                </a:lnTo>
                <a:lnTo>
                  <a:pt x="370247" y="0"/>
                </a:lnTo>
                <a:close/>
              </a:path>
              <a:path w="411479" h="394970">
                <a:moveTo>
                  <a:pt x="285267" y="306251"/>
                </a:moveTo>
                <a:lnTo>
                  <a:pt x="238796" y="306251"/>
                </a:lnTo>
                <a:lnTo>
                  <a:pt x="274742" y="321235"/>
                </a:lnTo>
                <a:lnTo>
                  <a:pt x="254073" y="342428"/>
                </a:lnTo>
                <a:lnTo>
                  <a:pt x="274827" y="342428"/>
                </a:lnTo>
                <a:lnTo>
                  <a:pt x="292156" y="324659"/>
                </a:lnTo>
                <a:lnTo>
                  <a:pt x="293004" y="324648"/>
                </a:lnTo>
                <a:lnTo>
                  <a:pt x="293799" y="324450"/>
                </a:lnTo>
                <a:lnTo>
                  <a:pt x="296637" y="323308"/>
                </a:lnTo>
                <a:lnTo>
                  <a:pt x="298030" y="322062"/>
                </a:lnTo>
                <a:lnTo>
                  <a:pt x="304150" y="307372"/>
                </a:lnTo>
                <a:lnTo>
                  <a:pt x="287957" y="307372"/>
                </a:lnTo>
                <a:lnTo>
                  <a:pt x="285267" y="306251"/>
                </a:lnTo>
                <a:close/>
              </a:path>
              <a:path w="411479" h="394970">
                <a:moveTo>
                  <a:pt x="381991" y="37956"/>
                </a:moveTo>
                <a:lnTo>
                  <a:pt x="343138" y="37956"/>
                </a:lnTo>
                <a:lnTo>
                  <a:pt x="391765" y="58217"/>
                </a:lnTo>
                <a:lnTo>
                  <a:pt x="287957" y="307372"/>
                </a:lnTo>
                <a:lnTo>
                  <a:pt x="304150" y="307372"/>
                </a:lnTo>
                <a:lnTo>
                  <a:pt x="408435" y="57065"/>
                </a:lnTo>
                <a:lnTo>
                  <a:pt x="408791" y="56332"/>
                </a:lnTo>
                <a:lnTo>
                  <a:pt x="408979" y="55630"/>
                </a:lnTo>
                <a:lnTo>
                  <a:pt x="409084" y="54960"/>
                </a:lnTo>
                <a:lnTo>
                  <a:pt x="410500" y="43903"/>
                </a:lnTo>
                <a:lnTo>
                  <a:pt x="396257" y="43903"/>
                </a:lnTo>
                <a:lnTo>
                  <a:pt x="381991" y="37956"/>
                </a:lnTo>
                <a:close/>
              </a:path>
              <a:path w="411479" h="394970">
                <a:moveTo>
                  <a:pt x="401955" y="15727"/>
                </a:moveTo>
                <a:lnTo>
                  <a:pt x="363670" y="15727"/>
                </a:lnTo>
                <a:lnTo>
                  <a:pt x="379447" y="17473"/>
                </a:lnTo>
                <a:lnTo>
                  <a:pt x="392007" y="27589"/>
                </a:lnTo>
                <a:lnTo>
                  <a:pt x="396257" y="43903"/>
                </a:lnTo>
                <a:lnTo>
                  <a:pt x="410500" y="43903"/>
                </a:lnTo>
                <a:lnTo>
                  <a:pt x="411078" y="39387"/>
                </a:lnTo>
                <a:lnTo>
                  <a:pt x="407806" y="24554"/>
                </a:lnTo>
                <a:lnTo>
                  <a:pt x="401955" y="15727"/>
                </a:lnTo>
                <a:close/>
              </a:path>
            </a:pathLst>
          </a:custGeom>
          <a:solidFill>
            <a:srgbClr val="FFFFFF"/>
          </a:solidFill>
        </p:spPr>
        <p:txBody>
          <a:bodyPr wrap="square" lIns="0" tIns="0" rIns="0" bIns="0" rtlCol="0"/>
          <a:lstStyle/>
          <a:p>
            <a:endParaRPr sz="1092"/>
          </a:p>
        </p:txBody>
      </p:sp>
      <p:grpSp>
        <p:nvGrpSpPr>
          <p:cNvPr id="198" name="object 197"/>
          <p:cNvGrpSpPr/>
          <p:nvPr userDrawn="1"/>
        </p:nvGrpSpPr>
        <p:grpSpPr>
          <a:xfrm>
            <a:off x="1730087" y="3769627"/>
            <a:ext cx="195241" cy="195228"/>
            <a:chOff x="2852840" y="6216394"/>
            <a:chExt cx="321945" cy="321945"/>
          </a:xfrm>
        </p:grpSpPr>
        <p:pic>
          <p:nvPicPr>
            <p:cNvPr id="199" name="object 198"/>
            <p:cNvPicPr/>
            <p:nvPr/>
          </p:nvPicPr>
          <p:blipFill>
            <a:blip r:embed="rId65" cstate="print"/>
            <a:stretch>
              <a:fillRect/>
            </a:stretch>
          </p:blipFill>
          <p:spPr>
            <a:xfrm>
              <a:off x="3091860" y="6460107"/>
              <a:ext cx="82468" cy="78102"/>
            </a:xfrm>
            <a:prstGeom prst="rect">
              <a:avLst/>
            </a:prstGeom>
          </p:spPr>
        </p:pic>
        <p:sp>
          <p:nvSpPr>
            <p:cNvPr id="200" name="object 199"/>
            <p:cNvSpPr/>
            <p:nvPr/>
          </p:nvSpPr>
          <p:spPr>
            <a:xfrm>
              <a:off x="2852840" y="6216394"/>
              <a:ext cx="227329" cy="318770"/>
            </a:xfrm>
            <a:custGeom>
              <a:avLst/>
              <a:gdLst/>
              <a:ahLst/>
              <a:cxnLst/>
              <a:rect l="l" t="t" r="r" b="b"/>
              <a:pathLst>
                <a:path w="227330" h="318770">
                  <a:moveTo>
                    <a:pt x="194590" y="0"/>
                  </a:moveTo>
                  <a:lnTo>
                    <a:pt x="32177" y="0"/>
                  </a:lnTo>
                  <a:lnTo>
                    <a:pt x="19710" y="2524"/>
                  </a:lnTo>
                  <a:lnTo>
                    <a:pt x="9518" y="9402"/>
                  </a:lnTo>
                  <a:lnTo>
                    <a:pt x="2639" y="19595"/>
                  </a:lnTo>
                  <a:lnTo>
                    <a:pt x="115" y="32061"/>
                  </a:lnTo>
                  <a:lnTo>
                    <a:pt x="115" y="194475"/>
                  </a:lnTo>
                  <a:lnTo>
                    <a:pt x="2639" y="206938"/>
                  </a:lnTo>
                  <a:lnTo>
                    <a:pt x="9518" y="217124"/>
                  </a:lnTo>
                  <a:lnTo>
                    <a:pt x="19710" y="223995"/>
                  </a:lnTo>
                  <a:lnTo>
                    <a:pt x="32177" y="226516"/>
                  </a:lnTo>
                  <a:lnTo>
                    <a:pt x="49558" y="226516"/>
                  </a:lnTo>
                  <a:lnTo>
                    <a:pt x="20" y="310461"/>
                  </a:lnTo>
                  <a:lnTo>
                    <a:pt x="0" y="312922"/>
                  </a:lnTo>
                  <a:lnTo>
                    <a:pt x="2282" y="316911"/>
                  </a:lnTo>
                  <a:lnTo>
                    <a:pt x="4408" y="318147"/>
                  </a:lnTo>
                  <a:lnTo>
                    <a:pt x="222349" y="318147"/>
                  </a:lnTo>
                  <a:lnTo>
                    <a:pt x="224474" y="316911"/>
                  </a:lnTo>
                  <a:lnTo>
                    <a:pt x="226757" y="312922"/>
                  </a:lnTo>
                  <a:lnTo>
                    <a:pt x="226736" y="310461"/>
                  </a:lnTo>
                  <a:lnTo>
                    <a:pt x="223709" y="305331"/>
                  </a:lnTo>
                  <a:lnTo>
                    <a:pt x="17936" y="305331"/>
                  </a:lnTo>
                  <a:lnTo>
                    <a:pt x="72009" y="213700"/>
                  </a:lnTo>
                  <a:lnTo>
                    <a:pt x="32177" y="213700"/>
                  </a:lnTo>
                  <a:lnTo>
                    <a:pt x="24696" y="212186"/>
                  </a:lnTo>
                  <a:lnTo>
                    <a:pt x="18581" y="208061"/>
                  </a:lnTo>
                  <a:lnTo>
                    <a:pt x="14455" y="201950"/>
                  </a:lnTo>
                  <a:lnTo>
                    <a:pt x="12942" y="194475"/>
                  </a:lnTo>
                  <a:lnTo>
                    <a:pt x="12942" y="32061"/>
                  </a:lnTo>
                  <a:lnTo>
                    <a:pt x="14455" y="24581"/>
                  </a:lnTo>
                  <a:lnTo>
                    <a:pt x="18581" y="18466"/>
                  </a:lnTo>
                  <a:lnTo>
                    <a:pt x="24696" y="14340"/>
                  </a:lnTo>
                  <a:lnTo>
                    <a:pt x="32177" y="12826"/>
                  </a:lnTo>
                  <a:lnTo>
                    <a:pt x="219554" y="12826"/>
                  </a:lnTo>
                  <a:lnTo>
                    <a:pt x="217244" y="9402"/>
                  </a:lnTo>
                  <a:lnTo>
                    <a:pt x="207055" y="2524"/>
                  </a:lnTo>
                  <a:lnTo>
                    <a:pt x="194590" y="0"/>
                  </a:lnTo>
                  <a:close/>
                </a:path>
                <a:path w="227330" h="318770">
                  <a:moveTo>
                    <a:pt x="128261" y="143597"/>
                  </a:moveTo>
                  <a:lnTo>
                    <a:pt x="113378" y="143597"/>
                  </a:lnTo>
                  <a:lnTo>
                    <a:pt x="208820" y="305331"/>
                  </a:lnTo>
                  <a:lnTo>
                    <a:pt x="223709" y="305331"/>
                  </a:lnTo>
                  <a:lnTo>
                    <a:pt x="177209" y="226516"/>
                  </a:lnTo>
                  <a:lnTo>
                    <a:pt x="194590" y="226516"/>
                  </a:lnTo>
                  <a:lnTo>
                    <a:pt x="207055" y="223995"/>
                  </a:lnTo>
                  <a:lnTo>
                    <a:pt x="217244" y="217124"/>
                  </a:lnTo>
                  <a:lnTo>
                    <a:pt x="219555" y="213700"/>
                  </a:lnTo>
                  <a:lnTo>
                    <a:pt x="169628" y="213700"/>
                  </a:lnTo>
                  <a:lnTo>
                    <a:pt x="128261" y="143597"/>
                  </a:lnTo>
                  <a:close/>
                </a:path>
                <a:path w="227330" h="318770">
                  <a:moveTo>
                    <a:pt x="115650" y="124572"/>
                  </a:moveTo>
                  <a:lnTo>
                    <a:pt x="111117" y="124572"/>
                  </a:lnTo>
                  <a:lnTo>
                    <a:pt x="109012" y="125776"/>
                  </a:lnTo>
                  <a:lnTo>
                    <a:pt x="57129" y="213700"/>
                  </a:lnTo>
                  <a:lnTo>
                    <a:pt x="72009" y="213700"/>
                  </a:lnTo>
                  <a:lnTo>
                    <a:pt x="113378" y="143597"/>
                  </a:lnTo>
                  <a:lnTo>
                    <a:pt x="128261" y="143597"/>
                  </a:lnTo>
                  <a:lnTo>
                    <a:pt x="117745" y="125776"/>
                  </a:lnTo>
                  <a:lnTo>
                    <a:pt x="115650" y="124572"/>
                  </a:lnTo>
                  <a:close/>
                </a:path>
                <a:path w="227330" h="318770">
                  <a:moveTo>
                    <a:pt x="219554" y="12826"/>
                  </a:moveTo>
                  <a:lnTo>
                    <a:pt x="194590" y="12826"/>
                  </a:lnTo>
                  <a:lnTo>
                    <a:pt x="202066" y="14340"/>
                  </a:lnTo>
                  <a:lnTo>
                    <a:pt x="208182" y="18466"/>
                  </a:lnTo>
                  <a:lnTo>
                    <a:pt x="212310" y="24581"/>
                  </a:lnTo>
                  <a:lnTo>
                    <a:pt x="213825" y="32061"/>
                  </a:lnTo>
                  <a:lnTo>
                    <a:pt x="213825" y="194475"/>
                  </a:lnTo>
                  <a:lnTo>
                    <a:pt x="212310" y="201950"/>
                  </a:lnTo>
                  <a:lnTo>
                    <a:pt x="208182" y="208061"/>
                  </a:lnTo>
                  <a:lnTo>
                    <a:pt x="202066" y="212186"/>
                  </a:lnTo>
                  <a:lnTo>
                    <a:pt x="194590" y="213700"/>
                  </a:lnTo>
                  <a:lnTo>
                    <a:pt x="219555" y="213700"/>
                  </a:lnTo>
                  <a:lnTo>
                    <a:pt x="224119" y="206938"/>
                  </a:lnTo>
                  <a:lnTo>
                    <a:pt x="226642" y="194475"/>
                  </a:lnTo>
                  <a:lnTo>
                    <a:pt x="226642" y="32061"/>
                  </a:lnTo>
                  <a:lnTo>
                    <a:pt x="224119" y="19595"/>
                  </a:lnTo>
                  <a:lnTo>
                    <a:pt x="219554" y="12826"/>
                  </a:lnTo>
                  <a:close/>
                </a:path>
              </a:pathLst>
            </a:custGeom>
            <a:solidFill>
              <a:srgbClr val="FFFFFF"/>
            </a:solidFill>
          </p:spPr>
          <p:txBody>
            <a:bodyPr wrap="square" lIns="0" tIns="0" rIns="0" bIns="0" rtlCol="0"/>
            <a:lstStyle/>
            <a:p>
              <a:endParaRPr sz="1092"/>
            </a:p>
          </p:txBody>
        </p:sp>
      </p:grpSp>
      <p:grpSp>
        <p:nvGrpSpPr>
          <p:cNvPr id="201" name="object 200"/>
          <p:cNvGrpSpPr/>
          <p:nvPr userDrawn="1"/>
        </p:nvGrpSpPr>
        <p:grpSpPr>
          <a:xfrm>
            <a:off x="2260634" y="4354540"/>
            <a:ext cx="259552" cy="162882"/>
            <a:chOff x="3727692" y="7180958"/>
            <a:chExt cx="427990" cy="268605"/>
          </a:xfrm>
        </p:grpSpPr>
        <p:sp>
          <p:nvSpPr>
            <p:cNvPr id="202" name="object 201"/>
            <p:cNvSpPr/>
            <p:nvPr/>
          </p:nvSpPr>
          <p:spPr>
            <a:xfrm>
              <a:off x="3727692" y="7180958"/>
              <a:ext cx="266700" cy="268605"/>
            </a:xfrm>
            <a:custGeom>
              <a:avLst/>
              <a:gdLst/>
              <a:ahLst/>
              <a:cxnLst/>
              <a:rect l="l" t="t" r="r" b="b"/>
              <a:pathLst>
                <a:path w="266700" h="268604">
                  <a:moveTo>
                    <a:pt x="190533" y="165042"/>
                  </a:moveTo>
                  <a:lnTo>
                    <a:pt x="92175" y="165042"/>
                  </a:lnTo>
                  <a:lnTo>
                    <a:pt x="174183" y="165261"/>
                  </a:lnTo>
                  <a:lnTo>
                    <a:pt x="215229" y="249102"/>
                  </a:lnTo>
                  <a:lnTo>
                    <a:pt x="220468" y="257080"/>
                  </a:lnTo>
                  <a:lnTo>
                    <a:pt x="227133" y="263075"/>
                  </a:lnTo>
                  <a:lnTo>
                    <a:pt x="234690" y="266848"/>
                  </a:lnTo>
                  <a:lnTo>
                    <a:pt x="242610" y="268159"/>
                  </a:lnTo>
                  <a:lnTo>
                    <a:pt x="245910" y="268159"/>
                  </a:lnTo>
                  <a:lnTo>
                    <a:pt x="249175" y="267457"/>
                  </a:lnTo>
                  <a:lnTo>
                    <a:pt x="258651" y="262819"/>
                  </a:lnTo>
                  <a:lnTo>
                    <a:pt x="263238" y="256547"/>
                  </a:lnTo>
                  <a:lnTo>
                    <a:pt x="263486" y="255311"/>
                  </a:lnTo>
                  <a:lnTo>
                    <a:pt x="240359" y="255311"/>
                  </a:lnTo>
                  <a:lnTo>
                    <a:pt x="232464" y="250693"/>
                  </a:lnTo>
                  <a:lnTo>
                    <a:pt x="190533" y="165042"/>
                  </a:lnTo>
                  <a:close/>
                </a:path>
                <a:path w="266700" h="268604">
                  <a:moveTo>
                    <a:pt x="133786" y="0"/>
                  </a:moveTo>
                  <a:lnTo>
                    <a:pt x="129106" y="52"/>
                  </a:lnTo>
                  <a:lnTo>
                    <a:pt x="125943" y="795"/>
                  </a:lnTo>
                  <a:lnTo>
                    <a:pt x="122802" y="2324"/>
                  </a:lnTo>
                  <a:lnTo>
                    <a:pt x="122232" y="2659"/>
                  </a:lnTo>
                  <a:lnTo>
                    <a:pt x="115535" y="5832"/>
                  </a:lnTo>
                  <a:lnTo>
                    <a:pt x="109818" y="11685"/>
                  </a:lnTo>
                  <a:lnTo>
                    <a:pt x="1151" y="233626"/>
                  </a:lnTo>
                  <a:lnTo>
                    <a:pt x="0" y="241563"/>
                  </a:lnTo>
                  <a:lnTo>
                    <a:pt x="3015" y="256547"/>
                  </a:lnTo>
                  <a:lnTo>
                    <a:pt x="7601" y="262819"/>
                  </a:lnTo>
                  <a:lnTo>
                    <a:pt x="14030" y="265970"/>
                  </a:lnTo>
                  <a:lnTo>
                    <a:pt x="24132" y="268159"/>
                  </a:lnTo>
                  <a:lnTo>
                    <a:pt x="34463" y="265711"/>
                  </a:lnTo>
                  <a:lnTo>
                    <a:pt x="43826" y="259176"/>
                  </a:lnTo>
                  <a:lnTo>
                    <a:pt x="46588" y="255311"/>
                  </a:lnTo>
                  <a:lnTo>
                    <a:pt x="25904" y="255311"/>
                  </a:lnTo>
                  <a:lnTo>
                    <a:pt x="17423" y="251165"/>
                  </a:lnTo>
                  <a:lnTo>
                    <a:pt x="16324" y="247741"/>
                  </a:lnTo>
                  <a:lnTo>
                    <a:pt x="15140" y="241877"/>
                  </a:lnTo>
                  <a:lnTo>
                    <a:pt x="15873" y="237165"/>
                  </a:lnTo>
                  <a:lnTo>
                    <a:pt x="121671" y="21098"/>
                  </a:lnTo>
                  <a:lnTo>
                    <a:pt x="125127" y="17549"/>
                  </a:lnTo>
                  <a:lnTo>
                    <a:pt x="128969" y="15831"/>
                  </a:lnTo>
                  <a:lnTo>
                    <a:pt x="129765" y="15423"/>
                  </a:lnTo>
                  <a:lnTo>
                    <a:pt x="157947" y="14774"/>
                  </a:lnTo>
                  <a:lnTo>
                    <a:pt x="156414" y="11664"/>
                  </a:lnTo>
                  <a:lnTo>
                    <a:pt x="150759" y="5884"/>
                  </a:lnTo>
                  <a:lnTo>
                    <a:pt x="143942" y="2617"/>
                  </a:lnTo>
                  <a:lnTo>
                    <a:pt x="143199" y="2198"/>
                  </a:lnTo>
                  <a:lnTo>
                    <a:pt x="140309" y="795"/>
                  </a:lnTo>
                  <a:lnTo>
                    <a:pt x="137147" y="52"/>
                  </a:lnTo>
                  <a:lnTo>
                    <a:pt x="134111" y="20"/>
                  </a:lnTo>
                  <a:lnTo>
                    <a:pt x="133786" y="0"/>
                  </a:lnTo>
                  <a:close/>
                </a:path>
                <a:path w="266700" h="268604">
                  <a:moveTo>
                    <a:pt x="82971" y="150225"/>
                  </a:moveTo>
                  <a:lnTo>
                    <a:pt x="33779" y="250693"/>
                  </a:lnTo>
                  <a:lnTo>
                    <a:pt x="25904" y="255311"/>
                  </a:lnTo>
                  <a:lnTo>
                    <a:pt x="46588" y="255311"/>
                  </a:lnTo>
                  <a:lnTo>
                    <a:pt x="51024" y="249102"/>
                  </a:lnTo>
                  <a:lnTo>
                    <a:pt x="92175" y="165042"/>
                  </a:lnTo>
                  <a:lnTo>
                    <a:pt x="190533" y="165042"/>
                  </a:lnTo>
                  <a:lnTo>
                    <a:pt x="183418" y="150508"/>
                  </a:lnTo>
                  <a:lnTo>
                    <a:pt x="82971" y="150225"/>
                  </a:lnTo>
                  <a:close/>
                </a:path>
                <a:path w="266700" h="268604">
                  <a:moveTo>
                    <a:pt x="157947" y="14774"/>
                  </a:moveTo>
                  <a:lnTo>
                    <a:pt x="132739" y="14774"/>
                  </a:lnTo>
                  <a:lnTo>
                    <a:pt x="134582" y="14795"/>
                  </a:lnTo>
                  <a:lnTo>
                    <a:pt x="135493" y="14983"/>
                  </a:lnTo>
                  <a:lnTo>
                    <a:pt x="136295" y="15308"/>
                  </a:lnTo>
                  <a:lnTo>
                    <a:pt x="137283" y="15831"/>
                  </a:lnTo>
                  <a:lnTo>
                    <a:pt x="141126" y="17549"/>
                  </a:lnTo>
                  <a:lnTo>
                    <a:pt x="144581" y="21098"/>
                  </a:lnTo>
                  <a:lnTo>
                    <a:pt x="250379" y="237165"/>
                  </a:lnTo>
                  <a:lnTo>
                    <a:pt x="251112" y="241877"/>
                  </a:lnTo>
                  <a:lnTo>
                    <a:pt x="249929" y="247741"/>
                  </a:lnTo>
                  <a:lnTo>
                    <a:pt x="248830" y="251165"/>
                  </a:lnTo>
                  <a:lnTo>
                    <a:pt x="240359" y="255311"/>
                  </a:lnTo>
                  <a:lnTo>
                    <a:pt x="263486" y="255311"/>
                  </a:lnTo>
                  <a:lnTo>
                    <a:pt x="266253" y="241563"/>
                  </a:lnTo>
                  <a:lnTo>
                    <a:pt x="265101" y="233626"/>
                  </a:lnTo>
                  <a:lnTo>
                    <a:pt x="157947" y="14774"/>
                  </a:lnTo>
                  <a:close/>
                </a:path>
              </a:pathLst>
            </a:custGeom>
            <a:solidFill>
              <a:srgbClr val="FFFFFF"/>
            </a:solidFill>
          </p:spPr>
          <p:txBody>
            <a:bodyPr wrap="square" lIns="0" tIns="0" rIns="0" bIns="0" rtlCol="0"/>
            <a:lstStyle/>
            <a:p>
              <a:endParaRPr sz="1092"/>
            </a:p>
          </p:txBody>
        </p:sp>
        <p:pic>
          <p:nvPicPr>
            <p:cNvPr id="203" name="object 202"/>
            <p:cNvPicPr/>
            <p:nvPr/>
          </p:nvPicPr>
          <p:blipFill>
            <a:blip r:embed="rId66" cstate="print"/>
            <a:stretch>
              <a:fillRect/>
            </a:stretch>
          </p:blipFill>
          <p:spPr>
            <a:xfrm>
              <a:off x="3820862" y="7228750"/>
              <a:ext cx="80018" cy="81829"/>
            </a:xfrm>
            <a:prstGeom prst="rect">
              <a:avLst/>
            </a:prstGeom>
          </p:spPr>
        </p:pic>
        <p:pic>
          <p:nvPicPr>
            <p:cNvPr id="204" name="object 203"/>
            <p:cNvPicPr/>
            <p:nvPr/>
          </p:nvPicPr>
          <p:blipFill>
            <a:blip r:embed="rId67" cstate="print"/>
            <a:stretch>
              <a:fillRect/>
            </a:stretch>
          </p:blipFill>
          <p:spPr>
            <a:xfrm>
              <a:off x="3996437" y="7281679"/>
              <a:ext cx="159209" cy="167481"/>
            </a:xfrm>
            <a:prstGeom prst="rect">
              <a:avLst/>
            </a:prstGeom>
          </p:spPr>
        </p:pic>
      </p:grpSp>
      <p:sp>
        <p:nvSpPr>
          <p:cNvPr id="205" name="object 204"/>
          <p:cNvSpPr/>
          <p:nvPr userDrawn="1"/>
        </p:nvSpPr>
        <p:spPr>
          <a:xfrm>
            <a:off x="585955" y="4895984"/>
            <a:ext cx="230285" cy="217561"/>
          </a:xfrm>
          <a:custGeom>
            <a:avLst/>
            <a:gdLst/>
            <a:ahLst/>
            <a:cxnLst/>
            <a:rect l="l" t="t" r="r" b="b"/>
            <a:pathLst>
              <a:path w="379730" h="358775">
                <a:moveTo>
                  <a:pt x="341503" y="303949"/>
                </a:moveTo>
                <a:lnTo>
                  <a:pt x="339775" y="295376"/>
                </a:lnTo>
                <a:lnTo>
                  <a:pt x="335419" y="288937"/>
                </a:lnTo>
                <a:lnTo>
                  <a:pt x="335038" y="288378"/>
                </a:lnTo>
                <a:lnTo>
                  <a:pt x="334492" y="288010"/>
                </a:lnTo>
                <a:lnTo>
                  <a:pt x="334492" y="295681"/>
                </a:lnTo>
                <a:lnTo>
                  <a:pt x="334492" y="312229"/>
                </a:lnTo>
                <a:lnTo>
                  <a:pt x="327761" y="318960"/>
                </a:lnTo>
                <a:lnTo>
                  <a:pt x="311188" y="318960"/>
                </a:lnTo>
                <a:lnTo>
                  <a:pt x="304457" y="312229"/>
                </a:lnTo>
                <a:lnTo>
                  <a:pt x="304457" y="295681"/>
                </a:lnTo>
                <a:lnTo>
                  <a:pt x="311188" y="288937"/>
                </a:lnTo>
                <a:lnTo>
                  <a:pt x="327761" y="288937"/>
                </a:lnTo>
                <a:lnTo>
                  <a:pt x="334492" y="295681"/>
                </a:lnTo>
                <a:lnTo>
                  <a:pt x="334492" y="288010"/>
                </a:lnTo>
                <a:lnTo>
                  <a:pt x="328041" y="283654"/>
                </a:lnTo>
                <a:lnTo>
                  <a:pt x="319468" y="281914"/>
                </a:lnTo>
                <a:lnTo>
                  <a:pt x="310908" y="283654"/>
                </a:lnTo>
                <a:lnTo>
                  <a:pt x="303898" y="288378"/>
                </a:lnTo>
                <a:lnTo>
                  <a:pt x="299173" y="295376"/>
                </a:lnTo>
                <a:lnTo>
                  <a:pt x="297446" y="303949"/>
                </a:lnTo>
                <a:lnTo>
                  <a:pt x="299173" y="312508"/>
                </a:lnTo>
                <a:lnTo>
                  <a:pt x="303898" y="319519"/>
                </a:lnTo>
                <a:lnTo>
                  <a:pt x="310908" y="324243"/>
                </a:lnTo>
                <a:lnTo>
                  <a:pt x="319468" y="325983"/>
                </a:lnTo>
                <a:lnTo>
                  <a:pt x="328041" y="324243"/>
                </a:lnTo>
                <a:lnTo>
                  <a:pt x="335038" y="319519"/>
                </a:lnTo>
                <a:lnTo>
                  <a:pt x="335419" y="318960"/>
                </a:lnTo>
                <a:lnTo>
                  <a:pt x="339775" y="312508"/>
                </a:lnTo>
                <a:lnTo>
                  <a:pt x="341503" y="303949"/>
                </a:lnTo>
                <a:close/>
              </a:path>
              <a:path w="379730" h="358775">
                <a:moveTo>
                  <a:pt x="379336" y="340664"/>
                </a:moveTo>
                <a:lnTo>
                  <a:pt x="378853" y="337731"/>
                </a:lnTo>
                <a:lnTo>
                  <a:pt x="378802" y="336105"/>
                </a:lnTo>
                <a:lnTo>
                  <a:pt x="365061" y="242404"/>
                </a:lnTo>
                <a:lnTo>
                  <a:pt x="365061" y="332346"/>
                </a:lnTo>
                <a:lnTo>
                  <a:pt x="283502" y="344309"/>
                </a:lnTo>
                <a:lnTo>
                  <a:pt x="282765" y="339242"/>
                </a:lnTo>
                <a:lnTo>
                  <a:pt x="280593" y="324396"/>
                </a:lnTo>
                <a:lnTo>
                  <a:pt x="277406" y="302691"/>
                </a:lnTo>
                <a:lnTo>
                  <a:pt x="268465" y="241757"/>
                </a:lnTo>
                <a:lnTo>
                  <a:pt x="268465" y="339242"/>
                </a:lnTo>
                <a:lnTo>
                  <a:pt x="26682" y="336397"/>
                </a:lnTo>
                <a:lnTo>
                  <a:pt x="27647" y="254076"/>
                </a:lnTo>
                <a:lnTo>
                  <a:pt x="81356" y="254711"/>
                </a:lnTo>
                <a:lnTo>
                  <a:pt x="268465" y="339242"/>
                </a:lnTo>
                <a:lnTo>
                  <a:pt x="268465" y="241757"/>
                </a:lnTo>
                <a:lnTo>
                  <a:pt x="267398" y="234480"/>
                </a:lnTo>
                <a:lnTo>
                  <a:pt x="267398" y="324396"/>
                </a:lnTo>
                <a:lnTo>
                  <a:pt x="111747" y="254076"/>
                </a:lnTo>
                <a:lnTo>
                  <a:pt x="83261" y="241211"/>
                </a:lnTo>
                <a:lnTo>
                  <a:pt x="15671" y="210680"/>
                </a:lnTo>
                <a:lnTo>
                  <a:pt x="49593" y="135572"/>
                </a:lnTo>
                <a:lnTo>
                  <a:pt x="91313" y="154432"/>
                </a:lnTo>
                <a:lnTo>
                  <a:pt x="267335" y="323951"/>
                </a:lnTo>
                <a:lnTo>
                  <a:pt x="267398" y="324396"/>
                </a:lnTo>
                <a:lnTo>
                  <a:pt x="267398" y="234480"/>
                </a:lnTo>
                <a:lnTo>
                  <a:pt x="264210" y="212750"/>
                </a:lnTo>
                <a:lnTo>
                  <a:pt x="264210" y="302691"/>
                </a:lnTo>
                <a:lnTo>
                  <a:pt x="90703" y="135572"/>
                </a:lnTo>
                <a:lnTo>
                  <a:pt x="82207" y="127406"/>
                </a:lnTo>
                <a:lnTo>
                  <a:pt x="60566" y="106565"/>
                </a:lnTo>
                <a:lnTo>
                  <a:pt x="117678" y="47269"/>
                </a:lnTo>
                <a:lnTo>
                  <a:pt x="244678" y="169583"/>
                </a:lnTo>
                <a:lnTo>
                  <a:pt x="264210" y="302691"/>
                </a:lnTo>
                <a:lnTo>
                  <a:pt x="264210" y="212750"/>
                </a:lnTo>
                <a:lnTo>
                  <a:pt x="254762" y="148336"/>
                </a:lnTo>
                <a:lnTo>
                  <a:pt x="236855" y="26162"/>
                </a:lnTo>
                <a:lnTo>
                  <a:pt x="318401" y="14198"/>
                </a:lnTo>
                <a:lnTo>
                  <a:pt x="365061" y="332346"/>
                </a:lnTo>
                <a:lnTo>
                  <a:pt x="365061" y="242404"/>
                </a:lnTo>
                <a:lnTo>
                  <a:pt x="331597" y="14198"/>
                </a:lnTo>
                <a:lnTo>
                  <a:pt x="329692" y="1244"/>
                </a:lnTo>
                <a:lnTo>
                  <a:pt x="325297" y="0"/>
                </a:lnTo>
                <a:lnTo>
                  <a:pt x="223888" y="14871"/>
                </a:lnTo>
                <a:lnTo>
                  <a:pt x="222643" y="19265"/>
                </a:lnTo>
                <a:lnTo>
                  <a:pt x="241566" y="148336"/>
                </a:lnTo>
                <a:lnTo>
                  <a:pt x="136639" y="47269"/>
                </a:lnTo>
                <a:lnTo>
                  <a:pt x="119634" y="30886"/>
                </a:lnTo>
                <a:lnTo>
                  <a:pt x="115366" y="30708"/>
                </a:lnTo>
                <a:lnTo>
                  <a:pt x="44196" y="104609"/>
                </a:lnTo>
                <a:lnTo>
                  <a:pt x="44018" y="108889"/>
                </a:lnTo>
                <a:lnTo>
                  <a:pt x="63258" y="127406"/>
                </a:lnTo>
                <a:lnTo>
                  <a:pt x="46685" y="119913"/>
                </a:lnTo>
                <a:lnTo>
                  <a:pt x="42227" y="120129"/>
                </a:lnTo>
                <a:lnTo>
                  <a:pt x="0" y="213601"/>
                </a:lnTo>
                <a:lnTo>
                  <a:pt x="203" y="218033"/>
                </a:lnTo>
                <a:lnTo>
                  <a:pt x="51473" y="241211"/>
                </a:lnTo>
                <a:lnTo>
                  <a:pt x="17564" y="240804"/>
                </a:lnTo>
                <a:lnTo>
                  <a:pt x="14617" y="243890"/>
                </a:lnTo>
                <a:lnTo>
                  <a:pt x="13411" y="346481"/>
                </a:lnTo>
                <a:lnTo>
                  <a:pt x="16497" y="349427"/>
                </a:lnTo>
                <a:lnTo>
                  <a:pt x="271513" y="352425"/>
                </a:lnTo>
                <a:lnTo>
                  <a:pt x="272224" y="357263"/>
                </a:lnTo>
                <a:lnTo>
                  <a:pt x="276606" y="358508"/>
                </a:lnTo>
                <a:lnTo>
                  <a:pt x="302653" y="354698"/>
                </a:lnTo>
                <a:lnTo>
                  <a:pt x="311594" y="358736"/>
                </a:lnTo>
                <a:lnTo>
                  <a:pt x="316052" y="358508"/>
                </a:lnTo>
                <a:lnTo>
                  <a:pt x="317766" y="354698"/>
                </a:lnTo>
                <a:lnTo>
                  <a:pt x="318528" y="352983"/>
                </a:lnTo>
                <a:lnTo>
                  <a:pt x="358190" y="353453"/>
                </a:lnTo>
                <a:lnTo>
                  <a:pt x="358635" y="352983"/>
                </a:lnTo>
                <a:lnTo>
                  <a:pt x="361137" y="350367"/>
                </a:lnTo>
                <a:lnTo>
                  <a:pt x="361188" y="346100"/>
                </a:lnTo>
                <a:lnTo>
                  <a:pt x="373468" y="344309"/>
                </a:lnTo>
                <a:lnTo>
                  <a:pt x="378040" y="343636"/>
                </a:lnTo>
                <a:lnTo>
                  <a:pt x="379336" y="340664"/>
                </a:lnTo>
                <a:close/>
              </a:path>
            </a:pathLst>
          </a:custGeom>
          <a:solidFill>
            <a:srgbClr val="FFFFFF"/>
          </a:solidFill>
        </p:spPr>
        <p:txBody>
          <a:bodyPr wrap="square" lIns="0" tIns="0" rIns="0" bIns="0" rtlCol="0"/>
          <a:lstStyle/>
          <a:p>
            <a:endParaRPr sz="1092"/>
          </a:p>
        </p:txBody>
      </p:sp>
      <p:pic>
        <p:nvPicPr>
          <p:cNvPr id="206" name="object 205"/>
          <p:cNvPicPr/>
          <p:nvPr userDrawn="1"/>
        </p:nvPicPr>
        <p:blipFill>
          <a:blip r:embed="rId68" cstate="print"/>
          <a:stretch>
            <a:fillRect/>
          </a:stretch>
        </p:blipFill>
        <p:spPr>
          <a:xfrm>
            <a:off x="1119705" y="3733116"/>
            <a:ext cx="289126" cy="267807"/>
          </a:xfrm>
          <a:prstGeom prst="rect">
            <a:avLst/>
          </a:prstGeom>
        </p:spPr>
      </p:pic>
      <p:sp>
        <p:nvSpPr>
          <p:cNvPr id="207" name="object 206"/>
          <p:cNvSpPr/>
          <p:nvPr userDrawn="1"/>
        </p:nvSpPr>
        <p:spPr>
          <a:xfrm>
            <a:off x="2260730" y="2639214"/>
            <a:ext cx="259937" cy="180595"/>
          </a:xfrm>
          <a:custGeom>
            <a:avLst/>
            <a:gdLst/>
            <a:ahLst/>
            <a:cxnLst/>
            <a:rect l="l" t="t" r="r" b="b"/>
            <a:pathLst>
              <a:path w="428625" h="297814">
                <a:moveTo>
                  <a:pt x="390588" y="279174"/>
                </a:moveTo>
                <a:lnTo>
                  <a:pt x="8768" y="279174"/>
                </a:lnTo>
                <a:lnTo>
                  <a:pt x="2193" y="282011"/>
                </a:lnTo>
                <a:lnTo>
                  <a:pt x="0" y="288253"/>
                </a:lnTo>
                <a:lnTo>
                  <a:pt x="2190" y="294494"/>
                </a:lnTo>
                <a:lnTo>
                  <a:pt x="8768" y="297331"/>
                </a:lnTo>
                <a:lnTo>
                  <a:pt x="390588" y="297331"/>
                </a:lnTo>
                <a:lnTo>
                  <a:pt x="397164" y="294494"/>
                </a:lnTo>
                <a:lnTo>
                  <a:pt x="399360" y="288253"/>
                </a:lnTo>
                <a:lnTo>
                  <a:pt x="397170" y="282011"/>
                </a:lnTo>
                <a:lnTo>
                  <a:pt x="390588" y="279174"/>
                </a:lnTo>
                <a:close/>
              </a:path>
              <a:path w="428625" h="297814">
                <a:moveTo>
                  <a:pt x="232059" y="0"/>
                </a:moveTo>
                <a:lnTo>
                  <a:pt x="161025" y="182455"/>
                </a:lnTo>
                <a:lnTo>
                  <a:pt x="157866" y="200703"/>
                </a:lnTo>
                <a:lnTo>
                  <a:pt x="161811" y="218160"/>
                </a:lnTo>
                <a:lnTo>
                  <a:pt x="172002" y="232869"/>
                </a:lnTo>
                <a:lnTo>
                  <a:pt x="187579" y="242872"/>
                </a:lnTo>
                <a:lnTo>
                  <a:pt x="280822" y="279174"/>
                </a:lnTo>
                <a:lnTo>
                  <a:pt x="340464" y="279174"/>
                </a:lnTo>
                <a:lnTo>
                  <a:pt x="342634" y="277348"/>
                </a:lnTo>
                <a:lnTo>
                  <a:pt x="313904" y="277348"/>
                </a:lnTo>
                <a:lnTo>
                  <a:pt x="299921" y="274923"/>
                </a:lnTo>
                <a:lnTo>
                  <a:pt x="191537" y="232725"/>
                </a:lnTo>
                <a:lnTo>
                  <a:pt x="179592" y="225056"/>
                </a:lnTo>
                <a:lnTo>
                  <a:pt x="171778" y="213778"/>
                </a:lnTo>
                <a:lnTo>
                  <a:pt x="168755" y="200396"/>
                </a:lnTo>
                <a:lnTo>
                  <a:pt x="171181" y="186413"/>
                </a:lnTo>
                <a:lnTo>
                  <a:pt x="175600" y="175052"/>
                </a:lnTo>
                <a:lnTo>
                  <a:pt x="205612" y="175052"/>
                </a:lnTo>
                <a:lnTo>
                  <a:pt x="179548" y="164905"/>
                </a:lnTo>
                <a:lnTo>
                  <a:pt x="198688" y="115755"/>
                </a:lnTo>
                <a:lnTo>
                  <a:pt x="228723" y="115755"/>
                </a:lnTo>
                <a:lnTo>
                  <a:pt x="202636" y="105598"/>
                </a:lnTo>
                <a:lnTo>
                  <a:pt x="205704" y="97703"/>
                </a:lnTo>
                <a:lnTo>
                  <a:pt x="235722" y="97703"/>
                </a:lnTo>
                <a:lnTo>
                  <a:pt x="209662" y="87557"/>
                </a:lnTo>
                <a:lnTo>
                  <a:pt x="214489" y="75139"/>
                </a:lnTo>
                <a:lnTo>
                  <a:pt x="244498" y="75139"/>
                </a:lnTo>
                <a:lnTo>
                  <a:pt x="218437" y="64992"/>
                </a:lnTo>
                <a:lnTo>
                  <a:pt x="221515" y="57108"/>
                </a:lnTo>
                <a:lnTo>
                  <a:pt x="251547" y="57108"/>
                </a:lnTo>
                <a:lnTo>
                  <a:pt x="225463" y="46951"/>
                </a:lnTo>
                <a:lnTo>
                  <a:pt x="238258" y="14114"/>
                </a:lnTo>
                <a:lnTo>
                  <a:pt x="268310" y="14114"/>
                </a:lnTo>
                <a:lnTo>
                  <a:pt x="232059" y="0"/>
                </a:lnTo>
                <a:close/>
              </a:path>
              <a:path w="428625" h="297814">
                <a:moveTo>
                  <a:pt x="205612" y="175052"/>
                </a:moveTo>
                <a:lnTo>
                  <a:pt x="175600" y="175052"/>
                </a:lnTo>
                <a:lnTo>
                  <a:pt x="350652" y="243207"/>
                </a:lnTo>
                <a:lnTo>
                  <a:pt x="346234" y="254557"/>
                </a:lnTo>
                <a:lnTo>
                  <a:pt x="338564" y="266503"/>
                </a:lnTo>
                <a:lnTo>
                  <a:pt x="327287" y="274321"/>
                </a:lnTo>
                <a:lnTo>
                  <a:pt x="313904" y="277348"/>
                </a:lnTo>
                <a:lnTo>
                  <a:pt x="342634" y="277348"/>
                </a:lnTo>
                <a:lnTo>
                  <a:pt x="360809" y="247165"/>
                </a:lnTo>
                <a:lnTo>
                  <a:pt x="362001" y="247165"/>
                </a:lnTo>
                <a:lnTo>
                  <a:pt x="367336" y="233458"/>
                </a:lnTo>
                <a:lnTo>
                  <a:pt x="355647" y="233458"/>
                </a:lnTo>
                <a:lnTo>
                  <a:pt x="205612" y="175052"/>
                </a:lnTo>
                <a:close/>
              </a:path>
              <a:path w="428625" h="297814">
                <a:moveTo>
                  <a:pt x="362001" y="247165"/>
                </a:moveTo>
                <a:lnTo>
                  <a:pt x="360809" y="247165"/>
                </a:lnTo>
                <a:lnTo>
                  <a:pt x="361846" y="247563"/>
                </a:lnTo>
                <a:lnTo>
                  <a:pt x="362001" y="247165"/>
                </a:lnTo>
                <a:close/>
              </a:path>
              <a:path w="428625" h="297814">
                <a:moveTo>
                  <a:pt x="228723" y="115755"/>
                </a:moveTo>
                <a:lnTo>
                  <a:pt x="198688" y="115755"/>
                </a:lnTo>
                <a:lnTo>
                  <a:pt x="374788" y="184308"/>
                </a:lnTo>
                <a:lnTo>
                  <a:pt x="355647" y="233458"/>
                </a:lnTo>
                <a:lnTo>
                  <a:pt x="367336" y="233458"/>
                </a:lnTo>
                <a:lnTo>
                  <a:pt x="390420" y="174162"/>
                </a:lnTo>
                <a:lnTo>
                  <a:pt x="378735" y="174162"/>
                </a:lnTo>
                <a:lnTo>
                  <a:pt x="228723" y="115755"/>
                </a:lnTo>
                <a:close/>
              </a:path>
              <a:path w="428625" h="297814">
                <a:moveTo>
                  <a:pt x="235722" y="97703"/>
                </a:moveTo>
                <a:lnTo>
                  <a:pt x="205704" y="97703"/>
                </a:lnTo>
                <a:lnTo>
                  <a:pt x="381814" y="166267"/>
                </a:lnTo>
                <a:lnTo>
                  <a:pt x="378735" y="174162"/>
                </a:lnTo>
                <a:lnTo>
                  <a:pt x="390420" y="174162"/>
                </a:lnTo>
                <a:lnTo>
                  <a:pt x="397443" y="156120"/>
                </a:lnTo>
                <a:lnTo>
                  <a:pt x="385761" y="156120"/>
                </a:lnTo>
                <a:lnTo>
                  <a:pt x="235722" y="97703"/>
                </a:lnTo>
                <a:close/>
              </a:path>
              <a:path w="428625" h="297814">
                <a:moveTo>
                  <a:pt x="244498" y="75139"/>
                </a:moveTo>
                <a:lnTo>
                  <a:pt x="214489" y="75139"/>
                </a:lnTo>
                <a:lnTo>
                  <a:pt x="390588" y="143702"/>
                </a:lnTo>
                <a:lnTo>
                  <a:pt x="385761" y="156120"/>
                </a:lnTo>
                <a:lnTo>
                  <a:pt x="397443" y="156120"/>
                </a:lnTo>
                <a:lnTo>
                  <a:pt x="406228" y="133556"/>
                </a:lnTo>
                <a:lnTo>
                  <a:pt x="394546" y="133556"/>
                </a:lnTo>
                <a:lnTo>
                  <a:pt x="244498" y="75139"/>
                </a:lnTo>
                <a:close/>
              </a:path>
              <a:path w="428625" h="297814">
                <a:moveTo>
                  <a:pt x="251547" y="57108"/>
                </a:moveTo>
                <a:lnTo>
                  <a:pt x="221515" y="57108"/>
                </a:lnTo>
                <a:lnTo>
                  <a:pt x="397614" y="125671"/>
                </a:lnTo>
                <a:lnTo>
                  <a:pt x="394546" y="133556"/>
                </a:lnTo>
                <a:lnTo>
                  <a:pt x="406228" y="133556"/>
                </a:lnTo>
                <a:lnTo>
                  <a:pt x="413247" y="115525"/>
                </a:lnTo>
                <a:lnTo>
                  <a:pt x="401572" y="115525"/>
                </a:lnTo>
                <a:lnTo>
                  <a:pt x="251547" y="57108"/>
                </a:lnTo>
                <a:close/>
              </a:path>
              <a:path w="428625" h="297814">
                <a:moveTo>
                  <a:pt x="268310" y="14114"/>
                </a:moveTo>
                <a:lnTo>
                  <a:pt x="238258" y="14114"/>
                </a:lnTo>
                <a:lnTo>
                  <a:pt x="414357" y="82667"/>
                </a:lnTo>
                <a:lnTo>
                  <a:pt x="401572" y="115525"/>
                </a:lnTo>
                <a:lnTo>
                  <a:pt x="413247" y="115525"/>
                </a:lnTo>
                <a:lnTo>
                  <a:pt x="428451" y="76468"/>
                </a:lnTo>
                <a:lnTo>
                  <a:pt x="268310" y="14114"/>
                </a:lnTo>
                <a:close/>
              </a:path>
            </a:pathLst>
          </a:custGeom>
          <a:solidFill>
            <a:srgbClr val="FFFFFF"/>
          </a:solidFill>
        </p:spPr>
        <p:txBody>
          <a:bodyPr wrap="square" lIns="0" tIns="0" rIns="0" bIns="0" rtlCol="0"/>
          <a:lstStyle/>
          <a:p>
            <a:endParaRPr sz="1092"/>
          </a:p>
        </p:txBody>
      </p:sp>
      <p:grpSp>
        <p:nvGrpSpPr>
          <p:cNvPr id="208" name="object 207"/>
          <p:cNvGrpSpPr/>
          <p:nvPr userDrawn="1"/>
        </p:nvGrpSpPr>
        <p:grpSpPr>
          <a:xfrm>
            <a:off x="589788" y="2618043"/>
            <a:ext cx="222968" cy="222952"/>
            <a:chOff x="972535" y="4317346"/>
            <a:chExt cx="367665" cy="367665"/>
          </a:xfrm>
        </p:grpSpPr>
        <p:sp>
          <p:nvSpPr>
            <p:cNvPr id="209" name="object 208"/>
            <p:cNvSpPr/>
            <p:nvPr/>
          </p:nvSpPr>
          <p:spPr>
            <a:xfrm>
              <a:off x="972535" y="4317346"/>
              <a:ext cx="367665" cy="367665"/>
            </a:xfrm>
            <a:custGeom>
              <a:avLst/>
              <a:gdLst/>
              <a:ahLst/>
              <a:cxnLst/>
              <a:rect l="l" t="t" r="r" b="b"/>
              <a:pathLst>
                <a:path w="367665" h="367664">
                  <a:moveTo>
                    <a:pt x="31999" y="125797"/>
                  </a:moveTo>
                  <a:lnTo>
                    <a:pt x="31999" y="128990"/>
                  </a:lnTo>
                  <a:lnTo>
                    <a:pt x="24062" y="128990"/>
                  </a:lnTo>
                  <a:lnTo>
                    <a:pt x="9738" y="134257"/>
                  </a:lnTo>
                  <a:lnTo>
                    <a:pt x="4678" y="144571"/>
                  </a:lnTo>
                  <a:lnTo>
                    <a:pt x="3493" y="147379"/>
                  </a:lnTo>
                  <a:lnTo>
                    <a:pt x="2974" y="149053"/>
                  </a:lnTo>
                  <a:lnTo>
                    <a:pt x="0" y="194002"/>
                  </a:lnTo>
                  <a:lnTo>
                    <a:pt x="7798" y="237638"/>
                  </a:lnTo>
                  <a:lnTo>
                    <a:pt x="25794" y="278086"/>
                  </a:lnTo>
                  <a:lnTo>
                    <a:pt x="53412" y="313477"/>
                  </a:lnTo>
                  <a:lnTo>
                    <a:pt x="110143" y="352116"/>
                  </a:lnTo>
                  <a:lnTo>
                    <a:pt x="177146" y="367172"/>
                  </a:lnTo>
                  <a:lnTo>
                    <a:pt x="181230" y="367276"/>
                  </a:lnTo>
                  <a:lnTo>
                    <a:pt x="183282" y="367276"/>
                  </a:lnTo>
                  <a:lnTo>
                    <a:pt x="219262" y="363706"/>
                  </a:lnTo>
                  <a:lnTo>
                    <a:pt x="253637" y="353271"/>
                  </a:lnTo>
                  <a:lnTo>
                    <a:pt x="258054" y="350921"/>
                  </a:lnTo>
                  <a:lnTo>
                    <a:pt x="177691" y="350921"/>
                  </a:lnTo>
                  <a:lnTo>
                    <a:pt x="146329" y="346905"/>
                  </a:lnTo>
                  <a:lnTo>
                    <a:pt x="89244" y="322138"/>
                  </a:lnTo>
                  <a:lnTo>
                    <a:pt x="39852" y="269931"/>
                  </a:lnTo>
                  <a:lnTo>
                    <a:pt x="23468" y="233300"/>
                  </a:lnTo>
                  <a:lnTo>
                    <a:pt x="16267" y="193777"/>
                  </a:lnTo>
                  <a:lnTo>
                    <a:pt x="18764" y="153042"/>
                  </a:lnTo>
                  <a:lnTo>
                    <a:pt x="19612" y="151304"/>
                  </a:lnTo>
                  <a:lnTo>
                    <a:pt x="22041" y="147042"/>
                  </a:lnTo>
                  <a:lnTo>
                    <a:pt x="28774" y="144571"/>
                  </a:lnTo>
                  <a:lnTo>
                    <a:pt x="119805" y="144571"/>
                  </a:lnTo>
                  <a:lnTo>
                    <a:pt x="124716" y="140876"/>
                  </a:lnTo>
                  <a:lnTo>
                    <a:pt x="85030" y="140876"/>
                  </a:lnTo>
                  <a:lnTo>
                    <a:pt x="64186" y="140264"/>
                  </a:lnTo>
                  <a:lnTo>
                    <a:pt x="44176" y="132812"/>
                  </a:lnTo>
                  <a:lnTo>
                    <a:pt x="37542" y="128990"/>
                  </a:lnTo>
                  <a:lnTo>
                    <a:pt x="31999" y="128990"/>
                  </a:lnTo>
                  <a:lnTo>
                    <a:pt x="27957" y="128530"/>
                  </a:lnTo>
                  <a:lnTo>
                    <a:pt x="36743" y="128530"/>
                  </a:lnTo>
                  <a:lnTo>
                    <a:pt x="31999" y="125797"/>
                  </a:lnTo>
                  <a:close/>
                </a:path>
                <a:path w="367665" h="367664">
                  <a:moveTo>
                    <a:pt x="258185" y="16240"/>
                  </a:moveTo>
                  <a:lnTo>
                    <a:pt x="177701" y="16240"/>
                  </a:lnTo>
                  <a:lnTo>
                    <a:pt x="212265" y="18502"/>
                  </a:lnTo>
                  <a:lnTo>
                    <a:pt x="244990" y="27603"/>
                  </a:lnTo>
                  <a:lnTo>
                    <a:pt x="301865" y="65055"/>
                  </a:lnTo>
                  <a:lnTo>
                    <a:pt x="338270" y="119364"/>
                  </a:lnTo>
                  <a:lnTo>
                    <a:pt x="350942" y="183512"/>
                  </a:lnTo>
                  <a:lnTo>
                    <a:pt x="347724" y="216459"/>
                  </a:lnTo>
                  <a:lnTo>
                    <a:pt x="322883" y="276424"/>
                  </a:lnTo>
                  <a:lnTo>
                    <a:pt x="275080" y="323846"/>
                  </a:lnTo>
                  <a:lnTo>
                    <a:pt x="212227" y="348625"/>
                  </a:lnTo>
                  <a:lnTo>
                    <a:pt x="177691" y="350921"/>
                  </a:lnTo>
                  <a:lnTo>
                    <a:pt x="258054" y="350921"/>
                  </a:lnTo>
                  <a:lnTo>
                    <a:pt x="313352" y="313477"/>
                  </a:lnTo>
                  <a:lnTo>
                    <a:pt x="353287" y="253890"/>
                  </a:lnTo>
                  <a:lnTo>
                    <a:pt x="367182" y="183512"/>
                  </a:lnTo>
                  <a:lnTo>
                    <a:pt x="363654" y="147379"/>
                  </a:lnTo>
                  <a:lnTo>
                    <a:pt x="353287" y="113144"/>
                  </a:lnTo>
                  <a:lnTo>
                    <a:pt x="336411" y="81604"/>
                  </a:lnTo>
                  <a:lnTo>
                    <a:pt x="313352" y="53558"/>
                  </a:lnTo>
                  <a:lnTo>
                    <a:pt x="284008" y="29620"/>
                  </a:lnTo>
                  <a:lnTo>
                    <a:pt x="258185" y="16240"/>
                  </a:lnTo>
                  <a:close/>
                </a:path>
                <a:path w="367665" h="367664">
                  <a:moveTo>
                    <a:pt x="99696" y="153785"/>
                  </a:moveTo>
                  <a:lnTo>
                    <a:pt x="51642" y="153785"/>
                  </a:lnTo>
                  <a:lnTo>
                    <a:pt x="73446" y="157624"/>
                  </a:lnTo>
                  <a:lnTo>
                    <a:pt x="95268" y="155493"/>
                  </a:lnTo>
                  <a:lnTo>
                    <a:pt x="99696" y="153785"/>
                  </a:lnTo>
                  <a:close/>
                </a:path>
                <a:path w="367665" h="367664">
                  <a:moveTo>
                    <a:pt x="119805" y="144571"/>
                  </a:moveTo>
                  <a:lnTo>
                    <a:pt x="28774" y="144571"/>
                  </a:lnTo>
                  <a:lnTo>
                    <a:pt x="32313" y="145105"/>
                  </a:lnTo>
                  <a:lnTo>
                    <a:pt x="38229" y="148089"/>
                  </a:lnTo>
                  <a:lnTo>
                    <a:pt x="39433" y="148738"/>
                  </a:lnTo>
                  <a:lnTo>
                    <a:pt x="40648" y="149356"/>
                  </a:lnTo>
                  <a:lnTo>
                    <a:pt x="41873" y="149922"/>
                  </a:lnTo>
                  <a:lnTo>
                    <a:pt x="51914" y="154990"/>
                  </a:lnTo>
                  <a:lnTo>
                    <a:pt x="51642" y="153785"/>
                  </a:lnTo>
                  <a:lnTo>
                    <a:pt x="99696" y="153785"/>
                  </a:lnTo>
                  <a:lnTo>
                    <a:pt x="115832" y="147561"/>
                  </a:lnTo>
                  <a:lnTo>
                    <a:pt x="119805" y="144571"/>
                  </a:lnTo>
                  <a:close/>
                </a:path>
                <a:path w="367665" h="367664">
                  <a:moveTo>
                    <a:pt x="177146" y="0"/>
                  </a:moveTo>
                  <a:lnTo>
                    <a:pt x="135556" y="7162"/>
                  </a:lnTo>
                  <a:lnTo>
                    <a:pt x="127744" y="25387"/>
                  </a:lnTo>
                  <a:lnTo>
                    <a:pt x="128347" y="32623"/>
                  </a:lnTo>
                  <a:lnTo>
                    <a:pt x="130268" y="39076"/>
                  </a:lnTo>
                  <a:lnTo>
                    <a:pt x="132624" y="44218"/>
                  </a:lnTo>
                  <a:lnTo>
                    <a:pt x="133943" y="46448"/>
                  </a:lnTo>
                  <a:lnTo>
                    <a:pt x="134436" y="47401"/>
                  </a:lnTo>
                  <a:lnTo>
                    <a:pt x="140692" y="66913"/>
                  </a:lnTo>
                  <a:lnTo>
                    <a:pt x="140620" y="86882"/>
                  </a:lnTo>
                  <a:lnTo>
                    <a:pt x="134440" y="105885"/>
                  </a:lnTo>
                  <a:lnTo>
                    <a:pt x="122373" y="122498"/>
                  </a:lnTo>
                  <a:lnTo>
                    <a:pt x="104997" y="134878"/>
                  </a:lnTo>
                  <a:lnTo>
                    <a:pt x="85030" y="140876"/>
                  </a:lnTo>
                  <a:lnTo>
                    <a:pt x="124716" y="140876"/>
                  </a:lnTo>
                  <a:lnTo>
                    <a:pt x="133860" y="133995"/>
                  </a:lnTo>
                  <a:lnTo>
                    <a:pt x="148518" y="114055"/>
                  </a:lnTo>
                  <a:lnTo>
                    <a:pt x="156362" y="91289"/>
                  </a:lnTo>
                  <a:lnTo>
                    <a:pt x="157145" y="67279"/>
                  </a:lnTo>
                  <a:lnTo>
                    <a:pt x="150624" y="43611"/>
                  </a:lnTo>
                  <a:lnTo>
                    <a:pt x="151294" y="42606"/>
                  </a:lnTo>
                  <a:lnTo>
                    <a:pt x="148079" y="38428"/>
                  </a:lnTo>
                  <a:lnTo>
                    <a:pt x="146844" y="36354"/>
                  </a:lnTo>
                  <a:lnTo>
                    <a:pt x="144215" y="31360"/>
                  </a:lnTo>
                  <a:lnTo>
                    <a:pt x="143304" y="26732"/>
                  </a:lnTo>
                  <a:lnTo>
                    <a:pt x="145189" y="22051"/>
                  </a:lnTo>
                  <a:lnTo>
                    <a:pt x="177701" y="16240"/>
                  </a:lnTo>
                  <a:lnTo>
                    <a:pt x="258185" y="16240"/>
                  </a:lnTo>
                  <a:lnTo>
                    <a:pt x="250970" y="12502"/>
                  </a:lnTo>
                  <a:lnTo>
                    <a:pt x="215072" y="2522"/>
                  </a:lnTo>
                  <a:lnTo>
                    <a:pt x="177146" y="0"/>
                  </a:lnTo>
                  <a:close/>
                </a:path>
              </a:pathLst>
            </a:custGeom>
            <a:solidFill>
              <a:srgbClr val="FFFFFF"/>
            </a:solidFill>
          </p:spPr>
          <p:txBody>
            <a:bodyPr wrap="square" lIns="0" tIns="0" rIns="0" bIns="0" rtlCol="0"/>
            <a:lstStyle/>
            <a:p>
              <a:endParaRPr sz="1092"/>
            </a:p>
          </p:txBody>
        </p:sp>
        <p:pic>
          <p:nvPicPr>
            <p:cNvPr id="210" name="object 209"/>
            <p:cNvPicPr/>
            <p:nvPr/>
          </p:nvPicPr>
          <p:blipFill>
            <a:blip r:embed="rId69" cstate="print"/>
            <a:stretch>
              <a:fillRect/>
            </a:stretch>
          </p:blipFill>
          <p:spPr>
            <a:xfrm>
              <a:off x="1005583" y="4494346"/>
              <a:ext cx="153629" cy="155293"/>
            </a:xfrm>
            <a:prstGeom prst="rect">
              <a:avLst/>
            </a:prstGeom>
          </p:spPr>
        </p:pic>
        <p:pic>
          <p:nvPicPr>
            <p:cNvPr id="211" name="object 210"/>
            <p:cNvPicPr/>
            <p:nvPr/>
          </p:nvPicPr>
          <p:blipFill>
            <a:blip r:embed="rId70" cstate="print"/>
            <a:stretch>
              <a:fillRect/>
            </a:stretch>
          </p:blipFill>
          <p:spPr>
            <a:xfrm>
              <a:off x="1188274" y="4548803"/>
              <a:ext cx="77039" cy="77044"/>
            </a:xfrm>
            <a:prstGeom prst="rect">
              <a:avLst/>
            </a:prstGeom>
          </p:spPr>
        </p:pic>
        <p:pic>
          <p:nvPicPr>
            <p:cNvPr id="212" name="object 211"/>
            <p:cNvPicPr/>
            <p:nvPr/>
          </p:nvPicPr>
          <p:blipFill>
            <a:blip r:embed="rId71" cstate="print"/>
            <a:stretch>
              <a:fillRect/>
            </a:stretch>
          </p:blipFill>
          <p:spPr>
            <a:xfrm>
              <a:off x="1146222" y="4367604"/>
              <a:ext cx="153177" cy="156520"/>
            </a:xfrm>
            <a:prstGeom prst="rect">
              <a:avLst/>
            </a:prstGeom>
          </p:spPr>
        </p:pic>
      </p:grpSp>
      <p:sp>
        <p:nvSpPr>
          <p:cNvPr id="213" name="object 212"/>
          <p:cNvSpPr/>
          <p:nvPr userDrawn="1"/>
        </p:nvSpPr>
        <p:spPr>
          <a:xfrm>
            <a:off x="2837601" y="4856268"/>
            <a:ext cx="232595" cy="296500"/>
          </a:xfrm>
          <a:custGeom>
            <a:avLst/>
            <a:gdLst/>
            <a:ahLst/>
            <a:cxnLst/>
            <a:rect l="l" t="t" r="r" b="b"/>
            <a:pathLst>
              <a:path w="383539" h="488950">
                <a:moveTo>
                  <a:pt x="82003" y="146431"/>
                </a:moveTo>
                <a:lnTo>
                  <a:pt x="80518" y="139103"/>
                </a:lnTo>
                <a:lnTo>
                  <a:pt x="78028" y="135394"/>
                </a:lnTo>
                <a:lnTo>
                  <a:pt x="76479" y="133096"/>
                </a:lnTo>
                <a:lnTo>
                  <a:pt x="74180" y="131559"/>
                </a:lnTo>
                <a:lnTo>
                  <a:pt x="74180" y="140347"/>
                </a:lnTo>
                <a:lnTo>
                  <a:pt x="74180" y="152514"/>
                </a:lnTo>
                <a:lnTo>
                  <a:pt x="69227" y="157467"/>
                </a:lnTo>
                <a:lnTo>
                  <a:pt x="57061" y="157467"/>
                </a:lnTo>
                <a:lnTo>
                  <a:pt x="52108" y="152514"/>
                </a:lnTo>
                <a:lnTo>
                  <a:pt x="52108" y="140347"/>
                </a:lnTo>
                <a:lnTo>
                  <a:pt x="57061" y="135394"/>
                </a:lnTo>
                <a:lnTo>
                  <a:pt x="69227" y="135394"/>
                </a:lnTo>
                <a:lnTo>
                  <a:pt x="74180" y="140347"/>
                </a:lnTo>
                <a:lnTo>
                  <a:pt x="74180" y="131559"/>
                </a:lnTo>
                <a:lnTo>
                  <a:pt x="70472" y="129057"/>
                </a:lnTo>
                <a:lnTo>
                  <a:pt x="63144" y="127571"/>
                </a:lnTo>
                <a:lnTo>
                  <a:pt x="55803" y="129057"/>
                </a:lnTo>
                <a:lnTo>
                  <a:pt x="49809" y="133096"/>
                </a:lnTo>
                <a:lnTo>
                  <a:pt x="45758" y="139103"/>
                </a:lnTo>
                <a:lnTo>
                  <a:pt x="44272" y="146431"/>
                </a:lnTo>
                <a:lnTo>
                  <a:pt x="45758" y="153771"/>
                </a:lnTo>
                <a:lnTo>
                  <a:pt x="49809" y="159766"/>
                </a:lnTo>
                <a:lnTo>
                  <a:pt x="55803" y="163817"/>
                </a:lnTo>
                <a:lnTo>
                  <a:pt x="63144" y="165303"/>
                </a:lnTo>
                <a:lnTo>
                  <a:pt x="70472" y="163817"/>
                </a:lnTo>
                <a:lnTo>
                  <a:pt x="76479" y="159766"/>
                </a:lnTo>
                <a:lnTo>
                  <a:pt x="78028" y="157467"/>
                </a:lnTo>
                <a:lnTo>
                  <a:pt x="80518" y="153771"/>
                </a:lnTo>
                <a:lnTo>
                  <a:pt x="82003" y="146431"/>
                </a:lnTo>
                <a:close/>
              </a:path>
              <a:path w="383539" h="488950">
                <a:moveTo>
                  <a:pt x="138049" y="146443"/>
                </a:moveTo>
                <a:lnTo>
                  <a:pt x="136563" y="139103"/>
                </a:lnTo>
                <a:lnTo>
                  <a:pt x="134061" y="135407"/>
                </a:lnTo>
                <a:lnTo>
                  <a:pt x="132511" y="133096"/>
                </a:lnTo>
                <a:lnTo>
                  <a:pt x="130200" y="131546"/>
                </a:lnTo>
                <a:lnTo>
                  <a:pt x="130200" y="140347"/>
                </a:lnTo>
                <a:lnTo>
                  <a:pt x="130200" y="152514"/>
                </a:lnTo>
                <a:lnTo>
                  <a:pt x="125260" y="157467"/>
                </a:lnTo>
                <a:lnTo>
                  <a:pt x="113093" y="157467"/>
                </a:lnTo>
                <a:lnTo>
                  <a:pt x="108140" y="152514"/>
                </a:lnTo>
                <a:lnTo>
                  <a:pt x="108140" y="140347"/>
                </a:lnTo>
                <a:lnTo>
                  <a:pt x="113093" y="135407"/>
                </a:lnTo>
                <a:lnTo>
                  <a:pt x="125260" y="135407"/>
                </a:lnTo>
                <a:lnTo>
                  <a:pt x="130200" y="140347"/>
                </a:lnTo>
                <a:lnTo>
                  <a:pt x="130200" y="131546"/>
                </a:lnTo>
                <a:lnTo>
                  <a:pt x="126517" y="129057"/>
                </a:lnTo>
                <a:lnTo>
                  <a:pt x="119176" y="127571"/>
                </a:lnTo>
                <a:lnTo>
                  <a:pt x="111836" y="129057"/>
                </a:lnTo>
                <a:lnTo>
                  <a:pt x="105841" y="133096"/>
                </a:lnTo>
                <a:lnTo>
                  <a:pt x="101790" y="139103"/>
                </a:lnTo>
                <a:lnTo>
                  <a:pt x="100317" y="146443"/>
                </a:lnTo>
                <a:lnTo>
                  <a:pt x="101790" y="153771"/>
                </a:lnTo>
                <a:lnTo>
                  <a:pt x="105841" y="159778"/>
                </a:lnTo>
                <a:lnTo>
                  <a:pt x="111836" y="163817"/>
                </a:lnTo>
                <a:lnTo>
                  <a:pt x="119176" y="165303"/>
                </a:lnTo>
                <a:lnTo>
                  <a:pt x="126517" y="163817"/>
                </a:lnTo>
                <a:lnTo>
                  <a:pt x="132511" y="159778"/>
                </a:lnTo>
                <a:lnTo>
                  <a:pt x="134073" y="157467"/>
                </a:lnTo>
                <a:lnTo>
                  <a:pt x="136563" y="153771"/>
                </a:lnTo>
                <a:lnTo>
                  <a:pt x="138049" y="146443"/>
                </a:lnTo>
                <a:close/>
              </a:path>
              <a:path w="383539" h="488950">
                <a:moveTo>
                  <a:pt x="194081" y="146443"/>
                </a:moveTo>
                <a:lnTo>
                  <a:pt x="192595" y="139103"/>
                </a:lnTo>
                <a:lnTo>
                  <a:pt x="190093" y="135407"/>
                </a:lnTo>
                <a:lnTo>
                  <a:pt x="188544" y="133096"/>
                </a:lnTo>
                <a:lnTo>
                  <a:pt x="186245" y="131559"/>
                </a:lnTo>
                <a:lnTo>
                  <a:pt x="186245" y="140347"/>
                </a:lnTo>
                <a:lnTo>
                  <a:pt x="186245" y="152514"/>
                </a:lnTo>
                <a:lnTo>
                  <a:pt x="181305" y="157467"/>
                </a:lnTo>
                <a:lnTo>
                  <a:pt x="169138" y="157467"/>
                </a:lnTo>
                <a:lnTo>
                  <a:pt x="164198" y="152514"/>
                </a:lnTo>
                <a:lnTo>
                  <a:pt x="164198" y="140347"/>
                </a:lnTo>
                <a:lnTo>
                  <a:pt x="169138" y="135407"/>
                </a:lnTo>
                <a:lnTo>
                  <a:pt x="181305" y="135407"/>
                </a:lnTo>
                <a:lnTo>
                  <a:pt x="186245" y="140347"/>
                </a:lnTo>
                <a:lnTo>
                  <a:pt x="186245" y="131559"/>
                </a:lnTo>
                <a:lnTo>
                  <a:pt x="182549" y="129057"/>
                </a:lnTo>
                <a:lnTo>
                  <a:pt x="175221" y="127571"/>
                </a:lnTo>
                <a:lnTo>
                  <a:pt x="167881" y="129057"/>
                </a:lnTo>
                <a:lnTo>
                  <a:pt x="161886" y="133096"/>
                </a:lnTo>
                <a:lnTo>
                  <a:pt x="157835" y="139103"/>
                </a:lnTo>
                <a:lnTo>
                  <a:pt x="156349" y="146443"/>
                </a:lnTo>
                <a:lnTo>
                  <a:pt x="157835" y="153771"/>
                </a:lnTo>
                <a:lnTo>
                  <a:pt x="161886" y="159778"/>
                </a:lnTo>
                <a:lnTo>
                  <a:pt x="167881" y="163817"/>
                </a:lnTo>
                <a:lnTo>
                  <a:pt x="175221" y="165303"/>
                </a:lnTo>
                <a:lnTo>
                  <a:pt x="182549" y="163817"/>
                </a:lnTo>
                <a:lnTo>
                  <a:pt x="188544" y="159778"/>
                </a:lnTo>
                <a:lnTo>
                  <a:pt x="190106" y="157467"/>
                </a:lnTo>
                <a:lnTo>
                  <a:pt x="192595" y="153771"/>
                </a:lnTo>
                <a:lnTo>
                  <a:pt x="194081" y="146443"/>
                </a:lnTo>
                <a:close/>
              </a:path>
              <a:path w="383539" h="488950">
                <a:moveTo>
                  <a:pt x="250113" y="146443"/>
                </a:moveTo>
                <a:lnTo>
                  <a:pt x="248627" y="139103"/>
                </a:lnTo>
                <a:lnTo>
                  <a:pt x="246138" y="135407"/>
                </a:lnTo>
                <a:lnTo>
                  <a:pt x="244589" y="133096"/>
                </a:lnTo>
                <a:lnTo>
                  <a:pt x="242277" y="131546"/>
                </a:lnTo>
                <a:lnTo>
                  <a:pt x="242277" y="140347"/>
                </a:lnTo>
                <a:lnTo>
                  <a:pt x="242277" y="152514"/>
                </a:lnTo>
                <a:lnTo>
                  <a:pt x="237337" y="157467"/>
                </a:lnTo>
                <a:lnTo>
                  <a:pt x="225171" y="157467"/>
                </a:lnTo>
                <a:lnTo>
                  <a:pt x="220218" y="152514"/>
                </a:lnTo>
                <a:lnTo>
                  <a:pt x="220218" y="140347"/>
                </a:lnTo>
                <a:lnTo>
                  <a:pt x="225171" y="135407"/>
                </a:lnTo>
                <a:lnTo>
                  <a:pt x="237337" y="135407"/>
                </a:lnTo>
                <a:lnTo>
                  <a:pt x="242277" y="140347"/>
                </a:lnTo>
                <a:lnTo>
                  <a:pt x="242277" y="131546"/>
                </a:lnTo>
                <a:lnTo>
                  <a:pt x="238594" y="129057"/>
                </a:lnTo>
                <a:lnTo>
                  <a:pt x="231254" y="127571"/>
                </a:lnTo>
                <a:lnTo>
                  <a:pt x="223913" y="129057"/>
                </a:lnTo>
                <a:lnTo>
                  <a:pt x="217919" y="133096"/>
                </a:lnTo>
                <a:lnTo>
                  <a:pt x="213868" y="139103"/>
                </a:lnTo>
                <a:lnTo>
                  <a:pt x="212382" y="146443"/>
                </a:lnTo>
                <a:lnTo>
                  <a:pt x="213868" y="153771"/>
                </a:lnTo>
                <a:lnTo>
                  <a:pt x="217919" y="159778"/>
                </a:lnTo>
                <a:lnTo>
                  <a:pt x="223913" y="163817"/>
                </a:lnTo>
                <a:lnTo>
                  <a:pt x="231254" y="165303"/>
                </a:lnTo>
                <a:lnTo>
                  <a:pt x="238594" y="163817"/>
                </a:lnTo>
                <a:lnTo>
                  <a:pt x="244589" y="159778"/>
                </a:lnTo>
                <a:lnTo>
                  <a:pt x="246138" y="157467"/>
                </a:lnTo>
                <a:lnTo>
                  <a:pt x="248627" y="153771"/>
                </a:lnTo>
                <a:lnTo>
                  <a:pt x="250113" y="146443"/>
                </a:lnTo>
                <a:close/>
              </a:path>
              <a:path w="383539" h="488950">
                <a:moveTo>
                  <a:pt x="302831" y="407098"/>
                </a:moveTo>
                <a:lnTo>
                  <a:pt x="293357" y="407098"/>
                </a:lnTo>
                <a:lnTo>
                  <a:pt x="47612" y="407098"/>
                </a:lnTo>
                <a:lnTo>
                  <a:pt x="47599" y="421792"/>
                </a:lnTo>
                <a:lnTo>
                  <a:pt x="302818" y="421792"/>
                </a:lnTo>
                <a:lnTo>
                  <a:pt x="302831" y="407098"/>
                </a:lnTo>
                <a:close/>
              </a:path>
              <a:path w="383539" h="488950">
                <a:moveTo>
                  <a:pt x="302831" y="340093"/>
                </a:moveTo>
                <a:lnTo>
                  <a:pt x="293357" y="340093"/>
                </a:lnTo>
                <a:lnTo>
                  <a:pt x="47612" y="340093"/>
                </a:lnTo>
                <a:lnTo>
                  <a:pt x="47599" y="354787"/>
                </a:lnTo>
                <a:lnTo>
                  <a:pt x="302818" y="354787"/>
                </a:lnTo>
                <a:lnTo>
                  <a:pt x="302831" y="340093"/>
                </a:lnTo>
                <a:close/>
              </a:path>
              <a:path w="383539" h="488950">
                <a:moveTo>
                  <a:pt x="302831" y="273088"/>
                </a:moveTo>
                <a:lnTo>
                  <a:pt x="293357" y="273088"/>
                </a:lnTo>
                <a:lnTo>
                  <a:pt x="47612" y="273088"/>
                </a:lnTo>
                <a:lnTo>
                  <a:pt x="47599" y="287794"/>
                </a:lnTo>
                <a:lnTo>
                  <a:pt x="302818" y="287794"/>
                </a:lnTo>
                <a:lnTo>
                  <a:pt x="302831" y="273088"/>
                </a:lnTo>
                <a:close/>
              </a:path>
              <a:path w="383539" h="488950">
                <a:moveTo>
                  <a:pt x="302831" y="206095"/>
                </a:moveTo>
                <a:lnTo>
                  <a:pt x="293357" y="206095"/>
                </a:lnTo>
                <a:lnTo>
                  <a:pt x="47612" y="206095"/>
                </a:lnTo>
                <a:lnTo>
                  <a:pt x="47599" y="220776"/>
                </a:lnTo>
                <a:lnTo>
                  <a:pt x="302818" y="220776"/>
                </a:lnTo>
                <a:lnTo>
                  <a:pt x="302831" y="206095"/>
                </a:lnTo>
                <a:close/>
              </a:path>
              <a:path w="383539" h="488950">
                <a:moveTo>
                  <a:pt x="306158" y="146443"/>
                </a:moveTo>
                <a:lnTo>
                  <a:pt x="304673" y="139103"/>
                </a:lnTo>
                <a:lnTo>
                  <a:pt x="302171" y="135407"/>
                </a:lnTo>
                <a:lnTo>
                  <a:pt x="300621" y="133096"/>
                </a:lnTo>
                <a:lnTo>
                  <a:pt x="298310" y="131546"/>
                </a:lnTo>
                <a:lnTo>
                  <a:pt x="298310" y="140347"/>
                </a:lnTo>
                <a:lnTo>
                  <a:pt x="298310" y="152514"/>
                </a:lnTo>
                <a:lnTo>
                  <a:pt x="293370" y="157467"/>
                </a:lnTo>
                <a:lnTo>
                  <a:pt x="281203" y="157467"/>
                </a:lnTo>
                <a:lnTo>
                  <a:pt x="276263" y="152514"/>
                </a:lnTo>
                <a:lnTo>
                  <a:pt x="276263" y="140347"/>
                </a:lnTo>
                <a:lnTo>
                  <a:pt x="281203" y="135407"/>
                </a:lnTo>
                <a:lnTo>
                  <a:pt x="293370" y="135407"/>
                </a:lnTo>
                <a:lnTo>
                  <a:pt x="298310" y="140347"/>
                </a:lnTo>
                <a:lnTo>
                  <a:pt x="298310" y="131546"/>
                </a:lnTo>
                <a:lnTo>
                  <a:pt x="294627" y="129057"/>
                </a:lnTo>
                <a:lnTo>
                  <a:pt x="287286" y="127571"/>
                </a:lnTo>
                <a:lnTo>
                  <a:pt x="279946" y="129057"/>
                </a:lnTo>
                <a:lnTo>
                  <a:pt x="273951" y="133096"/>
                </a:lnTo>
                <a:lnTo>
                  <a:pt x="269900" y="139103"/>
                </a:lnTo>
                <a:lnTo>
                  <a:pt x="268414" y="146443"/>
                </a:lnTo>
                <a:lnTo>
                  <a:pt x="269900" y="153771"/>
                </a:lnTo>
                <a:lnTo>
                  <a:pt x="273951" y="159778"/>
                </a:lnTo>
                <a:lnTo>
                  <a:pt x="279946" y="163817"/>
                </a:lnTo>
                <a:lnTo>
                  <a:pt x="287286" y="165303"/>
                </a:lnTo>
                <a:lnTo>
                  <a:pt x="294627" y="163817"/>
                </a:lnTo>
                <a:lnTo>
                  <a:pt x="300621" y="159778"/>
                </a:lnTo>
                <a:lnTo>
                  <a:pt x="302183" y="157467"/>
                </a:lnTo>
                <a:lnTo>
                  <a:pt x="304673" y="153771"/>
                </a:lnTo>
                <a:lnTo>
                  <a:pt x="306158" y="146443"/>
                </a:lnTo>
                <a:close/>
              </a:path>
              <a:path w="383539" h="488950">
                <a:moveTo>
                  <a:pt x="310730" y="49212"/>
                </a:moveTo>
                <a:lnTo>
                  <a:pt x="310197" y="45466"/>
                </a:lnTo>
                <a:lnTo>
                  <a:pt x="308483" y="39293"/>
                </a:lnTo>
                <a:lnTo>
                  <a:pt x="308089" y="37858"/>
                </a:lnTo>
                <a:lnTo>
                  <a:pt x="303847" y="34709"/>
                </a:lnTo>
                <a:lnTo>
                  <a:pt x="303847" y="51904"/>
                </a:lnTo>
                <a:lnTo>
                  <a:pt x="301078" y="56565"/>
                </a:lnTo>
                <a:lnTo>
                  <a:pt x="289217" y="64376"/>
                </a:lnTo>
                <a:lnTo>
                  <a:pt x="283184" y="64173"/>
                </a:lnTo>
                <a:lnTo>
                  <a:pt x="278536" y="63042"/>
                </a:lnTo>
                <a:lnTo>
                  <a:pt x="277571" y="57721"/>
                </a:lnTo>
                <a:lnTo>
                  <a:pt x="277850" y="53136"/>
                </a:lnTo>
                <a:lnTo>
                  <a:pt x="281698" y="42710"/>
                </a:lnTo>
                <a:lnTo>
                  <a:pt x="285953" y="39293"/>
                </a:lnTo>
                <a:lnTo>
                  <a:pt x="296545" y="39789"/>
                </a:lnTo>
                <a:lnTo>
                  <a:pt x="301459" y="43294"/>
                </a:lnTo>
                <a:lnTo>
                  <a:pt x="303847" y="51904"/>
                </a:lnTo>
                <a:lnTo>
                  <a:pt x="303847" y="34709"/>
                </a:lnTo>
                <a:lnTo>
                  <a:pt x="300342" y="32105"/>
                </a:lnTo>
                <a:lnTo>
                  <a:pt x="282905" y="31343"/>
                </a:lnTo>
                <a:lnTo>
                  <a:pt x="275513" y="36842"/>
                </a:lnTo>
                <a:lnTo>
                  <a:pt x="269773" y="52374"/>
                </a:lnTo>
                <a:lnTo>
                  <a:pt x="269570" y="59347"/>
                </a:lnTo>
                <a:lnTo>
                  <a:pt x="271881" y="69189"/>
                </a:lnTo>
                <a:lnTo>
                  <a:pt x="277456" y="71018"/>
                </a:lnTo>
                <a:lnTo>
                  <a:pt x="280911" y="71577"/>
                </a:lnTo>
                <a:lnTo>
                  <a:pt x="289661" y="71577"/>
                </a:lnTo>
                <a:lnTo>
                  <a:pt x="309943" y="54508"/>
                </a:lnTo>
                <a:lnTo>
                  <a:pt x="310730" y="49212"/>
                </a:lnTo>
                <a:close/>
              </a:path>
              <a:path w="383539" h="488950">
                <a:moveTo>
                  <a:pt x="383476" y="137579"/>
                </a:moveTo>
                <a:lnTo>
                  <a:pt x="383438" y="135851"/>
                </a:lnTo>
                <a:lnTo>
                  <a:pt x="383260" y="126517"/>
                </a:lnTo>
                <a:lnTo>
                  <a:pt x="379450" y="121234"/>
                </a:lnTo>
                <a:lnTo>
                  <a:pt x="375513" y="121158"/>
                </a:lnTo>
                <a:lnTo>
                  <a:pt x="375513" y="131216"/>
                </a:lnTo>
                <a:lnTo>
                  <a:pt x="375437" y="135788"/>
                </a:lnTo>
                <a:lnTo>
                  <a:pt x="372287" y="135851"/>
                </a:lnTo>
                <a:lnTo>
                  <a:pt x="347814" y="133705"/>
                </a:lnTo>
                <a:lnTo>
                  <a:pt x="347814" y="142303"/>
                </a:lnTo>
                <a:lnTo>
                  <a:pt x="347814" y="476783"/>
                </a:lnTo>
                <a:lnTo>
                  <a:pt x="11760" y="476783"/>
                </a:lnTo>
                <a:lnTo>
                  <a:pt x="11760" y="88049"/>
                </a:lnTo>
                <a:lnTo>
                  <a:pt x="263385" y="88049"/>
                </a:lnTo>
                <a:lnTo>
                  <a:pt x="277241" y="108369"/>
                </a:lnTo>
                <a:lnTo>
                  <a:pt x="296418" y="124421"/>
                </a:lnTo>
                <a:lnTo>
                  <a:pt x="320179" y="135851"/>
                </a:lnTo>
                <a:lnTo>
                  <a:pt x="347814" y="142303"/>
                </a:lnTo>
                <a:lnTo>
                  <a:pt x="347814" y="133705"/>
                </a:lnTo>
                <a:lnTo>
                  <a:pt x="338531" y="132880"/>
                </a:lnTo>
                <a:lnTo>
                  <a:pt x="309511" y="122923"/>
                </a:lnTo>
                <a:lnTo>
                  <a:pt x="286397" y="106591"/>
                </a:lnTo>
                <a:lnTo>
                  <a:pt x="272948" y="88049"/>
                </a:lnTo>
                <a:lnTo>
                  <a:pt x="270357" y="84480"/>
                </a:lnTo>
                <a:lnTo>
                  <a:pt x="269163" y="82042"/>
                </a:lnTo>
                <a:lnTo>
                  <a:pt x="268122" y="79197"/>
                </a:lnTo>
                <a:lnTo>
                  <a:pt x="266839" y="74358"/>
                </a:lnTo>
                <a:lnTo>
                  <a:pt x="259207" y="70523"/>
                </a:lnTo>
                <a:lnTo>
                  <a:pt x="253746" y="66217"/>
                </a:lnTo>
                <a:lnTo>
                  <a:pt x="249516" y="61175"/>
                </a:lnTo>
                <a:lnTo>
                  <a:pt x="242392" y="49022"/>
                </a:lnTo>
                <a:lnTo>
                  <a:pt x="239763" y="36283"/>
                </a:lnTo>
                <a:lnTo>
                  <a:pt x="240360" y="23469"/>
                </a:lnTo>
                <a:lnTo>
                  <a:pt x="242862" y="11061"/>
                </a:lnTo>
                <a:lnTo>
                  <a:pt x="243344" y="9194"/>
                </a:lnTo>
                <a:lnTo>
                  <a:pt x="244602" y="8788"/>
                </a:lnTo>
                <a:lnTo>
                  <a:pt x="246087" y="8788"/>
                </a:lnTo>
                <a:lnTo>
                  <a:pt x="246494" y="8864"/>
                </a:lnTo>
                <a:lnTo>
                  <a:pt x="247345" y="9080"/>
                </a:lnTo>
                <a:lnTo>
                  <a:pt x="250215" y="9969"/>
                </a:lnTo>
                <a:lnTo>
                  <a:pt x="249440" y="13055"/>
                </a:lnTo>
                <a:lnTo>
                  <a:pt x="247192" y="23139"/>
                </a:lnTo>
                <a:lnTo>
                  <a:pt x="246291" y="31953"/>
                </a:lnTo>
                <a:lnTo>
                  <a:pt x="246278" y="33616"/>
                </a:lnTo>
                <a:lnTo>
                  <a:pt x="247269" y="42379"/>
                </a:lnTo>
                <a:lnTo>
                  <a:pt x="251244" y="51904"/>
                </a:lnTo>
                <a:lnTo>
                  <a:pt x="253072" y="54952"/>
                </a:lnTo>
                <a:lnTo>
                  <a:pt x="255549" y="57950"/>
                </a:lnTo>
                <a:lnTo>
                  <a:pt x="264972" y="66598"/>
                </a:lnTo>
                <a:lnTo>
                  <a:pt x="265137" y="57912"/>
                </a:lnTo>
                <a:lnTo>
                  <a:pt x="266077" y="48133"/>
                </a:lnTo>
                <a:lnTo>
                  <a:pt x="290118" y="21437"/>
                </a:lnTo>
                <a:lnTo>
                  <a:pt x="298894" y="23609"/>
                </a:lnTo>
                <a:lnTo>
                  <a:pt x="308343" y="27774"/>
                </a:lnTo>
                <a:lnTo>
                  <a:pt x="313766" y="33616"/>
                </a:lnTo>
                <a:lnTo>
                  <a:pt x="316242" y="39941"/>
                </a:lnTo>
                <a:lnTo>
                  <a:pt x="316801" y="45580"/>
                </a:lnTo>
                <a:lnTo>
                  <a:pt x="315023" y="55524"/>
                </a:lnTo>
                <a:lnTo>
                  <a:pt x="285216" y="78447"/>
                </a:lnTo>
                <a:lnTo>
                  <a:pt x="274624" y="77711"/>
                </a:lnTo>
                <a:lnTo>
                  <a:pt x="277926" y="83947"/>
                </a:lnTo>
                <a:lnTo>
                  <a:pt x="299072" y="108686"/>
                </a:lnTo>
                <a:lnTo>
                  <a:pt x="325589" y="122301"/>
                </a:lnTo>
                <a:lnTo>
                  <a:pt x="351904" y="127990"/>
                </a:lnTo>
                <a:lnTo>
                  <a:pt x="372440" y="128993"/>
                </a:lnTo>
                <a:lnTo>
                  <a:pt x="375183" y="128993"/>
                </a:lnTo>
                <a:lnTo>
                  <a:pt x="375513" y="131216"/>
                </a:lnTo>
                <a:lnTo>
                  <a:pt x="375513" y="121158"/>
                </a:lnTo>
                <a:lnTo>
                  <a:pt x="372287" y="121145"/>
                </a:lnTo>
                <a:lnTo>
                  <a:pt x="368820" y="121234"/>
                </a:lnTo>
                <a:lnTo>
                  <a:pt x="364477" y="121170"/>
                </a:lnTo>
                <a:lnTo>
                  <a:pt x="359562" y="120840"/>
                </a:lnTo>
                <a:lnTo>
                  <a:pt x="359562" y="119557"/>
                </a:lnTo>
                <a:lnTo>
                  <a:pt x="359562" y="88049"/>
                </a:lnTo>
                <a:lnTo>
                  <a:pt x="359562" y="78447"/>
                </a:lnTo>
                <a:lnTo>
                  <a:pt x="359562" y="76301"/>
                </a:lnTo>
                <a:lnTo>
                  <a:pt x="347814" y="76301"/>
                </a:lnTo>
                <a:lnTo>
                  <a:pt x="347814" y="88049"/>
                </a:lnTo>
                <a:lnTo>
                  <a:pt x="347814" y="119557"/>
                </a:lnTo>
                <a:lnTo>
                  <a:pt x="332574" y="116255"/>
                </a:lnTo>
                <a:lnTo>
                  <a:pt x="317004" y="110350"/>
                </a:lnTo>
                <a:lnTo>
                  <a:pt x="302323" y="101180"/>
                </a:lnTo>
                <a:lnTo>
                  <a:pt x="289775" y="88049"/>
                </a:lnTo>
                <a:lnTo>
                  <a:pt x="347814" y="88049"/>
                </a:lnTo>
                <a:lnTo>
                  <a:pt x="347814" y="76301"/>
                </a:lnTo>
                <a:lnTo>
                  <a:pt x="310337" y="76301"/>
                </a:lnTo>
                <a:lnTo>
                  <a:pt x="316369" y="69570"/>
                </a:lnTo>
                <a:lnTo>
                  <a:pt x="320827" y="61887"/>
                </a:lnTo>
                <a:lnTo>
                  <a:pt x="323621" y="53759"/>
                </a:lnTo>
                <a:lnTo>
                  <a:pt x="324637" y="45656"/>
                </a:lnTo>
                <a:lnTo>
                  <a:pt x="323088" y="35293"/>
                </a:lnTo>
                <a:lnTo>
                  <a:pt x="318414" y="26670"/>
                </a:lnTo>
                <a:lnTo>
                  <a:pt x="312394" y="21437"/>
                </a:lnTo>
                <a:lnTo>
                  <a:pt x="310896" y="20129"/>
                </a:lnTo>
                <a:lnTo>
                  <a:pt x="300786" y="16002"/>
                </a:lnTo>
                <a:lnTo>
                  <a:pt x="292747" y="14757"/>
                </a:lnTo>
                <a:lnTo>
                  <a:pt x="285292" y="15113"/>
                </a:lnTo>
                <a:lnTo>
                  <a:pt x="258127" y="48133"/>
                </a:lnTo>
                <a:lnTo>
                  <a:pt x="257937" y="47815"/>
                </a:lnTo>
                <a:lnTo>
                  <a:pt x="254825" y="40195"/>
                </a:lnTo>
                <a:lnTo>
                  <a:pt x="254114" y="32867"/>
                </a:lnTo>
                <a:lnTo>
                  <a:pt x="254088" y="31953"/>
                </a:lnTo>
                <a:lnTo>
                  <a:pt x="255003" y="23952"/>
                </a:lnTo>
                <a:lnTo>
                  <a:pt x="257098" y="14757"/>
                </a:lnTo>
                <a:lnTo>
                  <a:pt x="258610" y="8788"/>
                </a:lnTo>
                <a:lnTo>
                  <a:pt x="258826" y="7950"/>
                </a:lnTo>
                <a:lnTo>
                  <a:pt x="254076" y="2705"/>
                </a:lnTo>
                <a:lnTo>
                  <a:pt x="243344" y="0"/>
                </a:lnTo>
                <a:lnTo>
                  <a:pt x="237020" y="2222"/>
                </a:lnTo>
                <a:lnTo>
                  <a:pt x="235267" y="9194"/>
                </a:lnTo>
                <a:lnTo>
                  <a:pt x="232587" y="22606"/>
                </a:lnTo>
                <a:lnTo>
                  <a:pt x="231990" y="37109"/>
                </a:lnTo>
                <a:lnTo>
                  <a:pt x="235102" y="51904"/>
                </a:lnTo>
                <a:lnTo>
                  <a:pt x="243547" y="66243"/>
                </a:lnTo>
                <a:lnTo>
                  <a:pt x="246697" y="70027"/>
                </a:lnTo>
                <a:lnTo>
                  <a:pt x="250482" y="73393"/>
                </a:lnTo>
                <a:lnTo>
                  <a:pt x="254635" y="76301"/>
                </a:lnTo>
                <a:lnTo>
                  <a:pt x="0" y="76301"/>
                </a:lnTo>
                <a:lnTo>
                  <a:pt x="0" y="488530"/>
                </a:lnTo>
                <a:lnTo>
                  <a:pt x="359562" y="488530"/>
                </a:lnTo>
                <a:lnTo>
                  <a:pt x="359562" y="476783"/>
                </a:lnTo>
                <a:lnTo>
                  <a:pt x="359562" y="143433"/>
                </a:lnTo>
                <a:lnTo>
                  <a:pt x="362686" y="143611"/>
                </a:lnTo>
                <a:lnTo>
                  <a:pt x="365848" y="143713"/>
                </a:lnTo>
                <a:lnTo>
                  <a:pt x="371297" y="143700"/>
                </a:lnTo>
                <a:lnTo>
                  <a:pt x="379679" y="143548"/>
                </a:lnTo>
                <a:lnTo>
                  <a:pt x="383476" y="137579"/>
                </a:lnTo>
                <a:close/>
              </a:path>
            </a:pathLst>
          </a:custGeom>
          <a:solidFill>
            <a:srgbClr val="FFFFFF"/>
          </a:solidFill>
        </p:spPr>
        <p:txBody>
          <a:bodyPr wrap="square" lIns="0" tIns="0" rIns="0" bIns="0" rtlCol="0"/>
          <a:lstStyle/>
          <a:p>
            <a:endParaRPr sz="1092"/>
          </a:p>
        </p:txBody>
      </p:sp>
      <p:sp>
        <p:nvSpPr>
          <p:cNvPr id="214" name="object 213"/>
          <p:cNvSpPr/>
          <p:nvPr userDrawn="1"/>
        </p:nvSpPr>
        <p:spPr>
          <a:xfrm>
            <a:off x="2309056" y="3726810"/>
            <a:ext cx="163664" cy="281097"/>
          </a:xfrm>
          <a:custGeom>
            <a:avLst/>
            <a:gdLst/>
            <a:ahLst/>
            <a:cxnLst/>
            <a:rect l="l" t="t" r="r" b="b"/>
            <a:pathLst>
              <a:path w="269875" h="463550">
                <a:moveTo>
                  <a:pt x="174483" y="323812"/>
                </a:moveTo>
                <a:lnTo>
                  <a:pt x="138421" y="323812"/>
                </a:lnTo>
                <a:lnTo>
                  <a:pt x="141709" y="328293"/>
                </a:lnTo>
                <a:lnTo>
                  <a:pt x="134190" y="340899"/>
                </a:lnTo>
                <a:lnTo>
                  <a:pt x="131159" y="356566"/>
                </a:lnTo>
                <a:lnTo>
                  <a:pt x="133846" y="375879"/>
                </a:lnTo>
                <a:lnTo>
                  <a:pt x="143478" y="399422"/>
                </a:lnTo>
                <a:lnTo>
                  <a:pt x="168731" y="429423"/>
                </a:lnTo>
                <a:lnTo>
                  <a:pt x="228538" y="458711"/>
                </a:lnTo>
                <a:lnTo>
                  <a:pt x="250512" y="463451"/>
                </a:lnTo>
                <a:lnTo>
                  <a:pt x="253140" y="457891"/>
                </a:lnTo>
                <a:lnTo>
                  <a:pt x="256426" y="449808"/>
                </a:lnTo>
                <a:lnTo>
                  <a:pt x="243391" y="449808"/>
                </a:lnTo>
                <a:lnTo>
                  <a:pt x="235264" y="447890"/>
                </a:lnTo>
                <a:lnTo>
                  <a:pt x="223409" y="444380"/>
                </a:lnTo>
                <a:lnTo>
                  <a:pt x="209137" y="439010"/>
                </a:lnTo>
                <a:lnTo>
                  <a:pt x="193759" y="431515"/>
                </a:lnTo>
                <a:lnTo>
                  <a:pt x="194848" y="431096"/>
                </a:lnTo>
                <a:lnTo>
                  <a:pt x="196387" y="430091"/>
                </a:lnTo>
                <a:lnTo>
                  <a:pt x="197131" y="427714"/>
                </a:lnTo>
                <a:lnTo>
                  <a:pt x="197098" y="423501"/>
                </a:lnTo>
                <a:lnTo>
                  <a:pt x="194732" y="418827"/>
                </a:lnTo>
                <a:lnTo>
                  <a:pt x="190611" y="413662"/>
                </a:lnTo>
                <a:lnTo>
                  <a:pt x="179624" y="413662"/>
                </a:lnTo>
                <a:lnTo>
                  <a:pt x="177152" y="412050"/>
                </a:lnTo>
                <a:lnTo>
                  <a:pt x="174514" y="410793"/>
                </a:lnTo>
                <a:lnTo>
                  <a:pt x="171812" y="410374"/>
                </a:lnTo>
                <a:lnTo>
                  <a:pt x="166336" y="404971"/>
                </a:lnTo>
                <a:lnTo>
                  <a:pt x="161509" y="398867"/>
                </a:lnTo>
                <a:lnTo>
                  <a:pt x="157876" y="391904"/>
                </a:lnTo>
                <a:lnTo>
                  <a:pt x="148982" y="370886"/>
                </a:lnTo>
                <a:lnTo>
                  <a:pt x="147651" y="352855"/>
                </a:lnTo>
                <a:lnTo>
                  <a:pt x="156144" y="336925"/>
                </a:lnTo>
                <a:lnTo>
                  <a:pt x="174483" y="323812"/>
                </a:lnTo>
                <a:close/>
              </a:path>
              <a:path w="269875" h="463550">
                <a:moveTo>
                  <a:pt x="266782" y="368386"/>
                </a:moveTo>
                <a:lnTo>
                  <a:pt x="245590" y="368386"/>
                </a:lnTo>
                <a:lnTo>
                  <a:pt x="250941" y="368994"/>
                </a:lnTo>
                <a:lnTo>
                  <a:pt x="256616" y="372543"/>
                </a:lnTo>
                <a:lnTo>
                  <a:pt x="256802" y="397243"/>
                </a:lnTo>
                <a:lnTo>
                  <a:pt x="253059" y="419865"/>
                </a:lnTo>
                <a:lnTo>
                  <a:pt x="247778" y="438202"/>
                </a:lnTo>
                <a:lnTo>
                  <a:pt x="243391" y="449808"/>
                </a:lnTo>
                <a:lnTo>
                  <a:pt x="256426" y="449808"/>
                </a:lnTo>
                <a:lnTo>
                  <a:pt x="258308" y="445179"/>
                </a:lnTo>
                <a:lnTo>
                  <a:pt x="266421" y="416173"/>
                </a:lnTo>
                <a:lnTo>
                  <a:pt x="269380" y="378304"/>
                </a:lnTo>
                <a:lnTo>
                  <a:pt x="266782" y="368386"/>
                </a:lnTo>
                <a:close/>
              </a:path>
              <a:path w="269875" h="463550">
                <a:moveTo>
                  <a:pt x="173997" y="369828"/>
                </a:moveTo>
                <a:lnTo>
                  <a:pt x="159745" y="382428"/>
                </a:lnTo>
                <a:lnTo>
                  <a:pt x="161058" y="389422"/>
                </a:lnTo>
                <a:lnTo>
                  <a:pt x="165481" y="397243"/>
                </a:lnTo>
                <a:lnTo>
                  <a:pt x="171756" y="405092"/>
                </a:lnTo>
                <a:lnTo>
                  <a:pt x="179624" y="413662"/>
                </a:lnTo>
                <a:lnTo>
                  <a:pt x="190611" y="413662"/>
                </a:lnTo>
                <a:lnTo>
                  <a:pt x="190447" y="413458"/>
                </a:lnTo>
                <a:lnTo>
                  <a:pt x="178877" y="400875"/>
                </a:lnTo>
                <a:lnTo>
                  <a:pt x="173311" y="394197"/>
                </a:lnTo>
                <a:lnTo>
                  <a:pt x="169192" y="387818"/>
                </a:lnTo>
                <a:lnTo>
                  <a:pt x="167750" y="382428"/>
                </a:lnTo>
                <a:lnTo>
                  <a:pt x="167833" y="381182"/>
                </a:lnTo>
                <a:lnTo>
                  <a:pt x="168378" y="380208"/>
                </a:lnTo>
                <a:lnTo>
                  <a:pt x="169509" y="379276"/>
                </a:lnTo>
                <a:lnTo>
                  <a:pt x="175647" y="378325"/>
                </a:lnTo>
                <a:lnTo>
                  <a:pt x="191840" y="378325"/>
                </a:lnTo>
                <a:lnTo>
                  <a:pt x="184684" y="373344"/>
                </a:lnTo>
                <a:lnTo>
                  <a:pt x="173997" y="369828"/>
                </a:lnTo>
                <a:close/>
              </a:path>
              <a:path w="269875" h="463550">
                <a:moveTo>
                  <a:pt x="191840" y="378325"/>
                </a:moveTo>
                <a:lnTo>
                  <a:pt x="175647" y="378325"/>
                </a:lnTo>
                <a:lnTo>
                  <a:pt x="183660" y="382189"/>
                </a:lnTo>
                <a:lnTo>
                  <a:pt x="192576" y="388956"/>
                </a:lnTo>
                <a:lnTo>
                  <a:pt x="209981" y="404203"/>
                </a:lnTo>
                <a:lnTo>
                  <a:pt x="217634" y="409856"/>
                </a:lnTo>
                <a:lnTo>
                  <a:pt x="224425" y="412674"/>
                </a:lnTo>
                <a:lnTo>
                  <a:pt x="230397" y="411662"/>
                </a:lnTo>
                <a:lnTo>
                  <a:pt x="237695" y="407390"/>
                </a:lnTo>
                <a:lnTo>
                  <a:pt x="237481" y="405725"/>
                </a:lnTo>
                <a:lnTo>
                  <a:pt x="223664" y="405725"/>
                </a:lnTo>
                <a:lnTo>
                  <a:pt x="206848" y="390658"/>
                </a:lnTo>
                <a:lnTo>
                  <a:pt x="195830" y="381101"/>
                </a:lnTo>
                <a:lnTo>
                  <a:pt x="191840" y="378325"/>
                </a:lnTo>
                <a:close/>
              </a:path>
              <a:path w="269875" h="463550">
                <a:moveTo>
                  <a:pt x="245841" y="360784"/>
                </a:moveTo>
                <a:lnTo>
                  <a:pt x="226727" y="384186"/>
                </a:lnTo>
                <a:lnTo>
                  <a:pt x="227511" y="391904"/>
                </a:lnTo>
                <a:lnTo>
                  <a:pt x="228366" y="398595"/>
                </a:lnTo>
                <a:lnTo>
                  <a:pt x="228763" y="403202"/>
                </a:lnTo>
                <a:lnTo>
                  <a:pt x="226303" y="404647"/>
                </a:lnTo>
                <a:lnTo>
                  <a:pt x="223664" y="405725"/>
                </a:lnTo>
                <a:lnTo>
                  <a:pt x="237481" y="405725"/>
                </a:lnTo>
                <a:lnTo>
                  <a:pt x="234312" y="381101"/>
                </a:lnTo>
                <a:lnTo>
                  <a:pt x="234217" y="380208"/>
                </a:lnTo>
                <a:lnTo>
                  <a:pt x="233915" y="374030"/>
                </a:lnTo>
                <a:lnTo>
                  <a:pt x="245590" y="368386"/>
                </a:lnTo>
                <a:lnTo>
                  <a:pt x="266782" y="368386"/>
                </a:lnTo>
                <a:lnTo>
                  <a:pt x="264986" y="361528"/>
                </a:lnTo>
                <a:lnTo>
                  <a:pt x="250365" y="361528"/>
                </a:lnTo>
                <a:lnTo>
                  <a:pt x="245841" y="360784"/>
                </a:lnTo>
                <a:close/>
              </a:path>
              <a:path w="269875" h="463550">
                <a:moveTo>
                  <a:pt x="240796" y="313048"/>
                </a:moveTo>
                <a:lnTo>
                  <a:pt x="207916" y="313048"/>
                </a:lnTo>
                <a:lnTo>
                  <a:pt x="209968" y="313267"/>
                </a:lnTo>
                <a:lnTo>
                  <a:pt x="211947" y="313707"/>
                </a:lnTo>
                <a:lnTo>
                  <a:pt x="244690" y="346533"/>
                </a:lnTo>
                <a:lnTo>
                  <a:pt x="250365" y="361528"/>
                </a:lnTo>
                <a:lnTo>
                  <a:pt x="264986" y="361528"/>
                </a:lnTo>
                <a:lnTo>
                  <a:pt x="259087" y="339005"/>
                </a:lnTo>
                <a:lnTo>
                  <a:pt x="249335" y="322961"/>
                </a:lnTo>
                <a:lnTo>
                  <a:pt x="240796" y="313048"/>
                </a:lnTo>
                <a:close/>
              </a:path>
              <a:path w="269875" h="463550">
                <a:moveTo>
                  <a:pt x="8896" y="0"/>
                </a:moveTo>
                <a:lnTo>
                  <a:pt x="446" y="3298"/>
                </a:lnTo>
                <a:lnTo>
                  <a:pt x="2310" y="6879"/>
                </a:lnTo>
                <a:lnTo>
                  <a:pt x="0" y="26480"/>
                </a:lnTo>
                <a:lnTo>
                  <a:pt x="30876" y="117209"/>
                </a:lnTo>
                <a:lnTo>
                  <a:pt x="65271" y="196056"/>
                </a:lnTo>
                <a:lnTo>
                  <a:pt x="97367" y="259674"/>
                </a:lnTo>
                <a:lnTo>
                  <a:pt x="134159" y="318158"/>
                </a:lnTo>
                <a:lnTo>
                  <a:pt x="138368" y="323843"/>
                </a:lnTo>
                <a:lnTo>
                  <a:pt x="174483" y="323812"/>
                </a:lnTo>
                <a:lnTo>
                  <a:pt x="176723" y="322210"/>
                </a:lnTo>
                <a:lnTo>
                  <a:pt x="185278" y="318115"/>
                </a:lnTo>
                <a:lnTo>
                  <a:pt x="187663" y="317215"/>
                </a:lnTo>
                <a:lnTo>
                  <a:pt x="153740" y="317215"/>
                </a:lnTo>
                <a:lnTo>
                  <a:pt x="151077" y="313606"/>
                </a:lnTo>
                <a:lnTo>
                  <a:pt x="149047" y="310775"/>
                </a:lnTo>
                <a:lnTo>
                  <a:pt x="143494" y="302933"/>
                </a:lnTo>
                <a:lnTo>
                  <a:pt x="143363" y="302933"/>
                </a:lnTo>
                <a:lnTo>
                  <a:pt x="109626" y="248313"/>
                </a:lnTo>
                <a:lnTo>
                  <a:pt x="80098" y="189428"/>
                </a:lnTo>
                <a:lnTo>
                  <a:pt x="58752" y="141100"/>
                </a:lnTo>
                <a:lnTo>
                  <a:pt x="36377" y="87664"/>
                </a:lnTo>
                <a:lnTo>
                  <a:pt x="19844" y="41725"/>
                </a:lnTo>
                <a:lnTo>
                  <a:pt x="16026" y="15884"/>
                </a:lnTo>
                <a:lnTo>
                  <a:pt x="16194" y="15831"/>
                </a:lnTo>
                <a:lnTo>
                  <a:pt x="38784" y="15831"/>
                </a:lnTo>
                <a:lnTo>
                  <a:pt x="25715" y="2950"/>
                </a:lnTo>
                <a:lnTo>
                  <a:pt x="8896" y="0"/>
                </a:lnTo>
                <a:close/>
              </a:path>
              <a:path w="269875" h="463550">
                <a:moveTo>
                  <a:pt x="38784" y="15831"/>
                </a:moveTo>
                <a:lnTo>
                  <a:pt x="16194" y="15831"/>
                </a:lnTo>
                <a:lnTo>
                  <a:pt x="37245" y="36725"/>
                </a:lnTo>
                <a:lnTo>
                  <a:pt x="66772" y="77824"/>
                </a:lnTo>
                <a:lnTo>
                  <a:pt x="97664" y="125442"/>
                </a:lnTo>
                <a:lnTo>
                  <a:pt x="122809" y="165890"/>
                </a:lnTo>
                <a:lnTo>
                  <a:pt x="156086" y="227042"/>
                </a:lnTo>
                <a:lnTo>
                  <a:pt x="181833" y="289310"/>
                </a:lnTo>
                <a:lnTo>
                  <a:pt x="185561" y="300556"/>
                </a:lnTo>
                <a:lnTo>
                  <a:pt x="179655" y="302608"/>
                </a:lnTo>
                <a:lnTo>
                  <a:pt x="174126" y="305236"/>
                </a:lnTo>
                <a:lnTo>
                  <a:pt x="163536" y="310796"/>
                </a:lnTo>
                <a:lnTo>
                  <a:pt x="158451" y="313801"/>
                </a:lnTo>
                <a:lnTo>
                  <a:pt x="153740" y="317215"/>
                </a:lnTo>
                <a:lnTo>
                  <a:pt x="187663" y="317215"/>
                </a:lnTo>
                <a:lnTo>
                  <a:pt x="192737" y="315300"/>
                </a:lnTo>
                <a:lnTo>
                  <a:pt x="199563" y="313606"/>
                </a:lnTo>
                <a:lnTo>
                  <a:pt x="205759" y="313048"/>
                </a:lnTo>
                <a:lnTo>
                  <a:pt x="240796" y="313048"/>
                </a:lnTo>
                <a:lnTo>
                  <a:pt x="238829" y="310775"/>
                </a:lnTo>
                <a:lnTo>
                  <a:pt x="227579" y="302441"/>
                </a:lnTo>
                <a:lnTo>
                  <a:pt x="215424" y="297823"/>
                </a:lnTo>
                <a:lnTo>
                  <a:pt x="211692" y="297017"/>
                </a:lnTo>
                <a:lnTo>
                  <a:pt x="201466" y="297017"/>
                </a:lnTo>
                <a:lnTo>
                  <a:pt x="198639" y="288169"/>
                </a:lnTo>
                <a:lnTo>
                  <a:pt x="185126" y="252276"/>
                </a:lnTo>
                <a:lnTo>
                  <a:pt x="154482" y="188186"/>
                </a:lnTo>
                <a:lnTo>
                  <a:pt x="85336" y="76393"/>
                </a:lnTo>
                <a:lnTo>
                  <a:pt x="49778" y="26668"/>
                </a:lnTo>
                <a:lnTo>
                  <a:pt x="38784" y="15831"/>
                </a:lnTo>
                <a:close/>
              </a:path>
              <a:path w="269875" h="463550">
                <a:moveTo>
                  <a:pt x="143457" y="302880"/>
                </a:moveTo>
                <a:close/>
              </a:path>
              <a:path w="269875" h="463550">
                <a:moveTo>
                  <a:pt x="206042" y="296629"/>
                </a:moveTo>
                <a:lnTo>
                  <a:pt x="201466" y="297017"/>
                </a:lnTo>
                <a:lnTo>
                  <a:pt x="211692" y="297017"/>
                </a:lnTo>
                <a:lnTo>
                  <a:pt x="210722" y="296807"/>
                </a:lnTo>
                <a:lnTo>
                  <a:pt x="206042" y="296629"/>
                </a:lnTo>
                <a:close/>
              </a:path>
            </a:pathLst>
          </a:custGeom>
          <a:solidFill>
            <a:srgbClr val="FFFFFF"/>
          </a:solidFill>
        </p:spPr>
        <p:txBody>
          <a:bodyPr wrap="square" lIns="0" tIns="0" rIns="0" bIns="0" rtlCol="0"/>
          <a:lstStyle/>
          <a:p>
            <a:endParaRPr sz="1092"/>
          </a:p>
        </p:txBody>
      </p:sp>
      <p:sp>
        <p:nvSpPr>
          <p:cNvPr id="215" name="object 214"/>
          <p:cNvSpPr/>
          <p:nvPr userDrawn="1"/>
        </p:nvSpPr>
        <p:spPr>
          <a:xfrm>
            <a:off x="2833525" y="3196479"/>
            <a:ext cx="240682" cy="203699"/>
          </a:xfrm>
          <a:custGeom>
            <a:avLst/>
            <a:gdLst/>
            <a:ahLst/>
            <a:cxnLst/>
            <a:rect l="l" t="t" r="r" b="b"/>
            <a:pathLst>
              <a:path w="396875" h="335914">
                <a:moveTo>
                  <a:pt x="170329" y="0"/>
                </a:moveTo>
                <a:lnTo>
                  <a:pt x="4816" y="0"/>
                </a:lnTo>
                <a:lnTo>
                  <a:pt x="0" y="4816"/>
                </a:lnTo>
                <a:lnTo>
                  <a:pt x="0" y="330670"/>
                </a:lnTo>
                <a:lnTo>
                  <a:pt x="4816" y="335476"/>
                </a:lnTo>
                <a:lnTo>
                  <a:pt x="392029" y="335476"/>
                </a:lnTo>
                <a:lnTo>
                  <a:pt x="396836" y="330670"/>
                </a:lnTo>
                <a:lnTo>
                  <a:pt x="396836" y="313979"/>
                </a:lnTo>
                <a:lnTo>
                  <a:pt x="21496" y="313979"/>
                </a:lnTo>
                <a:lnTo>
                  <a:pt x="21496" y="82835"/>
                </a:lnTo>
                <a:lnTo>
                  <a:pt x="206789" y="82835"/>
                </a:lnTo>
                <a:lnTo>
                  <a:pt x="207637" y="82678"/>
                </a:lnTo>
                <a:lnTo>
                  <a:pt x="208443" y="82447"/>
                </a:lnTo>
                <a:lnTo>
                  <a:pt x="396836" y="82447"/>
                </a:lnTo>
                <a:lnTo>
                  <a:pt x="396836" y="65767"/>
                </a:lnTo>
                <a:lnTo>
                  <a:pt x="395582" y="64511"/>
                </a:lnTo>
                <a:lnTo>
                  <a:pt x="21496" y="64511"/>
                </a:lnTo>
                <a:lnTo>
                  <a:pt x="21496" y="21507"/>
                </a:lnTo>
                <a:lnTo>
                  <a:pt x="186351" y="21507"/>
                </a:lnTo>
                <a:lnTo>
                  <a:pt x="173732" y="1863"/>
                </a:lnTo>
                <a:lnTo>
                  <a:pt x="170329" y="0"/>
                </a:lnTo>
                <a:close/>
              </a:path>
              <a:path w="396875" h="335914">
                <a:moveTo>
                  <a:pt x="396836" y="82447"/>
                </a:moveTo>
                <a:lnTo>
                  <a:pt x="375339" y="82447"/>
                </a:lnTo>
                <a:lnTo>
                  <a:pt x="375339" y="313979"/>
                </a:lnTo>
                <a:lnTo>
                  <a:pt x="396836" y="313979"/>
                </a:lnTo>
                <a:lnTo>
                  <a:pt x="396836" y="82447"/>
                </a:lnTo>
                <a:close/>
              </a:path>
              <a:path w="396875" h="335914">
                <a:moveTo>
                  <a:pt x="186351" y="21507"/>
                </a:moveTo>
                <a:lnTo>
                  <a:pt x="160790" y="21507"/>
                </a:lnTo>
                <a:lnTo>
                  <a:pt x="188413" y="64511"/>
                </a:lnTo>
                <a:lnTo>
                  <a:pt x="395582" y="64511"/>
                </a:lnTo>
                <a:lnTo>
                  <a:pt x="392029" y="60951"/>
                </a:lnTo>
                <a:lnTo>
                  <a:pt x="211689" y="60951"/>
                </a:lnTo>
                <a:lnTo>
                  <a:pt x="186351" y="21507"/>
                </a:lnTo>
                <a:close/>
              </a:path>
            </a:pathLst>
          </a:custGeom>
          <a:solidFill>
            <a:srgbClr val="FFFFFF"/>
          </a:solidFill>
        </p:spPr>
        <p:txBody>
          <a:bodyPr wrap="square" lIns="0" tIns="0" rIns="0" bIns="0" rtlCol="0"/>
          <a:lstStyle/>
          <a:p>
            <a:endParaRPr sz="1092"/>
          </a:p>
        </p:txBody>
      </p:sp>
      <p:grpSp>
        <p:nvGrpSpPr>
          <p:cNvPr id="216" name="object 215"/>
          <p:cNvGrpSpPr/>
          <p:nvPr userDrawn="1"/>
        </p:nvGrpSpPr>
        <p:grpSpPr>
          <a:xfrm>
            <a:off x="590870" y="3175442"/>
            <a:ext cx="221043" cy="245671"/>
            <a:chOff x="974320" y="5236539"/>
            <a:chExt cx="364490" cy="405130"/>
          </a:xfrm>
        </p:grpSpPr>
        <p:sp>
          <p:nvSpPr>
            <p:cNvPr id="217" name="object 216"/>
            <p:cNvSpPr/>
            <p:nvPr/>
          </p:nvSpPr>
          <p:spPr>
            <a:xfrm>
              <a:off x="974320" y="5236539"/>
              <a:ext cx="364490" cy="405130"/>
            </a:xfrm>
            <a:custGeom>
              <a:avLst/>
              <a:gdLst/>
              <a:ahLst/>
              <a:cxnLst/>
              <a:rect l="l" t="t" r="r" b="b"/>
              <a:pathLst>
                <a:path w="364490" h="405129">
                  <a:moveTo>
                    <a:pt x="232786" y="279055"/>
                  </a:moveTo>
                  <a:lnTo>
                    <a:pt x="207734" y="279055"/>
                  </a:lnTo>
                  <a:lnTo>
                    <a:pt x="309081" y="403805"/>
                  </a:lnTo>
                  <a:lnTo>
                    <a:pt x="311888" y="405041"/>
                  </a:lnTo>
                  <a:lnTo>
                    <a:pt x="316872" y="405041"/>
                  </a:lnTo>
                  <a:lnTo>
                    <a:pt x="319029" y="404329"/>
                  </a:lnTo>
                  <a:lnTo>
                    <a:pt x="346965" y="381638"/>
                  </a:lnTo>
                  <a:lnTo>
                    <a:pt x="316128" y="381638"/>
                  </a:lnTo>
                  <a:lnTo>
                    <a:pt x="232786" y="279055"/>
                  </a:lnTo>
                  <a:close/>
                </a:path>
                <a:path w="364490" h="405129">
                  <a:moveTo>
                    <a:pt x="274579" y="249737"/>
                  </a:moveTo>
                  <a:lnTo>
                    <a:pt x="249533" y="249737"/>
                  </a:lnTo>
                  <a:lnTo>
                    <a:pt x="340546" y="361796"/>
                  </a:lnTo>
                  <a:lnTo>
                    <a:pt x="316128" y="381638"/>
                  </a:lnTo>
                  <a:lnTo>
                    <a:pt x="346965" y="381638"/>
                  </a:lnTo>
                  <a:lnTo>
                    <a:pt x="362357" y="369136"/>
                  </a:lnTo>
                  <a:lnTo>
                    <a:pt x="363635" y="366780"/>
                  </a:lnTo>
                  <a:lnTo>
                    <a:pt x="364169" y="361650"/>
                  </a:lnTo>
                  <a:lnTo>
                    <a:pt x="363404" y="359084"/>
                  </a:lnTo>
                  <a:lnTo>
                    <a:pt x="274579" y="249737"/>
                  </a:lnTo>
                  <a:close/>
                </a:path>
                <a:path w="364490" h="405129">
                  <a:moveTo>
                    <a:pt x="138464" y="0"/>
                  </a:moveTo>
                  <a:lnTo>
                    <a:pt x="94132" y="9187"/>
                  </a:lnTo>
                  <a:lnTo>
                    <a:pt x="53518" y="32539"/>
                  </a:lnTo>
                  <a:lnTo>
                    <a:pt x="16965" y="76501"/>
                  </a:lnTo>
                  <a:lnTo>
                    <a:pt x="169" y="131143"/>
                  </a:lnTo>
                  <a:lnTo>
                    <a:pt x="0" y="160082"/>
                  </a:lnTo>
                  <a:lnTo>
                    <a:pt x="5407" y="188078"/>
                  </a:lnTo>
                  <a:lnTo>
                    <a:pt x="32179" y="238596"/>
                  </a:lnTo>
                  <a:lnTo>
                    <a:pt x="76137" y="275144"/>
                  </a:lnTo>
                  <a:lnTo>
                    <a:pt x="130783" y="291934"/>
                  </a:lnTo>
                  <a:lnTo>
                    <a:pt x="141045" y="292730"/>
                  </a:lnTo>
                  <a:lnTo>
                    <a:pt x="146144" y="292730"/>
                  </a:lnTo>
                  <a:lnTo>
                    <a:pt x="162118" y="291857"/>
                  </a:lnTo>
                  <a:lnTo>
                    <a:pt x="177783" y="289262"/>
                  </a:lnTo>
                  <a:lnTo>
                    <a:pt x="193026" y="284982"/>
                  </a:lnTo>
                  <a:lnTo>
                    <a:pt x="207734" y="279055"/>
                  </a:lnTo>
                  <a:lnTo>
                    <a:pt x="232786" y="279055"/>
                  </a:lnTo>
                  <a:lnTo>
                    <a:pt x="227665" y="272752"/>
                  </a:lnTo>
                  <a:lnTo>
                    <a:pt x="157877" y="272752"/>
                  </a:lnTo>
                  <a:lnTo>
                    <a:pt x="132783" y="272605"/>
                  </a:lnTo>
                  <a:lnTo>
                    <a:pt x="85396" y="258038"/>
                  </a:lnTo>
                  <a:lnTo>
                    <a:pt x="47267" y="226334"/>
                  </a:lnTo>
                  <a:lnTo>
                    <a:pt x="24059" y="182524"/>
                  </a:lnTo>
                  <a:lnTo>
                    <a:pt x="19367" y="158247"/>
                  </a:lnTo>
                  <a:lnTo>
                    <a:pt x="19509" y="133154"/>
                  </a:lnTo>
                  <a:lnTo>
                    <a:pt x="34077" y="85759"/>
                  </a:lnTo>
                  <a:lnTo>
                    <a:pt x="65780" y="47638"/>
                  </a:lnTo>
                  <a:lnTo>
                    <a:pt x="104023" y="26287"/>
                  </a:lnTo>
                  <a:lnTo>
                    <a:pt x="145746" y="19252"/>
                  </a:lnTo>
                  <a:lnTo>
                    <a:pt x="216676" y="19252"/>
                  </a:lnTo>
                  <a:lnTo>
                    <a:pt x="183093" y="4623"/>
                  </a:lnTo>
                  <a:lnTo>
                    <a:pt x="138464" y="0"/>
                  </a:lnTo>
                  <a:close/>
                </a:path>
                <a:path w="364490" h="405129">
                  <a:moveTo>
                    <a:pt x="216676" y="19252"/>
                  </a:moveTo>
                  <a:lnTo>
                    <a:pt x="145746" y="19252"/>
                  </a:lnTo>
                  <a:lnTo>
                    <a:pt x="173245" y="22239"/>
                  </a:lnTo>
                  <a:lnTo>
                    <a:pt x="199576" y="31124"/>
                  </a:lnTo>
                  <a:lnTo>
                    <a:pt x="244476" y="66140"/>
                  </a:lnTo>
                  <a:lnTo>
                    <a:pt x="267689" y="109952"/>
                  </a:lnTo>
                  <a:lnTo>
                    <a:pt x="272381" y="134232"/>
                  </a:lnTo>
                  <a:lnTo>
                    <a:pt x="272234" y="159331"/>
                  </a:lnTo>
                  <a:lnTo>
                    <a:pt x="257663" y="206718"/>
                  </a:lnTo>
                  <a:lnTo>
                    <a:pt x="225963" y="244847"/>
                  </a:lnTo>
                  <a:lnTo>
                    <a:pt x="182153" y="268059"/>
                  </a:lnTo>
                  <a:lnTo>
                    <a:pt x="157877" y="272752"/>
                  </a:lnTo>
                  <a:lnTo>
                    <a:pt x="227665" y="272752"/>
                  </a:lnTo>
                  <a:lnTo>
                    <a:pt x="225011" y="269485"/>
                  </a:lnTo>
                  <a:lnTo>
                    <a:pt x="229555" y="266553"/>
                  </a:lnTo>
                  <a:lnTo>
                    <a:pt x="233974" y="263391"/>
                  </a:lnTo>
                  <a:lnTo>
                    <a:pt x="242193" y="256710"/>
                  </a:lnTo>
                  <a:lnTo>
                    <a:pt x="245952" y="253307"/>
                  </a:lnTo>
                  <a:lnTo>
                    <a:pt x="249533" y="249737"/>
                  </a:lnTo>
                  <a:lnTo>
                    <a:pt x="274579" y="249737"/>
                  </a:lnTo>
                  <a:lnTo>
                    <a:pt x="262517" y="234889"/>
                  </a:lnTo>
                  <a:lnTo>
                    <a:pt x="273473" y="218286"/>
                  </a:lnTo>
                  <a:lnTo>
                    <a:pt x="282044" y="200356"/>
                  </a:lnTo>
                  <a:lnTo>
                    <a:pt x="288116" y="181303"/>
                  </a:lnTo>
                  <a:lnTo>
                    <a:pt x="291574" y="161331"/>
                  </a:lnTo>
                  <a:lnTo>
                    <a:pt x="291738" y="132394"/>
                  </a:lnTo>
                  <a:lnTo>
                    <a:pt x="286328" y="104402"/>
                  </a:lnTo>
                  <a:lnTo>
                    <a:pt x="275539" y="78014"/>
                  </a:lnTo>
                  <a:lnTo>
                    <a:pt x="259565" y="53889"/>
                  </a:lnTo>
                  <a:lnTo>
                    <a:pt x="224601" y="22704"/>
                  </a:lnTo>
                  <a:lnTo>
                    <a:pt x="216676" y="19252"/>
                  </a:lnTo>
                  <a:close/>
                </a:path>
              </a:pathLst>
            </a:custGeom>
            <a:solidFill>
              <a:srgbClr val="FFFFFF"/>
            </a:solidFill>
          </p:spPr>
          <p:txBody>
            <a:bodyPr wrap="square" lIns="0" tIns="0" rIns="0" bIns="0" rtlCol="0"/>
            <a:lstStyle/>
            <a:p>
              <a:endParaRPr sz="1092"/>
            </a:p>
          </p:txBody>
        </p:sp>
        <p:pic>
          <p:nvPicPr>
            <p:cNvPr id="218" name="object 217"/>
            <p:cNvPicPr/>
            <p:nvPr/>
          </p:nvPicPr>
          <p:blipFill>
            <a:blip r:embed="rId72" cstate="print"/>
            <a:stretch>
              <a:fillRect/>
            </a:stretch>
          </p:blipFill>
          <p:spPr>
            <a:xfrm>
              <a:off x="1013411" y="5276003"/>
              <a:ext cx="213387" cy="213962"/>
            </a:xfrm>
            <a:prstGeom prst="rect">
              <a:avLst/>
            </a:prstGeom>
          </p:spPr>
        </p:pic>
      </p:grpSp>
      <p:sp>
        <p:nvSpPr>
          <p:cNvPr id="219" name="object 218"/>
          <p:cNvSpPr/>
          <p:nvPr userDrawn="1"/>
        </p:nvSpPr>
        <p:spPr>
          <a:xfrm>
            <a:off x="615531" y="3707444"/>
            <a:ext cx="171366" cy="319219"/>
          </a:xfrm>
          <a:custGeom>
            <a:avLst/>
            <a:gdLst/>
            <a:ahLst/>
            <a:cxnLst/>
            <a:rect l="l" t="t" r="r" b="b"/>
            <a:pathLst>
              <a:path w="282575" h="526415">
                <a:moveTo>
                  <a:pt x="208775" y="44284"/>
                </a:moveTo>
                <a:lnTo>
                  <a:pt x="201726" y="37261"/>
                </a:lnTo>
                <a:lnTo>
                  <a:pt x="197853" y="37261"/>
                </a:lnTo>
                <a:lnTo>
                  <a:pt x="197853" y="50317"/>
                </a:lnTo>
                <a:lnTo>
                  <a:pt x="197853" y="55562"/>
                </a:lnTo>
                <a:lnTo>
                  <a:pt x="195707" y="57696"/>
                </a:lnTo>
                <a:lnTo>
                  <a:pt x="190474" y="57696"/>
                </a:lnTo>
                <a:lnTo>
                  <a:pt x="188341" y="55562"/>
                </a:lnTo>
                <a:lnTo>
                  <a:pt x="188341" y="50317"/>
                </a:lnTo>
                <a:lnTo>
                  <a:pt x="190474" y="48183"/>
                </a:lnTo>
                <a:lnTo>
                  <a:pt x="195707" y="48183"/>
                </a:lnTo>
                <a:lnTo>
                  <a:pt x="197853" y="50317"/>
                </a:lnTo>
                <a:lnTo>
                  <a:pt x="197853" y="37261"/>
                </a:lnTo>
                <a:lnTo>
                  <a:pt x="184454" y="37261"/>
                </a:lnTo>
                <a:lnTo>
                  <a:pt x="177419" y="44284"/>
                </a:lnTo>
                <a:lnTo>
                  <a:pt x="177419" y="59410"/>
                </a:lnTo>
                <a:lnTo>
                  <a:pt x="181381" y="64985"/>
                </a:lnTo>
                <a:lnTo>
                  <a:pt x="188874" y="68160"/>
                </a:lnTo>
                <a:lnTo>
                  <a:pt x="190931" y="68605"/>
                </a:lnTo>
                <a:lnTo>
                  <a:pt x="201726" y="68605"/>
                </a:lnTo>
                <a:lnTo>
                  <a:pt x="208775" y="61582"/>
                </a:lnTo>
                <a:lnTo>
                  <a:pt x="208775" y="57696"/>
                </a:lnTo>
                <a:lnTo>
                  <a:pt x="208775" y="48183"/>
                </a:lnTo>
                <a:lnTo>
                  <a:pt x="208775" y="44284"/>
                </a:lnTo>
                <a:close/>
              </a:path>
              <a:path w="282575" h="526415">
                <a:moveTo>
                  <a:pt x="281978" y="296037"/>
                </a:moveTo>
                <a:lnTo>
                  <a:pt x="280035" y="287591"/>
                </a:lnTo>
                <a:lnTo>
                  <a:pt x="276352" y="282511"/>
                </a:lnTo>
                <a:lnTo>
                  <a:pt x="274497" y="279958"/>
                </a:lnTo>
                <a:lnTo>
                  <a:pt x="267766" y="274701"/>
                </a:lnTo>
                <a:lnTo>
                  <a:pt x="267766" y="292481"/>
                </a:lnTo>
                <a:lnTo>
                  <a:pt x="267766" y="299593"/>
                </a:lnTo>
                <a:lnTo>
                  <a:pt x="263906" y="304482"/>
                </a:lnTo>
                <a:lnTo>
                  <a:pt x="261454" y="305777"/>
                </a:lnTo>
                <a:lnTo>
                  <a:pt x="261454" y="321640"/>
                </a:lnTo>
                <a:lnTo>
                  <a:pt x="261366" y="479958"/>
                </a:lnTo>
                <a:lnTo>
                  <a:pt x="225882" y="501497"/>
                </a:lnTo>
                <a:lnTo>
                  <a:pt x="186016" y="509384"/>
                </a:lnTo>
                <a:lnTo>
                  <a:pt x="139877" y="512114"/>
                </a:lnTo>
                <a:lnTo>
                  <a:pt x="116281" y="511429"/>
                </a:lnTo>
                <a:lnTo>
                  <a:pt x="72758" y="506056"/>
                </a:lnTo>
                <a:lnTo>
                  <a:pt x="28651" y="491185"/>
                </a:lnTo>
                <a:lnTo>
                  <a:pt x="18313" y="320370"/>
                </a:lnTo>
                <a:lnTo>
                  <a:pt x="40462" y="329844"/>
                </a:lnTo>
                <a:lnTo>
                  <a:pt x="69570" y="337083"/>
                </a:lnTo>
                <a:lnTo>
                  <a:pt x="103733" y="341693"/>
                </a:lnTo>
                <a:lnTo>
                  <a:pt x="140995" y="343319"/>
                </a:lnTo>
                <a:lnTo>
                  <a:pt x="177330" y="341820"/>
                </a:lnTo>
                <a:lnTo>
                  <a:pt x="210578" y="337502"/>
                </a:lnTo>
                <a:lnTo>
                  <a:pt x="239153" y="330682"/>
                </a:lnTo>
                <a:lnTo>
                  <a:pt x="243065" y="329095"/>
                </a:lnTo>
                <a:lnTo>
                  <a:pt x="244462" y="328523"/>
                </a:lnTo>
                <a:lnTo>
                  <a:pt x="261454" y="321640"/>
                </a:lnTo>
                <a:lnTo>
                  <a:pt x="261454" y="305777"/>
                </a:lnTo>
                <a:lnTo>
                  <a:pt x="254228" y="309575"/>
                </a:lnTo>
                <a:lnTo>
                  <a:pt x="254228" y="282511"/>
                </a:lnTo>
                <a:lnTo>
                  <a:pt x="263918" y="287604"/>
                </a:lnTo>
                <a:lnTo>
                  <a:pt x="267766" y="292481"/>
                </a:lnTo>
                <a:lnTo>
                  <a:pt x="267766" y="274701"/>
                </a:lnTo>
                <a:lnTo>
                  <a:pt x="265747" y="273113"/>
                </a:lnTo>
                <a:lnTo>
                  <a:pt x="254228" y="267093"/>
                </a:lnTo>
                <a:lnTo>
                  <a:pt x="254228" y="18999"/>
                </a:lnTo>
                <a:lnTo>
                  <a:pt x="252730" y="11607"/>
                </a:lnTo>
                <a:lnTo>
                  <a:pt x="252260" y="10909"/>
                </a:lnTo>
                <a:lnTo>
                  <a:pt x="248653" y="5575"/>
                </a:lnTo>
                <a:lnTo>
                  <a:pt x="243319" y="1981"/>
                </a:lnTo>
                <a:lnTo>
                  <a:pt x="243319" y="14541"/>
                </a:lnTo>
                <a:lnTo>
                  <a:pt x="243319" y="74891"/>
                </a:lnTo>
                <a:lnTo>
                  <a:pt x="211810" y="74891"/>
                </a:lnTo>
                <a:lnTo>
                  <a:pt x="210616" y="75438"/>
                </a:lnTo>
                <a:lnTo>
                  <a:pt x="209029" y="77279"/>
                </a:lnTo>
                <a:lnTo>
                  <a:pt x="208622" y="78409"/>
                </a:lnTo>
                <a:lnTo>
                  <a:pt x="208622" y="81965"/>
                </a:lnTo>
                <a:lnTo>
                  <a:pt x="210197" y="84340"/>
                </a:lnTo>
                <a:lnTo>
                  <a:pt x="243319" y="84340"/>
                </a:lnTo>
                <a:lnTo>
                  <a:pt x="243319" y="103543"/>
                </a:lnTo>
                <a:lnTo>
                  <a:pt x="211810" y="103543"/>
                </a:lnTo>
                <a:lnTo>
                  <a:pt x="210616" y="104076"/>
                </a:lnTo>
                <a:lnTo>
                  <a:pt x="209029" y="105918"/>
                </a:lnTo>
                <a:lnTo>
                  <a:pt x="208622" y="107048"/>
                </a:lnTo>
                <a:lnTo>
                  <a:pt x="208622" y="110617"/>
                </a:lnTo>
                <a:lnTo>
                  <a:pt x="210197" y="112991"/>
                </a:lnTo>
                <a:lnTo>
                  <a:pt x="243319" y="112991"/>
                </a:lnTo>
                <a:lnTo>
                  <a:pt x="243319" y="132181"/>
                </a:lnTo>
                <a:lnTo>
                  <a:pt x="211810" y="132181"/>
                </a:lnTo>
                <a:lnTo>
                  <a:pt x="210616" y="132702"/>
                </a:lnTo>
                <a:lnTo>
                  <a:pt x="209029" y="134556"/>
                </a:lnTo>
                <a:lnTo>
                  <a:pt x="208622" y="135699"/>
                </a:lnTo>
                <a:lnTo>
                  <a:pt x="208622" y="139255"/>
                </a:lnTo>
                <a:lnTo>
                  <a:pt x="210197" y="141630"/>
                </a:lnTo>
                <a:lnTo>
                  <a:pt x="243319" y="141630"/>
                </a:lnTo>
                <a:lnTo>
                  <a:pt x="243319" y="160832"/>
                </a:lnTo>
                <a:lnTo>
                  <a:pt x="190068" y="160832"/>
                </a:lnTo>
                <a:lnTo>
                  <a:pt x="188874" y="161353"/>
                </a:lnTo>
                <a:lnTo>
                  <a:pt x="187299" y="163195"/>
                </a:lnTo>
                <a:lnTo>
                  <a:pt x="186893" y="164338"/>
                </a:lnTo>
                <a:lnTo>
                  <a:pt x="186893" y="167894"/>
                </a:lnTo>
                <a:lnTo>
                  <a:pt x="188468" y="170268"/>
                </a:lnTo>
                <a:lnTo>
                  <a:pt x="243319" y="170268"/>
                </a:lnTo>
                <a:lnTo>
                  <a:pt x="243319" y="189484"/>
                </a:lnTo>
                <a:lnTo>
                  <a:pt x="211810" y="189484"/>
                </a:lnTo>
                <a:lnTo>
                  <a:pt x="210616" y="189992"/>
                </a:lnTo>
                <a:lnTo>
                  <a:pt x="209029" y="191833"/>
                </a:lnTo>
                <a:lnTo>
                  <a:pt x="208622" y="192989"/>
                </a:lnTo>
                <a:lnTo>
                  <a:pt x="208622" y="196532"/>
                </a:lnTo>
                <a:lnTo>
                  <a:pt x="210197" y="198920"/>
                </a:lnTo>
                <a:lnTo>
                  <a:pt x="243319" y="198920"/>
                </a:lnTo>
                <a:lnTo>
                  <a:pt x="243319" y="218122"/>
                </a:lnTo>
                <a:lnTo>
                  <a:pt x="211810" y="218122"/>
                </a:lnTo>
                <a:lnTo>
                  <a:pt x="210616" y="218643"/>
                </a:lnTo>
                <a:lnTo>
                  <a:pt x="209029" y="220484"/>
                </a:lnTo>
                <a:lnTo>
                  <a:pt x="208622" y="221627"/>
                </a:lnTo>
                <a:lnTo>
                  <a:pt x="208622" y="225183"/>
                </a:lnTo>
                <a:lnTo>
                  <a:pt x="210197" y="227558"/>
                </a:lnTo>
                <a:lnTo>
                  <a:pt x="243319" y="227558"/>
                </a:lnTo>
                <a:lnTo>
                  <a:pt x="243319" y="246761"/>
                </a:lnTo>
                <a:lnTo>
                  <a:pt x="211810" y="246761"/>
                </a:lnTo>
                <a:lnTo>
                  <a:pt x="210616" y="247294"/>
                </a:lnTo>
                <a:lnTo>
                  <a:pt x="209016" y="249161"/>
                </a:lnTo>
                <a:lnTo>
                  <a:pt x="208622" y="250266"/>
                </a:lnTo>
                <a:lnTo>
                  <a:pt x="208622" y="253822"/>
                </a:lnTo>
                <a:lnTo>
                  <a:pt x="210197" y="256197"/>
                </a:lnTo>
                <a:lnTo>
                  <a:pt x="243319" y="256197"/>
                </a:lnTo>
                <a:lnTo>
                  <a:pt x="243319" y="275399"/>
                </a:lnTo>
                <a:lnTo>
                  <a:pt x="190068" y="275399"/>
                </a:lnTo>
                <a:lnTo>
                  <a:pt x="188874" y="275920"/>
                </a:lnTo>
                <a:lnTo>
                  <a:pt x="187299" y="277774"/>
                </a:lnTo>
                <a:lnTo>
                  <a:pt x="186893" y="278917"/>
                </a:lnTo>
                <a:lnTo>
                  <a:pt x="186931" y="282511"/>
                </a:lnTo>
                <a:lnTo>
                  <a:pt x="188468" y="284835"/>
                </a:lnTo>
                <a:lnTo>
                  <a:pt x="243319" y="284835"/>
                </a:lnTo>
                <a:lnTo>
                  <a:pt x="243319" y="304038"/>
                </a:lnTo>
                <a:lnTo>
                  <a:pt x="211810" y="304038"/>
                </a:lnTo>
                <a:lnTo>
                  <a:pt x="210616" y="304571"/>
                </a:lnTo>
                <a:lnTo>
                  <a:pt x="209029" y="306412"/>
                </a:lnTo>
                <a:lnTo>
                  <a:pt x="208622" y="307555"/>
                </a:lnTo>
                <a:lnTo>
                  <a:pt x="208622" y="311111"/>
                </a:lnTo>
                <a:lnTo>
                  <a:pt x="210197" y="313474"/>
                </a:lnTo>
                <a:lnTo>
                  <a:pt x="243319" y="313474"/>
                </a:lnTo>
                <a:lnTo>
                  <a:pt x="243319" y="314591"/>
                </a:lnTo>
                <a:lnTo>
                  <a:pt x="240715" y="315328"/>
                </a:lnTo>
                <a:lnTo>
                  <a:pt x="221538" y="321233"/>
                </a:lnTo>
                <a:lnTo>
                  <a:pt x="212001" y="322516"/>
                </a:lnTo>
                <a:lnTo>
                  <a:pt x="210032" y="323062"/>
                </a:lnTo>
                <a:lnTo>
                  <a:pt x="208305" y="323811"/>
                </a:lnTo>
                <a:lnTo>
                  <a:pt x="194741" y="325691"/>
                </a:lnTo>
                <a:lnTo>
                  <a:pt x="180987" y="327088"/>
                </a:lnTo>
                <a:lnTo>
                  <a:pt x="166941" y="328028"/>
                </a:lnTo>
                <a:lnTo>
                  <a:pt x="152501" y="328523"/>
                </a:lnTo>
                <a:lnTo>
                  <a:pt x="152501" y="262991"/>
                </a:lnTo>
                <a:lnTo>
                  <a:pt x="152501" y="249161"/>
                </a:lnTo>
                <a:lnTo>
                  <a:pt x="152501" y="14541"/>
                </a:lnTo>
                <a:lnTo>
                  <a:pt x="156121" y="10909"/>
                </a:lnTo>
                <a:lnTo>
                  <a:pt x="239674" y="10909"/>
                </a:lnTo>
                <a:lnTo>
                  <a:pt x="243319" y="14541"/>
                </a:lnTo>
                <a:lnTo>
                  <a:pt x="243319" y="1981"/>
                </a:lnTo>
                <a:lnTo>
                  <a:pt x="242608" y="1498"/>
                </a:lnTo>
                <a:lnTo>
                  <a:pt x="235216" y="0"/>
                </a:lnTo>
                <a:lnTo>
                  <a:pt x="160578" y="0"/>
                </a:lnTo>
                <a:lnTo>
                  <a:pt x="153200" y="1498"/>
                </a:lnTo>
                <a:lnTo>
                  <a:pt x="147154" y="5575"/>
                </a:lnTo>
                <a:lnTo>
                  <a:pt x="143078" y="11607"/>
                </a:lnTo>
                <a:lnTo>
                  <a:pt x="141579" y="18999"/>
                </a:lnTo>
                <a:lnTo>
                  <a:pt x="141579" y="248767"/>
                </a:lnTo>
                <a:lnTo>
                  <a:pt x="141579" y="262991"/>
                </a:lnTo>
                <a:lnTo>
                  <a:pt x="141579" y="329082"/>
                </a:lnTo>
                <a:lnTo>
                  <a:pt x="141389" y="329095"/>
                </a:lnTo>
                <a:lnTo>
                  <a:pt x="137807" y="329095"/>
                </a:lnTo>
                <a:lnTo>
                  <a:pt x="131521" y="328968"/>
                </a:lnTo>
                <a:lnTo>
                  <a:pt x="131419" y="328002"/>
                </a:lnTo>
                <a:lnTo>
                  <a:pt x="124167" y="263347"/>
                </a:lnTo>
                <a:lnTo>
                  <a:pt x="129705" y="263118"/>
                </a:lnTo>
                <a:lnTo>
                  <a:pt x="135305" y="262991"/>
                </a:lnTo>
                <a:lnTo>
                  <a:pt x="140995" y="262991"/>
                </a:lnTo>
                <a:lnTo>
                  <a:pt x="141389" y="262991"/>
                </a:lnTo>
                <a:lnTo>
                  <a:pt x="141579" y="262991"/>
                </a:lnTo>
                <a:lnTo>
                  <a:pt x="141579" y="248767"/>
                </a:lnTo>
                <a:lnTo>
                  <a:pt x="134861" y="248767"/>
                </a:lnTo>
                <a:lnTo>
                  <a:pt x="128714" y="248907"/>
                </a:lnTo>
                <a:lnTo>
                  <a:pt x="122567" y="249161"/>
                </a:lnTo>
                <a:lnTo>
                  <a:pt x="118097" y="209308"/>
                </a:lnTo>
                <a:lnTo>
                  <a:pt x="118097" y="328002"/>
                </a:lnTo>
                <a:lnTo>
                  <a:pt x="112229" y="327672"/>
                </a:lnTo>
                <a:lnTo>
                  <a:pt x="99326" y="326745"/>
                </a:lnTo>
                <a:lnTo>
                  <a:pt x="92113" y="326123"/>
                </a:lnTo>
                <a:lnTo>
                  <a:pt x="90665" y="325780"/>
                </a:lnTo>
                <a:lnTo>
                  <a:pt x="89382" y="325628"/>
                </a:lnTo>
                <a:lnTo>
                  <a:pt x="89217" y="325602"/>
                </a:lnTo>
                <a:lnTo>
                  <a:pt x="86855" y="325628"/>
                </a:lnTo>
                <a:lnTo>
                  <a:pt x="80022" y="325005"/>
                </a:lnTo>
                <a:lnTo>
                  <a:pt x="79705" y="322148"/>
                </a:lnTo>
                <a:lnTo>
                  <a:pt x="73977" y="271221"/>
                </a:lnTo>
                <a:lnTo>
                  <a:pt x="66382" y="203517"/>
                </a:lnTo>
                <a:lnTo>
                  <a:pt x="66382" y="322148"/>
                </a:lnTo>
                <a:lnTo>
                  <a:pt x="59753" y="320763"/>
                </a:lnTo>
                <a:lnTo>
                  <a:pt x="21704" y="305943"/>
                </a:lnTo>
                <a:lnTo>
                  <a:pt x="14224" y="296037"/>
                </a:lnTo>
                <a:lnTo>
                  <a:pt x="15976" y="291490"/>
                </a:lnTo>
                <a:lnTo>
                  <a:pt x="51777" y="273392"/>
                </a:lnTo>
                <a:lnTo>
                  <a:pt x="66382" y="322148"/>
                </a:lnTo>
                <a:lnTo>
                  <a:pt x="66382" y="203517"/>
                </a:lnTo>
                <a:lnTo>
                  <a:pt x="59753" y="144411"/>
                </a:lnTo>
                <a:lnTo>
                  <a:pt x="97028" y="140233"/>
                </a:lnTo>
                <a:lnTo>
                  <a:pt x="118097" y="328002"/>
                </a:lnTo>
                <a:lnTo>
                  <a:pt x="118097" y="209308"/>
                </a:lnTo>
                <a:lnTo>
                  <a:pt x="110350" y="140233"/>
                </a:lnTo>
                <a:lnTo>
                  <a:pt x="105105" y="124510"/>
                </a:lnTo>
                <a:lnTo>
                  <a:pt x="94145" y="100355"/>
                </a:lnTo>
                <a:lnTo>
                  <a:pt x="89458" y="90043"/>
                </a:lnTo>
                <a:lnTo>
                  <a:pt x="89458" y="122555"/>
                </a:lnTo>
                <a:lnTo>
                  <a:pt x="63207" y="125501"/>
                </a:lnTo>
                <a:lnTo>
                  <a:pt x="68110" y="101625"/>
                </a:lnTo>
                <a:lnTo>
                  <a:pt x="79387" y="100355"/>
                </a:lnTo>
                <a:lnTo>
                  <a:pt x="89458" y="122555"/>
                </a:lnTo>
                <a:lnTo>
                  <a:pt x="89458" y="90043"/>
                </a:lnTo>
                <a:lnTo>
                  <a:pt x="73977" y="55930"/>
                </a:lnTo>
                <a:lnTo>
                  <a:pt x="71323" y="54089"/>
                </a:lnTo>
                <a:lnTo>
                  <a:pt x="65722" y="54737"/>
                </a:lnTo>
                <a:lnTo>
                  <a:pt x="63538" y="57111"/>
                </a:lnTo>
                <a:lnTo>
                  <a:pt x="48399" y="130759"/>
                </a:lnTo>
                <a:lnTo>
                  <a:pt x="47917" y="131152"/>
                </a:lnTo>
                <a:lnTo>
                  <a:pt x="47472" y="131673"/>
                </a:lnTo>
                <a:lnTo>
                  <a:pt x="45872" y="134099"/>
                </a:lnTo>
                <a:lnTo>
                  <a:pt x="45478" y="135991"/>
                </a:lnTo>
                <a:lnTo>
                  <a:pt x="59093" y="257187"/>
                </a:lnTo>
                <a:lnTo>
                  <a:pt x="35407" y="264020"/>
                </a:lnTo>
                <a:lnTo>
                  <a:pt x="16700" y="272808"/>
                </a:lnTo>
                <a:lnTo>
                  <a:pt x="4419" y="283502"/>
                </a:lnTo>
                <a:lnTo>
                  <a:pt x="0" y="296037"/>
                </a:lnTo>
                <a:lnTo>
                  <a:pt x="0" y="300215"/>
                </a:lnTo>
                <a:lnTo>
                  <a:pt x="1384" y="304292"/>
                </a:lnTo>
                <a:lnTo>
                  <a:pt x="4102" y="308178"/>
                </a:lnTo>
                <a:lnTo>
                  <a:pt x="4216" y="485546"/>
                </a:lnTo>
                <a:lnTo>
                  <a:pt x="4279" y="488137"/>
                </a:lnTo>
                <a:lnTo>
                  <a:pt x="6223" y="488137"/>
                </a:lnTo>
                <a:lnTo>
                  <a:pt x="24574" y="505180"/>
                </a:lnTo>
                <a:lnTo>
                  <a:pt x="56857" y="517080"/>
                </a:lnTo>
                <a:lnTo>
                  <a:pt x="97243" y="524065"/>
                </a:lnTo>
                <a:lnTo>
                  <a:pt x="139877" y="526338"/>
                </a:lnTo>
                <a:lnTo>
                  <a:pt x="182524" y="524065"/>
                </a:lnTo>
                <a:lnTo>
                  <a:pt x="222910" y="517080"/>
                </a:lnTo>
                <a:lnTo>
                  <a:pt x="236359" y="512114"/>
                </a:lnTo>
                <a:lnTo>
                  <a:pt x="255181" y="505180"/>
                </a:lnTo>
                <a:lnTo>
                  <a:pt x="273532" y="488137"/>
                </a:lnTo>
                <a:lnTo>
                  <a:pt x="275666" y="488137"/>
                </a:lnTo>
                <a:lnTo>
                  <a:pt x="275666" y="321640"/>
                </a:lnTo>
                <a:lnTo>
                  <a:pt x="275666" y="310984"/>
                </a:lnTo>
                <a:lnTo>
                  <a:pt x="276936" y="309575"/>
                </a:lnTo>
                <a:lnTo>
                  <a:pt x="279857" y="306298"/>
                </a:lnTo>
                <a:lnTo>
                  <a:pt x="281978" y="301282"/>
                </a:lnTo>
                <a:lnTo>
                  <a:pt x="281978" y="296037"/>
                </a:lnTo>
                <a:close/>
              </a:path>
            </a:pathLst>
          </a:custGeom>
          <a:solidFill>
            <a:srgbClr val="FFFFFF"/>
          </a:solidFill>
        </p:spPr>
        <p:txBody>
          <a:bodyPr wrap="square" lIns="0" tIns="0" rIns="0" bIns="0" rtlCol="0"/>
          <a:lstStyle/>
          <a:p>
            <a:endParaRPr sz="1092"/>
          </a:p>
        </p:txBody>
      </p:sp>
      <p:sp>
        <p:nvSpPr>
          <p:cNvPr id="220" name="object 219"/>
          <p:cNvSpPr/>
          <p:nvPr userDrawn="1"/>
        </p:nvSpPr>
        <p:spPr>
          <a:xfrm>
            <a:off x="2277555" y="4855906"/>
            <a:ext cx="226434" cy="297655"/>
          </a:xfrm>
          <a:custGeom>
            <a:avLst/>
            <a:gdLst/>
            <a:ahLst/>
            <a:cxnLst/>
            <a:rect l="l" t="t" r="r" b="b"/>
            <a:pathLst>
              <a:path w="373379" h="490854">
                <a:moveTo>
                  <a:pt x="318795" y="67119"/>
                </a:moveTo>
                <a:lnTo>
                  <a:pt x="309194" y="48514"/>
                </a:lnTo>
                <a:lnTo>
                  <a:pt x="309194" y="64668"/>
                </a:lnTo>
                <a:lnTo>
                  <a:pt x="305041" y="71208"/>
                </a:lnTo>
                <a:lnTo>
                  <a:pt x="300697" y="72174"/>
                </a:lnTo>
                <a:lnTo>
                  <a:pt x="294220" y="68059"/>
                </a:lnTo>
                <a:lnTo>
                  <a:pt x="294144" y="67932"/>
                </a:lnTo>
                <a:lnTo>
                  <a:pt x="293192" y="63690"/>
                </a:lnTo>
                <a:lnTo>
                  <a:pt x="297345" y="57137"/>
                </a:lnTo>
                <a:lnTo>
                  <a:pt x="301688" y="56172"/>
                </a:lnTo>
                <a:lnTo>
                  <a:pt x="308216" y="60312"/>
                </a:lnTo>
                <a:lnTo>
                  <a:pt x="309194" y="64668"/>
                </a:lnTo>
                <a:lnTo>
                  <a:pt x="309194" y="48514"/>
                </a:lnTo>
                <a:lnTo>
                  <a:pt x="304139" y="46570"/>
                </a:lnTo>
                <a:lnTo>
                  <a:pt x="297294" y="46761"/>
                </a:lnTo>
                <a:lnTo>
                  <a:pt x="291033" y="49504"/>
                </a:lnTo>
                <a:lnTo>
                  <a:pt x="286131" y="54622"/>
                </a:lnTo>
                <a:lnTo>
                  <a:pt x="283603" y="61226"/>
                </a:lnTo>
                <a:lnTo>
                  <a:pt x="283794" y="68059"/>
                </a:lnTo>
                <a:lnTo>
                  <a:pt x="286524" y="74333"/>
                </a:lnTo>
                <a:lnTo>
                  <a:pt x="291630" y="79235"/>
                </a:lnTo>
                <a:lnTo>
                  <a:pt x="298246" y="81775"/>
                </a:lnTo>
                <a:lnTo>
                  <a:pt x="305092" y="81584"/>
                </a:lnTo>
                <a:lnTo>
                  <a:pt x="311353" y="78841"/>
                </a:lnTo>
                <a:lnTo>
                  <a:pt x="316268" y="73736"/>
                </a:lnTo>
                <a:lnTo>
                  <a:pt x="316865" y="72174"/>
                </a:lnTo>
                <a:lnTo>
                  <a:pt x="318795" y="67119"/>
                </a:lnTo>
                <a:close/>
              </a:path>
              <a:path w="373379" h="490854">
                <a:moveTo>
                  <a:pt x="372960" y="73914"/>
                </a:moveTo>
                <a:lnTo>
                  <a:pt x="372732" y="65519"/>
                </a:lnTo>
                <a:lnTo>
                  <a:pt x="369366" y="57810"/>
                </a:lnTo>
                <a:lnTo>
                  <a:pt x="363994" y="52666"/>
                </a:lnTo>
                <a:lnTo>
                  <a:pt x="363994" y="71081"/>
                </a:lnTo>
                <a:lnTo>
                  <a:pt x="323583" y="134772"/>
                </a:lnTo>
                <a:lnTo>
                  <a:pt x="286702" y="111353"/>
                </a:lnTo>
                <a:lnTo>
                  <a:pt x="281851" y="118973"/>
                </a:lnTo>
                <a:lnTo>
                  <a:pt x="318744" y="142379"/>
                </a:lnTo>
                <a:lnTo>
                  <a:pt x="304901" y="164211"/>
                </a:lnTo>
                <a:lnTo>
                  <a:pt x="268008" y="140817"/>
                </a:lnTo>
                <a:lnTo>
                  <a:pt x="263156" y="148424"/>
                </a:lnTo>
                <a:lnTo>
                  <a:pt x="300075" y="171843"/>
                </a:lnTo>
                <a:lnTo>
                  <a:pt x="286219" y="193675"/>
                </a:lnTo>
                <a:lnTo>
                  <a:pt x="249313" y="170268"/>
                </a:lnTo>
                <a:lnTo>
                  <a:pt x="244475" y="177876"/>
                </a:lnTo>
                <a:lnTo>
                  <a:pt x="281393" y="201295"/>
                </a:lnTo>
                <a:lnTo>
                  <a:pt x="267525" y="223126"/>
                </a:lnTo>
                <a:lnTo>
                  <a:pt x="208292" y="185547"/>
                </a:lnTo>
                <a:lnTo>
                  <a:pt x="203454" y="193154"/>
                </a:lnTo>
                <a:lnTo>
                  <a:pt x="262699" y="230746"/>
                </a:lnTo>
                <a:lnTo>
                  <a:pt x="248843" y="252577"/>
                </a:lnTo>
                <a:lnTo>
                  <a:pt x="211963" y="229184"/>
                </a:lnTo>
                <a:lnTo>
                  <a:pt x="207111" y="236791"/>
                </a:lnTo>
                <a:lnTo>
                  <a:pt x="244017" y="260197"/>
                </a:lnTo>
                <a:lnTo>
                  <a:pt x="230149" y="282028"/>
                </a:lnTo>
                <a:lnTo>
                  <a:pt x="193268" y="258622"/>
                </a:lnTo>
                <a:lnTo>
                  <a:pt x="188429" y="266230"/>
                </a:lnTo>
                <a:lnTo>
                  <a:pt x="225323" y="289648"/>
                </a:lnTo>
                <a:lnTo>
                  <a:pt x="211480" y="311492"/>
                </a:lnTo>
                <a:lnTo>
                  <a:pt x="174586" y="288074"/>
                </a:lnTo>
                <a:lnTo>
                  <a:pt x="169735" y="295694"/>
                </a:lnTo>
                <a:lnTo>
                  <a:pt x="206641" y="319100"/>
                </a:lnTo>
                <a:lnTo>
                  <a:pt x="192786" y="340931"/>
                </a:lnTo>
                <a:lnTo>
                  <a:pt x="133553" y="303364"/>
                </a:lnTo>
                <a:lnTo>
                  <a:pt x="128714" y="310972"/>
                </a:lnTo>
                <a:lnTo>
                  <a:pt x="187960" y="348551"/>
                </a:lnTo>
                <a:lnTo>
                  <a:pt x="174104" y="370382"/>
                </a:lnTo>
                <a:lnTo>
                  <a:pt x="137210" y="346989"/>
                </a:lnTo>
                <a:lnTo>
                  <a:pt x="132372" y="354596"/>
                </a:lnTo>
                <a:lnTo>
                  <a:pt x="169265" y="378002"/>
                </a:lnTo>
                <a:lnTo>
                  <a:pt x="155409" y="399846"/>
                </a:lnTo>
                <a:lnTo>
                  <a:pt x="118529" y="376440"/>
                </a:lnTo>
                <a:lnTo>
                  <a:pt x="113690" y="384048"/>
                </a:lnTo>
                <a:lnTo>
                  <a:pt x="150583" y="407466"/>
                </a:lnTo>
                <a:lnTo>
                  <a:pt x="104444" y="480187"/>
                </a:lnTo>
                <a:lnTo>
                  <a:pt x="97586" y="481723"/>
                </a:lnTo>
                <a:lnTo>
                  <a:pt x="10515" y="426491"/>
                </a:lnTo>
                <a:lnTo>
                  <a:pt x="8978" y="419620"/>
                </a:lnTo>
                <a:lnTo>
                  <a:pt x="268516" y="10502"/>
                </a:lnTo>
                <a:lnTo>
                  <a:pt x="275386" y="8978"/>
                </a:lnTo>
                <a:lnTo>
                  <a:pt x="362458" y="64211"/>
                </a:lnTo>
                <a:lnTo>
                  <a:pt x="363994" y="71081"/>
                </a:lnTo>
                <a:lnTo>
                  <a:pt x="363994" y="52666"/>
                </a:lnTo>
                <a:lnTo>
                  <a:pt x="363093" y="51790"/>
                </a:lnTo>
                <a:lnTo>
                  <a:pt x="295592" y="8978"/>
                </a:lnTo>
                <a:lnTo>
                  <a:pt x="286346" y="3111"/>
                </a:lnTo>
                <a:lnTo>
                  <a:pt x="278231" y="0"/>
                </a:lnTo>
                <a:lnTo>
                  <a:pt x="269836" y="241"/>
                </a:lnTo>
                <a:lnTo>
                  <a:pt x="262128" y="3606"/>
                </a:lnTo>
                <a:lnTo>
                  <a:pt x="256108" y="9880"/>
                </a:lnTo>
                <a:lnTo>
                  <a:pt x="3098" y="408673"/>
                </a:lnTo>
                <a:lnTo>
                  <a:pt x="0" y="416788"/>
                </a:lnTo>
                <a:lnTo>
                  <a:pt x="241" y="425183"/>
                </a:lnTo>
                <a:lnTo>
                  <a:pt x="3606" y="432892"/>
                </a:lnTo>
                <a:lnTo>
                  <a:pt x="9880" y="438912"/>
                </a:lnTo>
                <a:lnTo>
                  <a:pt x="86626" y="487591"/>
                </a:lnTo>
                <a:lnTo>
                  <a:pt x="94742" y="490702"/>
                </a:lnTo>
                <a:lnTo>
                  <a:pt x="103136" y="490461"/>
                </a:lnTo>
                <a:lnTo>
                  <a:pt x="168236" y="399846"/>
                </a:lnTo>
                <a:lnTo>
                  <a:pt x="186918" y="370382"/>
                </a:lnTo>
                <a:lnTo>
                  <a:pt x="205613" y="340931"/>
                </a:lnTo>
                <a:lnTo>
                  <a:pt x="224282" y="311492"/>
                </a:lnTo>
                <a:lnTo>
                  <a:pt x="242976" y="282028"/>
                </a:lnTo>
                <a:lnTo>
                  <a:pt x="261658" y="252577"/>
                </a:lnTo>
                <a:lnTo>
                  <a:pt x="280352" y="223126"/>
                </a:lnTo>
                <a:lnTo>
                  <a:pt x="299034" y="193675"/>
                </a:lnTo>
                <a:lnTo>
                  <a:pt x="317715" y="164211"/>
                </a:lnTo>
                <a:lnTo>
                  <a:pt x="336397" y="134772"/>
                </a:lnTo>
                <a:lnTo>
                  <a:pt x="369862" y="82029"/>
                </a:lnTo>
                <a:lnTo>
                  <a:pt x="372960" y="73914"/>
                </a:lnTo>
                <a:close/>
              </a:path>
            </a:pathLst>
          </a:custGeom>
          <a:solidFill>
            <a:srgbClr val="FFFFFF"/>
          </a:solidFill>
        </p:spPr>
        <p:txBody>
          <a:bodyPr wrap="square" lIns="0" tIns="0" rIns="0" bIns="0" rtlCol="0"/>
          <a:lstStyle/>
          <a:p>
            <a:endParaRPr sz="1092"/>
          </a:p>
        </p:txBody>
      </p:sp>
      <p:grpSp>
        <p:nvGrpSpPr>
          <p:cNvPr id="221" name="object 220"/>
          <p:cNvGrpSpPr/>
          <p:nvPr userDrawn="1"/>
        </p:nvGrpSpPr>
        <p:grpSpPr>
          <a:xfrm>
            <a:off x="2873164" y="2588779"/>
            <a:ext cx="162124" cy="281482"/>
            <a:chOff x="4737727" y="4269089"/>
            <a:chExt cx="267335" cy="464184"/>
          </a:xfrm>
        </p:grpSpPr>
        <p:sp>
          <p:nvSpPr>
            <p:cNvPr id="222" name="object 221"/>
            <p:cNvSpPr/>
            <p:nvPr/>
          </p:nvSpPr>
          <p:spPr>
            <a:xfrm>
              <a:off x="4737722" y="4269098"/>
              <a:ext cx="238760" cy="425450"/>
            </a:xfrm>
            <a:custGeom>
              <a:avLst/>
              <a:gdLst/>
              <a:ahLst/>
              <a:cxnLst/>
              <a:rect l="l" t="t" r="r" b="b"/>
              <a:pathLst>
                <a:path w="238760" h="425450">
                  <a:moveTo>
                    <a:pt x="63182" y="74587"/>
                  </a:moveTo>
                  <a:lnTo>
                    <a:pt x="61544" y="66484"/>
                  </a:lnTo>
                  <a:lnTo>
                    <a:pt x="58674" y="62217"/>
                  </a:lnTo>
                  <a:lnTo>
                    <a:pt x="57073" y="59855"/>
                  </a:lnTo>
                  <a:lnTo>
                    <a:pt x="54698" y="58254"/>
                  </a:lnTo>
                  <a:lnTo>
                    <a:pt x="54698" y="67767"/>
                  </a:lnTo>
                  <a:lnTo>
                    <a:pt x="54698" y="81419"/>
                  </a:lnTo>
                  <a:lnTo>
                    <a:pt x="49149" y="86956"/>
                  </a:lnTo>
                  <a:lnTo>
                    <a:pt x="35521" y="86956"/>
                  </a:lnTo>
                  <a:lnTo>
                    <a:pt x="29972" y="81419"/>
                  </a:lnTo>
                  <a:lnTo>
                    <a:pt x="29972" y="67767"/>
                  </a:lnTo>
                  <a:lnTo>
                    <a:pt x="35521" y="62217"/>
                  </a:lnTo>
                  <a:lnTo>
                    <a:pt x="49149" y="62217"/>
                  </a:lnTo>
                  <a:lnTo>
                    <a:pt x="54698" y="67767"/>
                  </a:lnTo>
                  <a:lnTo>
                    <a:pt x="54698" y="58254"/>
                  </a:lnTo>
                  <a:lnTo>
                    <a:pt x="50444" y="55384"/>
                  </a:lnTo>
                  <a:lnTo>
                    <a:pt x="42341" y="53733"/>
                  </a:lnTo>
                  <a:lnTo>
                    <a:pt x="34239" y="55384"/>
                  </a:lnTo>
                  <a:lnTo>
                    <a:pt x="27609" y="59855"/>
                  </a:lnTo>
                  <a:lnTo>
                    <a:pt x="23126" y="66484"/>
                  </a:lnTo>
                  <a:lnTo>
                    <a:pt x="21488" y="74587"/>
                  </a:lnTo>
                  <a:lnTo>
                    <a:pt x="23126" y="82689"/>
                  </a:lnTo>
                  <a:lnTo>
                    <a:pt x="27609" y="89319"/>
                  </a:lnTo>
                  <a:lnTo>
                    <a:pt x="34239" y="93789"/>
                  </a:lnTo>
                  <a:lnTo>
                    <a:pt x="42341" y="95440"/>
                  </a:lnTo>
                  <a:lnTo>
                    <a:pt x="50444" y="93789"/>
                  </a:lnTo>
                  <a:lnTo>
                    <a:pt x="57073" y="89319"/>
                  </a:lnTo>
                  <a:lnTo>
                    <a:pt x="58674" y="86956"/>
                  </a:lnTo>
                  <a:lnTo>
                    <a:pt x="61544" y="82689"/>
                  </a:lnTo>
                  <a:lnTo>
                    <a:pt x="63182" y="74587"/>
                  </a:lnTo>
                  <a:close/>
                </a:path>
                <a:path w="238760" h="425450">
                  <a:moveTo>
                    <a:pt x="238531" y="283667"/>
                  </a:moveTo>
                  <a:lnTo>
                    <a:pt x="230492" y="261607"/>
                  </a:lnTo>
                  <a:lnTo>
                    <a:pt x="224485" y="245122"/>
                  </a:lnTo>
                  <a:lnTo>
                    <a:pt x="224485" y="261607"/>
                  </a:lnTo>
                  <a:lnTo>
                    <a:pt x="213004" y="250139"/>
                  </a:lnTo>
                  <a:lnTo>
                    <a:pt x="206971" y="244106"/>
                  </a:lnTo>
                  <a:lnTo>
                    <a:pt x="208940" y="237109"/>
                  </a:lnTo>
                  <a:lnTo>
                    <a:pt x="219341" y="247523"/>
                  </a:lnTo>
                  <a:lnTo>
                    <a:pt x="224485" y="261607"/>
                  </a:lnTo>
                  <a:lnTo>
                    <a:pt x="224485" y="245122"/>
                  </a:lnTo>
                  <a:lnTo>
                    <a:pt x="224231" y="244424"/>
                  </a:lnTo>
                  <a:lnTo>
                    <a:pt x="216928" y="237109"/>
                  </a:lnTo>
                  <a:lnTo>
                    <a:pt x="210781" y="230974"/>
                  </a:lnTo>
                  <a:lnTo>
                    <a:pt x="214960" y="217119"/>
                  </a:lnTo>
                  <a:lnTo>
                    <a:pt x="209359" y="211518"/>
                  </a:lnTo>
                  <a:lnTo>
                    <a:pt x="205371" y="207530"/>
                  </a:lnTo>
                  <a:lnTo>
                    <a:pt x="205371" y="219532"/>
                  </a:lnTo>
                  <a:lnTo>
                    <a:pt x="197967" y="244106"/>
                  </a:lnTo>
                  <a:lnTo>
                    <a:pt x="69875" y="116001"/>
                  </a:lnTo>
                  <a:lnTo>
                    <a:pt x="65227" y="111340"/>
                  </a:lnTo>
                  <a:lnTo>
                    <a:pt x="62407" y="108521"/>
                  </a:lnTo>
                  <a:lnTo>
                    <a:pt x="60934" y="107048"/>
                  </a:lnTo>
                  <a:lnTo>
                    <a:pt x="66992" y="103568"/>
                  </a:lnTo>
                  <a:lnTo>
                    <a:pt x="67602" y="103212"/>
                  </a:lnTo>
                  <a:lnTo>
                    <a:pt x="72974" y="97370"/>
                  </a:lnTo>
                  <a:lnTo>
                    <a:pt x="76250" y="90385"/>
                  </a:lnTo>
                  <a:lnTo>
                    <a:pt x="167843" y="181991"/>
                  </a:lnTo>
                  <a:lnTo>
                    <a:pt x="165354" y="185470"/>
                  </a:lnTo>
                  <a:lnTo>
                    <a:pt x="163868" y="189712"/>
                  </a:lnTo>
                  <a:lnTo>
                    <a:pt x="163868" y="194297"/>
                  </a:lnTo>
                  <a:lnTo>
                    <a:pt x="165531" y="202539"/>
                  </a:lnTo>
                  <a:lnTo>
                    <a:pt x="170091" y="209283"/>
                  </a:lnTo>
                  <a:lnTo>
                    <a:pt x="176822" y="213829"/>
                  </a:lnTo>
                  <a:lnTo>
                    <a:pt x="185077" y="215493"/>
                  </a:lnTo>
                  <a:lnTo>
                    <a:pt x="189661" y="215493"/>
                  </a:lnTo>
                  <a:lnTo>
                    <a:pt x="193903" y="214007"/>
                  </a:lnTo>
                  <a:lnTo>
                    <a:pt x="197370" y="211518"/>
                  </a:lnTo>
                  <a:lnTo>
                    <a:pt x="205371" y="219532"/>
                  </a:lnTo>
                  <a:lnTo>
                    <a:pt x="205371" y="207530"/>
                  </a:lnTo>
                  <a:lnTo>
                    <a:pt x="204863" y="207022"/>
                  </a:lnTo>
                  <a:lnTo>
                    <a:pt x="203149" y="205308"/>
                  </a:lnTo>
                  <a:lnTo>
                    <a:pt x="205117" y="202095"/>
                  </a:lnTo>
                  <a:lnTo>
                    <a:pt x="206260" y="198335"/>
                  </a:lnTo>
                  <a:lnTo>
                    <a:pt x="206260" y="194297"/>
                  </a:lnTo>
                  <a:lnTo>
                    <a:pt x="204597" y="186055"/>
                  </a:lnTo>
                  <a:lnTo>
                    <a:pt x="201574" y="181571"/>
                  </a:lnTo>
                  <a:lnTo>
                    <a:pt x="200050" y="179311"/>
                  </a:lnTo>
                  <a:lnTo>
                    <a:pt x="197789" y="177787"/>
                  </a:lnTo>
                  <a:lnTo>
                    <a:pt x="197789" y="187274"/>
                  </a:lnTo>
                  <a:lnTo>
                    <a:pt x="197789" y="201307"/>
                  </a:lnTo>
                  <a:lnTo>
                    <a:pt x="192087" y="207022"/>
                  </a:lnTo>
                  <a:lnTo>
                    <a:pt x="178054" y="207022"/>
                  </a:lnTo>
                  <a:lnTo>
                    <a:pt x="172351" y="201307"/>
                  </a:lnTo>
                  <a:lnTo>
                    <a:pt x="172351" y="187274"/>
                  </a:lnTo>
                  <a:lnTo>
                    <a:pt x="178054" y="181571"/>
                  </a:lnTo>
                  <a:lnTo>
                    <a:pt x="192087" y="181571"/>
                  </a:lnTo>
                  <a:lnTo>
                    <a:pt x="197789" y="187274"/>
                  </a:lnTo>
                  <a:lnTo>
                    <a:pt x="197789" y="177787"/>
                  </a:lnTo>
                  <a:lnTo>
                    <a:pt x="195465" y="176212"/>
                  </a:lnTo>
                  <a:lnTo>
                    <a:pt x="193319" y="174764"/>
                  </a:lnTo>
                  <a:lnTo>
                    <a:pt x="185077" y="173088"/>
                  </a:lnTo>
                  <a:lnTo>
                    <a:pt x="181038" y="173088"/>
                  </a:lnTo>
                  <a:lnTo>
                    <a:pt x="177266" y="174256"/>
                  </a:lnTo>
                  <a:lnTo>
                    <a:pt x="174053" y="176212"/>
                  </a:lnTo>
                  <a:lnTo>
                    <a:pt x="88226" y="90385"/>
                  </a:lnTo>
                  <a:lnTo>
                    <a:pt x="79159" y="81318"/>
                  </a:lnTo>
                  <a:lnTo>
                    <a:pt x="79540" y="79121"/>
                  </a:lnTo>
                  <a:lnTo>
                    <a:pt x="79781" y="76885"/>
                  </a:lnTo>
                  <a:lnTo>
                    <a:pt x="79781" y="74574"/>
                  </a:lnTo>
                  <a:lnTo>
                    <a:pt x="78486" y="64808"/>
                  </a:lnTo>
                  <a:lnTo>
                    <a:pt x="74815" y="56007"/>
                  </a:lnTo>
                  <a:lnTo>
                    <a:pt x="71310" y="51384"/>
                  </a:lnTo>
                  <a:lnTo>
                    <a:pt x="71310" y="74574"/>
                  </a:lnTo>
                  <a:lnTo>
                    <a:pt x="69037" y="85852"/>
                  </a:lnTo>
                  <a:lnTo>
                    <a:pt x="62814" y="95059"/>
                  </a:lnTo>
                  <a:lnTo>
                    <a:pt x="53606" y="101282"/>
                  </a:lnTo>
                  <a:lnTo>
                    <a:pt x="49403" y="102146"/>
                  </a:lnTo>
                  <a:lnTo>
                    <a:pt x="49403" y="111340"/>
                  </a:lnTo>
                  <a:lnTo>
                    <a:pt x="49403" y="390321"/>
                  </a:lnTo>
                  <a:lnTo>
                    <a:pt x="46570" y="388759"/>
                  </a:lnTo>
                  <a:lnTo>
                    <a:pt x="46570" y="398449"/>
                  </a:lnTo>
                  <a:lnTo>
                    <a:pt x="46570" y="419633"/>
                  </a:lnTo>
                  <a:lnTo>
                    <a:pt x="40246" y="419633"/>
                  </a:lnTo>
                  <a:lnTo>
                    <a:pt x="40246" y="394957"/>
                  </a:lnTo>
                  <a:lnTo>
                    <a:pt x="46570" y="398449"/>
                  </a:lnTo>
                  <a:lnTo>
                    <a:pt x="46570" y="388759"/>
                  </a:lnTo>
                  <a:lnTo>
                    <a:pt x="25450" y="377101"/>
                  </a:lnTo>
                  <a:lnTo>
                    <a:pt x="25488" y="366268"/>
                  </a:lnTo>
                  <a:lnTo>
                    <a:pt x="32194" y="363626"/>
                  </a:lnTo>
                  <a:lnTo>
                    <a:pt x="37553" y="358978"/>
                  </a:lnTo>
                  <a:lnTo>
                    <a:pt x="37985" y="358228"/>
                  </a:lnTo>
                  <a:lnTo>
                    <a:pt x="41097" y="352806"/>
                  </a:lnTo>
                  <a:lnTo>
                    <a:pt x="42392" y="345503"/>
                  </a:lnTo>
                  <a:lnTo>
                    <a:pt x="41160" y="338493"/>
                  </a:lnTo>
                  <a:lnTo>
                    <a:pt x="41059" y="338162"/>
                  </a:lnTo>
                  <a:lnTo>
                    <a:pt x="37998" y="332790"/>
                  </a:lnTo>
                  <a:lnTo>
                    <a:pt x="37617" y="332117"/>
                  </a:lnTo>
                  <a:lnTo>
                    <a:pt x="33921" y="328891"/>
                  </a:lnTo>
                  <a:lnTo>
                    <a:pt x="33921" y="338493"/>
                  </a:lnTo>
                  <a:lnTo>
                    <a:pt x="33921" y="352526"/>
                  </a:lnTo>
                  <a:lnTo>
                    <a:pt x="28219" y="358228"/>
                  </a:lnTo>
                  <a:lnTo>
                    <a:pt x="14185" y="358228"/>
                  </a:lnTo>
                  <a:lnTo>
                    <a:pt x="8483" y="352526"/>
                  </a:lnTo>
                  <a:lnTo>
                    <a:pt x="8483" y="338493"/>
                  </a:lnTo>
                  <a:lnTo>
                    <a:pt x="14185" y="332790"/>
                  </a:lnTo>
                  <a:lnTo>
                    <a:pt x="28219" y="332790"/>
                  </a:lnTo>
                  <a:lnTo>
                    <a:pt x="33921" y="338493"/>
                  </a:lnTo>
                  <a:lnTo>
                    <a:pt x="33921" y="328891"/>
                  </a:lnTo>
                  <a:lnTo>
                    <a:pt x="32308" y="327482"/>
                  </a:lnTo>
                  <a:lnTo>
                    <a:pt x="25666" y="324802"/>
                  </a:lnTo>
                  <a:lnTo>
                    <a:pt x="26593" y="108521"/>
                  </a:lnTo>
                  <a:lnTo>
                    <a:pt x="31394" y="110756"/>
                  </a:lnTo>
                  <a:lnTo>
                    <a:pt x="36703" y="112039"/>
                  </a:lnTo>
                  <a:lnTo>
                    <a:pt x="44754" y="112039"/>
                  </a:lnTo>
                  <a:lnTo>
                    <a:pt x="47117" y="111785"/>
                  </a:lnTo>
                  <a:lnTo>
                    <a:pt x="49403" y="111340"/>
                  </a:lnTo>
                  <a:lnTo>
                    <a:pt x="49403" y="102146"/>
                  </a:lnTo>
                  <a:lnTo>
                    <a:pt x="42341" y="103568"/>
                  </a:lnTo>
                  <a:lnTo>
                    <a:pt x="31076" y="101282"/>
                  </a:lnTo>
                  <a:lnTo>
                    <a:pt x="21869" y="95059"/>
                  </a:lnTo>
                  <a:lnTo>
                    <a:pt x="15646" y="85852"/>
                  </a:lnTo>
                  <a:lnTo>
                    <a:pt x="13373" y="74574"/>
                  </a:lnTo>
                  <a:lnTo>
                    <a:pt x="15646" y="63322"/>
                  </a:lnTo>
                  <a:lnTo>
                    <a:pt x="21869" y="54114"/>
                  </a:lnTo>
                  <a:lnTo>
                    <a:pt x="31076" y="47904"/>
                  </a:lnTo>
                  <a:lnTo>
                    <a:pt x="42341" y="45618"/>
                  </a:lnTo>
                  <a:lnTo>
                    <a:pt x="53606" y="47904"/>
                  </a:lnTo>
                  <a:lnTo>
                    <a:pt x="62814" y="54114"/>
                  </a:lnTo>
                  <a:lnTo>
                    <a:pt x="69037" y="63322"/>
                  </a:lnTo>
                  <a:lnTo>
                    <a:pt x="71310" y="74574"/>
                  </a:lnTo>
                  <a:lnTo>
                    <a:pt x="71310" y="51384"/>
                  </a:lnTo>
                  <a:lnTo>
                    <a:pt x="69138" y="48501"/>
                  </a:lnTo>
                  <a:lnTo>
                    <a:pt x="65519" y="45618"/>
                  </a:lnTo>
                  <a:lnTo>
                    <a:pt x="61772" y="42633"/>
                  </a:lnTo>
                  <a:lnTo>
                    <a:pt x="61772" y="38544"/>
                  </a:lnTo>
                  <a:lnTo>
                    <a:pt x="61772" y="5651"/>
                  </a:lnTo>
                  <a:lnTo>
                    <a:pt x="61772" y="0"/>
                  </a:lnTo>
                  <a:lnTo>
                    <a:pt x="56108" y="0"/>
                  </a:lnTo>
                  <a:lnTo>
                    <a:pt x="56108" y="5651"/>
                  </a:lnTo>
                  <a:lnTo>
                    <a:pt x="56108" y="38544"/>
                  </a:lnTo>
                  <a:lnTo>
                    <a:pt x="52400" y="38544"/>
                  </a:lnTo>
                  <a:lnTo>
                    <a:pt x="51308" y="38252"/>
                  </a:lnTo>
                  <a:lnTo>
                    <a:pt x="50190" y="37985"/>
                  </a:lnTo>
                  <a:lnTo>
                    <a:pt x="49060" y="37769"/>
                  </a:lnTo>
                  <a:lnTo>
                    <a:pt x="49060" y="37287"/>
                  </a:lnTo>
                  <a:lnTo>
                    <a:pt x="49060" y="5651"/>
                  </a:lnTo>
                  <a:lnTo>
                    <a:pt x="56108" y="5651"/>
                  </a:lnTo>
                  <a:lnTo>
                    <a:pt x="56108" y="0"/>
                  </a:lnTo>
                  <a:lnTo>
                    <a:pt x="43408" y="0"/>
                  </a:lnTo>
                  <a:lnTo>
                    <a:pt x="43408" y="5651"/>
                  </a:lnTo>
                  <a:lnTo>
                    <a:pt x="43408" y="37185"/>
                  </a:lnTo>
                  <a:lnTo>
                    <a:pt x="43053" y="37172"/>
                  </a:lnTo>
                  <a:lnTo>
                    <a:pt x="42697" y="37134"/>
                  </a:lnTo>
                  <a:lnTo>
                    <a:pt x="41376" y="37134"/>
                  </a:lnTo>
                  <a:lnTo>
                    <a:pt x="39509" y="37287"/>
                  </a:lnTo>
                  <a:lnTo>
                    <a:pt x="39509" y="5651"/>
                  </a:lnTo>
                  <a:lnTo>
                    <a:pt x="43408" y="5651"/>
                  </a:lnTo>
                  <a:lnTo>
                    <a:pt x="43408" y="0"/>
                  </a:lnTo>
                  <a:lnTo>
                    <a:pt x="33858" y="0"/>
                  </a:lnTo>
                  <a:lnTo>
                    <a:pt x="33858" y="5651"/>
                  </a:lnTo>
                  <a:lnTo>
                    <a:pt x="33858" y="38138"/>
                  </a:lnTo>
                  <a:lnTo>
                    <a:pt x="32791" y="38404"/>
                  </a:lnTo>
                  <a:lnTo>
                    <a:pt x="32283" y="38544"/>
                  </a:lnTo>
                  <a:lnTo>
                    <a:pt x="27736" y="38544"/>
                  </a:lnTo>
                  <a:lnTo>
                    <a:pt x="27736" y="5651"/>
                  </a:lnTo>
                  <a:lnTo>
                    <a:pt x="33858" y="5651"/>
                  </a:lnTo>
                  <a:lnTo>
                    <a:pt x="33858" y="0"/>
                  </a:lnTo>
                  <a:lnTo>
                    <a:pt x="22085" y="0"/>
                  </a:lnTo>
                  <a:lnTo>
                    <a:pt x="22085" y="43141"/>
                  </a:lnTo>
                  <a:lnTo>
                    <a:pt x="15036" y="49009"/>
                  </a:lnTo>
                  <a:lnTo>
                    <a:pt x="9613" y="56413"/>
                  </a:lnTo>
                  <a:lnTo>
                    <a:pt x="6121" y="65049"/>
                  </a:lnTo>
                  <a:lnTo>
                    <a:pt x="4889" y="74574"/>
                  </a:lnTo>
                  <a:lnTo>
                    <a:pt x="5816" y="82892"/>
                  </a:lnTo>
                  <a:lnTo>
                    <a:pt x="8483" y="90563"/>
                  </a:lnTo>
                  <a:lnTo>
                    <a:pt x="12687" y="97396"/>
                  </a:lnTo>
                  <a:lnTo>
                    <a:pt x="18148" y="103111"/>
                  </a:lnTo>
                  <a:lnTo>
                    <a:pt x="17195" y="324700"/>
                  </a:lnTo>
                  <a:lnTo>
                    <a:pt x="10375" y="327291"/>
                  </a:lnTo>
                  <a:lnTo>
                    <a:pt x="4927" y="331939"/>
                  </a:lnTo>
                  <a:lnTo>
                    <a:pt x="1308" y="338162"/>
                  </a:lnTo>
                  <a:lnTo>
                    <a:pt x="0" y="345503"/>
                  </a:lnTo>
                  <a:lnTo>
                    <a:pt x="1295" y="352806"/>
                  </a:lnTo>
                  <a:lnTo>
                    <a:pt x="4876" y="359016"/>
                  </a:lnTo>
                  <a:lnTo>
                    <a:pt x="10274" y="363664"/>
                  </a:lnTo>
                  <a:lnTo>
                    <a:pt x="16954" y="366268"/>
                  </a:lnTo>
                  <a:lnTo>
                    <a:pt x="16954" y="382092"/>
                  </a:lnTo>
                  <a:lnTo>
                    <a:pt x="34594" y="391833"/>
                  </a:lnTo>
                  <a:lnTo>
                    <a:pt x="34594" y="425297"/>
                  </a:lnTo>
                  <a:lnTo>
                    <a:pt x="52235" y="425297"/>
                  </a:lnTo>
                  <a:lnTo>
                    <a:pt x="52235" y="419633"/>
                  </a:lnTo>
                  <a:lnTo>
                    <a:pt x="52235" y="401561"/>
                  </a:lnTo>
                  <a:lnTo>
                    <a:pt x="57886" y="404672"/>
                  </a:lnTo>
                  <a:lnTo>
                    <a:pt x="57886" y="401561"/>
                  </a:lnTo>
                  <a:lnTo>
                    <a:pt x="57886" y="394957"/>
                  </a:lnTo>
                  <a:lnTo>
                    <a:pt x="57886" y="390321"/>
                  </a:lnTo>
                  <a:lnTo>
                    <a:pt x="57886" y="116001"/>
                  </a:lnTo>
                  <a:lnTo>
                    <a:pt x="202006" y="260121"/>
                  </a:lnTo>
                  <a:lnTo>
                    <a:pt x="205003" y="250139"/>
                  </a:lnTo>
                  <a:lnTo>
                    <a:pt x="238531" y="283667"/>
                  </a:lnTo>
                  <a:close/>
                </a:path>
              </a:pathLst>
            </a:custGeom>
            <a:solidFill>
              <a:srgbClr val="FFFFFF"/>
            </a:solidFill>
          </p:spPr>
          <p:txBody>
            <a:bodyPr wrap="square" lIns="0" tIns="0" rIns="0" bIns="0" rtlCol="0"/>
            <a:lstStyle/>
            <a:p>
              <a:endParaRPr sz="1092"/>
            </a:p>
          </p:txBody>
        </p:sp>
        <p:pic>
          <p:nvPicPr>
            <p:cNvPr id="223" name="object 222"/>
            <p:cNvPicPr/>
            <p:nvPr/>
          </p:nvPicPr>
          <p:blipFill>
            <a:blip r:embed="rId73" cstate="print"/>
            <a:stretch>
              <a:fillRect/>
            </a:stretch>
          </p:blipFill>
          <p:spPr>
            <a:xfrm>
              <a:off x="4784445" y="4562052"/>
              <a:ext cx="220244" cy="170706"/>
            </a:xfrm>
            <a:prstGeom prst="rect">
              <a:avLst/>
            </a:prstGeom>
          </p:spPr>
        </p:pic>
      </p:grpSp>
      <p:sp>
        <p:nvSpPr>
          <p:cNvPr id="224" name="object 223"/>
          <p:cNvSpPr/>
          <p:nvPr userDrawn="1"/>
        </p:nvSpPr>
        <p:spPr>
          <a:xfrm>
            <a:off x="1724116" y="4308021"/>
            <a:ext cx="207179" cy="255683"/>
          </a:xfrm>
          <a:custGeom>
            <a:avLst/>
            <a:gdLst/>
            <a:ahLst/>
            <a:cxnLst/>
            <a:rect l="l" t="t" r="r" b="b"/>
            <a:pathLst>
              <a:path w="341630" h="421640">
                <a:moveTo>
                  <a:pt x="262293" y="334797"/>
                </a:moveTo>
                <a:lnTo>
                  <a:pt x="260477" y="325818"/>
                </a:lnTo>
                <a:lnTo>
                  <a:pt x="255765" y="318846"/>
                </a:lnTo>
                <a:lnTo>
                  <a:pt x="255536" y="318490"/>
                </a:lnTo>
                <a:lnTo>
                  <a:pt x="255181" y="318262"/>
                </a:lnTo>
                <a:lnTo>
                  <a:pt x="255181" y="325996"/>
                </a:lnTo>
                <a:lnTo>
                  <a:pt x="255181" y="343573"/>
                </a:lnTo>
                <a:lnTo>
                  <a:pt x="248031" y="350723"/>
                </a:lnTo>
                <a:lnTo>
                  <a:pt x="230454" y="350723"/>
                </a:lnTo>
                <a:lnTo>
                  <a:pt x="223304" y="343573"/>
                </a:lnTo>
                <a:lnTo>
                  <a:pt x="223304" y="325996"/>
                </a:lnTo>
                <a:lnTo>
                  <a:pt x="230454" y="318846"/>
                </a:lnTo>
                <a:lnTo>
                  <a:pt x="248031" y="318846"/>
                </a:lnTo>
                <a:lnTo>
                  <a:pt x="255181" y="325996"/>
                </a:lnTo>
                <a:lnTo>
                  <a:pt x="255181" y="318262"/>
                </a:lnTo>
                <a:lnTo>
                  <a:pt x="248208" y="313550"/>
                </a:lnTo>
                <a:lnTo>
                  <a:pt x="239242" y="311734"/>
                </a:lnTo>
                <a:lnTo>
                  <a:pt x="230276" y="313550"/>
                </a:lnTo>
                <a:lnTo>
                  <a:pt x="222948" y="318490"/>
                </a:lnTo>
                <a:lnTo>
                  <a:pt x="218008" y="325818"/>
                </a:lnTo>
                <a:lnTo>
                  <a:pt x="216192" y="334797"/>
                </a:lnTo>
                <a:lnTo>
                  <a:pt x="218008" y="343750"/>
                </a:lnTo>
                <a:lnTo>
                  <a:pt x="222948" y="351078"/>
                </a:lnTo>
                <a:lnTo>
                  <a:pt x="230276" y="356019"/>
                </a:lnTo>
                <a:lnTo>
                  <a:pt x="239242" y="357835"/>
                </a:lnTo>
                <a:lnTo>
                  <a:pt x="248208" y="356019"/>
                </a:lnTo>
                <a:lnTo>
                  <a:pt x="255536" y="351078"/>
                </a:lnTo>
                <a:lnTo>
                  <a:pt x="255765" y="350723"/>
                </a:lnTo>
                <a:lnTo>
                  <a:pt x="260477" y="343750"/>
                </a:lnTo>
                <a:lnTo>
                  <a:pt x="262293" y="334797"/>
                </a:lnTo>
                <a:close/>
              </a:path>
              <a:path w="341630" h="421640">
                <a:moveTo>
                  <a:pt x="341337" y="390994"/>
                </a:moveTo>
                <a:lnTo>
                  <a:pt x="341261" y="388137"/>
                </a:lnTo>
                <a:lnTo>
                  <a:pt x="341198" y="386105"/>
                </a:lnTo>
                <a:lnTo>
                  <a:pt x="330987" y="367893"/>
                </a:lnTo>
                <a:lnTo>
                  <a:pt x="330987" y="389636"/>
                </a:lnTo>
                <a:lnTo>
                  <a:pt x="329742" y="392328"/>
                </a:lnTo>
                <a:lnTo>
                  <a:pt x="328536" y="393268"/>
                </a:lnTo>
                <a:lnTo>
                  <a:pt x="226809" y="411975"/>
                </a:lnTo>
                <a:lnTo>
                  <a:pt x="224878" y="411073"/>
                </a:lnTo>
                <a:lnTo>
                  <a:pt x="221703" y="405434"/>
                </a:lnTo>
                <a:lnTo>
                  <a:pt x="240601" y="394830"/>
                </a:lnTo>
                <a:lnTo>
                  <a:pt x="264985" y="381152"/>
                </a:lnTo>
                <a:lnTo>
                  <a:pt x="308063" y="356997"/>
                </a:lnTo>
                <a:lnTo>
                  <a:pt x="312191" y="354685"/>
                </a:lnTo>
                <a:lnTo>
                  <a:pt x="330936" y="388137"/>
                </a:lnTo>
                <a:lnTo>
                  <a:pt x="330987" y="389636"/>
                </a:lnTo>
                <a:lnTo>
                  <a:pt x="330987" y="367893"/>
                </a:lnTo>
                <a:lnTo>
                  <a:pt x="323583" y="354685"/>
                </a:lnTo>
                <a:lnTo>
                  <a:pt x="319519" y="347446"/>
                </a:lnTo>
                <a:lnTo>
                  <a:pt x="319582" y="346379"/>
                </a:lnTo>
                <a:lnTo>
                  <a:pt x="319316" y="345338"/>
                </a:lnTo>
                <a:lnTo>
                  <a:pt x="305739" y="321132"/>
                </a:lnTo>
                <a:lnTo>
                  <a:pt x="305739" y="344944"/>
                </a:lnTo>
                <a:lnTo>
                  <a:pt x="284226" y="356997"/>
                </a:lnTo>
                <a:lnTo>
                  <a:pt x="283171" y="355104"/>
                </a:lnTo>
                <a:lnTo>
                  <a:pt x="276542" y="343293"/>
                </a:lnTo>
                <a:lnTo>
                  <a:pt x="277469" y="336194"/>
                </a:lnTo>
                <a:lnTo>
                  <a:pt x="277114" y="329133"/>
                </a:lnTo>
                <a:lnTo>
                  <a:pt x="275996" y="324485"/>
                </a:lnTo>
                <a:lnTo>
                  <a:pt x="275996" y="362610"/>
                </a:lnTo>
                <a:lnTo>
                  <a:pt x="242912" y="381152"/>
                </a:lnTo>
                <a:lnTo>
                  <a:pt x="238709" y="373659"/>
                </a:lnTo>
                <a:lnTo>
                  <a:pt x="245364" y="373659"/>
                </a:lnTo>
                <a:lnTo>
                  <a:pt x="251879" y="371970"/>
                </a:lnTo>
                <a:lnTo>
                  <a:pt x="263461" y="365467"/>
                </a:lnTo>
                <a:lnTo>
                  <a:pt x="264198" y="364744"/>
                </a:lnTo>
                <a:lnTo>
                  <a:pt x="268312" y="360781"/>
                </a:lnTo>
                <a:lnTo>
                  <a:pt x="271780" y="355104"/>
                </a:lnTo>
                <a:lnTo>
                  <a:pt x="275996" y="362610"/>
                </a:lnTo>
                <a:lnTo>
                  <a:pt x="275996" y="324485"/>
                </a:lnTo>
                <a:lnTo>
                  <a:pt x="275463" y="322262"/>
                </a:lnTo>
                <a:lnTo>
                  <a:pt x="272580" y="315772"/>
                </a:lnTo>
                <a:lnTo>
                  <a:pt x="271360" y="313702"/>
                </a:lnTo>
                <a:lnTo>
                  <a:pt x="268605" y="309714"/>
                </a:lnTo>
                <a:lnTo>
                  <a:pt x="268605" y="335165"/>
                </a:lnTo>
                <a:lnTo>
                  <a:pt x="265722" y="345414"/>
                </a:lnTo>
                <a:lnTo>
                  <a:pt x="238264" y="364744"/>
                </a:lnTo>
                <a:lnTo>
                  <a:pt x="233819" y="363499"/>
                </a:lnTo>
                <a:lnTo>
                  <a:pt x="233819" y="385267"/>
                </a:lnTo>
                <a:lnTo>
                  <a:pt x="216750" y="394830"/>
                </a:lnTo>
                <a:lnTo>
                  <a:pt x="62915" y="120510"/>
                </a:lnTo>
                <a:lnTo>
                  <a:pt x="77609" y="112268"/>
                </a:lnTo>
                <a:lnTo>
                  <a:pt x="79984" y="110934"/>
                </a:lnTo>
                <a:lnTo>
                  <a:pt x="200748" y="326275"/>
                </a:lnTo>
                <a:lnTo>
                  <a:pt x="199174" y="333260"/>
                </a:lnTo>
                <a:lnTo>
                  <a:pt x="199529" y="340499"/>
                </a:lnTo>
                <a:lnTo>
                  <a:pt x="224091" y="370814"/>
                </a:lnTo>
                <a:lnTo>
                  <a:pt x="226136" y="371551"/>
                </a:lnTo>
                <a:lnTo>
                  <a:pt x="233819" y="385267"/>
                </a:lnTo>
                <a:lnTo>
                  <a:pt x="233819" y="363499"/>
                </a:lnTo>
                <a:lnTo>
                  <a:pt x="223342" y="360553"/>
                </a:lnTo>
                <a:lnTo>
                  <a:pt x="217170" y="355688"/>
                </a:lnTo>
                <a:lnTo>
                  <a:pt x="213385" y="348957"/>
                </a:lnTo>
                <a:lnTo>
                  <a:pt x="209867" y="338010"/>
                </a:lnTo>
                <a:lnTo>
                  <a:pt x="210781" y="326936"/>
                </a:lnTo>
                <a:lnTo>
                  <a:pt x="215773" y="317017"/>
                </a:lnTo>
                <a:lnTo>
                  <a:pt x="218744" y="314464"/>
                </a:lnTo>
                <a:lnTo>
                  <a:pt x="212128" y="314464"/>
                </a:lnTo>
                <a:lnTo>
                  <a:pt x="218744" y="314452"/>
                </a:lnTo>
                <a:lnTo>
                  <a:pt x="224472" y="309524"/>
                </a:lnTo>
                <a:lnTo>
                  <a:pt x="228790" y="307111"/>
                </a:lnTo>
                <a:lnTo>
                  <a:pt x="233667" y="305828"/>
                </a:lnTo>
                <a:lnTo>
                  <a:pt x="238582" y="305828"/>
                </a:lnTo>
                <a:lnTo>
                  <a:pt x="268605" y="335165"/>
                </a:lnTo>
                <a:lnTo>
                  <a:pt x="268605" y="309714"/>
                </a:lnTo>
                <a:lnTo>
                  <a:pt x="265963" y="305879"/>
                </a:lnTo>
                <a:lnTo>
                  <a:pt x="259143" y="300723"/>
                </a:lnTo>
                <a:lnTo>
                  <a:pt x="251155" y="298005"/>
                </a:lnTo>
                <a:lnTo>
                  <a:pt x="244398" y="285953"/>
                </a:lnTo>
                <a:lnTo>
                  <a:pt x="240665" y="279311"/>
                </a:lnTo>
                <a:lnTo>
                  <a:pt x="238582" y="275602"/>
                </a:lnTo>
                <a:lnTo>
                  <a:pt x="238582" y="295910"/>
                </a:lnTo>
                <a:lnTo>
                  <a:pt x="231914" y="295910"/>
                </a:lnTo>
                <a:lnTo>
                  <a:pt x="225412" y="297611"/>
                </a:lnTo>
                <a:lnTo>
                  <a:pt x="213829" y="304101"/>
                </a:lnTo>
                <a:lnTo>
                  <a:pt x="208978" y="308787"/>
                </a:lnTo>
                <a:lnTo>
                  <a:pt x="205511" y="314452"/>
                </a:lnTo>
                <a:lnTo>
                  <a:pt x="191160" y="288886"/>
                </a:lnTo>
                <a:lnTo>
                  <a:pt x="232994" y="285953"/>
                </a:lnTo>
                <a:lnTo>
                  <a:pt x="238582" y="295910"/>
                </a:lnTo>
                <a:lnTo>
                  <a:pt x="238582" y="275602"/>
                </a:lnTo>
                <a:lnTo>
                  <a:pt x="227609" y="256044"/>
                </a:lnTo>
                <a:lnTo>
                  <a:pt x="227609" y="276364"/>
                </a:lnTo>
                <a:lnTo>
                  <a:pt x="185788" y="279311"/>
                </a:lnTo>
                <a:lnTo>
                  <a:pt x="169341" y="249974"/>
                </a:lnTo>
                <a:lnTo>
                  <a:pt x="210896" y="246545"/>
                </a:lnTo>
                <a:lnTo>
                  <a:pt x="227609" y="276364"/>
                </a:lnTo>
                <a:lnTo>
                  <a:pt x="227609" y="256044"/>
                </a:lnTo>
                <a:lnTo>
                  <a:pt x="222288" y="246545"/>
                </a:lnTo>
                <a:lnTo>
                  <a:pt x="218871" y="240436"/>
                </a:lnTo>
                <a:lnTo>
                  <a:pt x="205549" y="216687"/>
                </a:lnTo>
                <a:lnTo>
                  <a:pt x="205549" y="237020"/>
                </a:lnTo>
                <a:lnTo>
                  <a:pt x="163995" y="240436"/>
                </a:lnTo>
                <a:lnTo>
                  <a:pt x="147015" y="210146"/>
                </a:lnTo>
                <a:lnTo>
                  <a:pt x="188760" y="207073"/>
                </a:lnTo>
                <a:lnTo>
                  <a:pt x="205549" y="237020"/>
                </a:lnTo>
                <a:lnTo>
                  <a:pt x="205549" y="216687"/>
                </a:lnTo>
                <a:lnTo>
                  <a:pt x="200164" y="207073"/>
                </a:lnTo>
                <a:lnTo>
                  <a:pt x="196507" y="200571"/>
                </a:lnTo>
                <a:lnTo>
                  <a:pt x="183388" y="177190"/>
                </a:lnTo>
                <a:lnTo>
                  <a:pt x="183388" y="197510"/>
                </a:lnTo>
                <a:lnTo>
                  <a:pt x="141643" y="200571"/>
                </a:lnTo>
                <a:lnTo>
                  <a:pt x="124879" y="170688"/>
                </a:lnTo>
                <a:lnTo>
                  <a:pt x="166636" y="167627"/>
                </a:lnTo>
                <a:lnTo>
                  <a:pt x="183388" y="197510"/>
                </a:lnTo>
                <a:lnTo>
                  <a:pt x="183388" y="177190"/>
                </a:lnTo>
                <a:lnTo>
                  <a:pt x="178028" y="167627"/>
                </a:lnTo>
                <a:lnTo>
                  <a:pt x="174383" y="161112"/>
                </a:lnTo>
                <a:lnTo>
                  <a:pt x="161277" y="137744"/>
                </a:lnTo>
                <a:lnTo>
                  <a:pt x="161277" y="158051"/>
                </a:lnTo>
                <a:lnTo>
                  <a:pt x="119507" y="161112"/>
                </a:lnTo>
                <a:lnTo>
                  <a:pt x="102743" y="131203"/>
                </a:lnTo>
                <a:lnTo>
                  <a:pt x="144513" y="128181"/>
                </a:lnTo>
                <a:lnTo>
                  <a:pt x="161277" y="158051"/>
                </a:lnTo>
                <a:lnTo>
                  <a:pt x="161277" y="137744"/>
                </a:lnTo>
                <a:lnTo>
                  <a:pt x="155917" y="128181"/>
                </a:lnTo>
                <a:lnTo>
                  <a:pt x="152247" y="121653"/>
                </a:lnTo>
                <a:lnTo>
                  <a:pt x="139141" y="98272"/>
                </a:lnTo>
                <a:lnTo>
                  <a:pt x="139141" y="118605"/>
                </a:lnTo>
                <a:lnTo>
                  <a:pt x="97383" y="121653"/>
                </a:lnTo>
                <a:lnTo>
                  <a:pt x="91376" y="110934"/>
                </a:lnTo>
                <a:lnTo>
                  <a:pt x="88658" y="106083"/>
                </a:lnTo>
                <a:lnTo>
                  <a:pt x="121716" y="87528"/>
                </a:lnTo>
                <a:lnTo>
                  <a:pt x="139141" y="118605"/>
                </a:lnTo>
                <a:lnTo>
                  <a:pt x="139141" y="98272"/>
                </a:lnTo>
                <a:lnTo>
                  <a:pt x="133121" y="87528"/>
                </a:lnTo>
                <a:lnTo>
                  <a:pt x="130390" y="82677"/>
                </a:lnTo>
                <a:lnTo>
                  <a:pt x="151892" y="70612"/>
                </a:lnTo>
                <a:lnTo>
                  <a:pt x="305739" y="344944"/>
                </a:lnTo>
                <a:lnTo>
                  <a:pt x="305739" y="321132"/>
                </a:lnTo>
                <a:lnTo>
                  <a:pt x="165252" y="70612"/>
                </a:lnTo>
                <a:lnTo>
                  <a:pt x="155549" y="53314"/>
                </a:lnTo>
                <a:lnTo>
                  <a:pt x="150888" y="44996"/>
                </a:lnTo>
                <a:lnTo>
                  <a:pt x="148678" y="41059"/>
                </a:lnTo>
                <a:lnTo>
                  <a:pt x="147434" y="40081"/>
                </a:lnTo>
                <a:lnTo>
                  <a:pt x="145453" y="39535"/>
                </a:lnTo>
                <a:lnTo>
                  <a:pt x="145453" y="62826"/>
                </a:lnTo>
                <a:lnTo>
                  <a:pt x="57302" y="112268"/>
                </a:lnTo>
                <a:lnTo>
                  <a:pt x="51968" y="102743"/>
                </a:lnTo>
                <a:lnTo>
                  <a:pt x="81711" y="86055"/>
                </a:lnTo>
                <a:lnTo>
                  <a:pt x="89179" y="81864"/>
                </a:lnTo>
                <a:lnTo>
                  <a:pt x="105016" y="72986"/>
                </a:lnTo>
                <a:lnTo>
                  <a:pt x="140106" y="53314"/>
                </a:lnTo>
                <a:lnTo>
                  <a:pt x="145453" y="62826"/>
                </a:lnTo>
                <a:lnTo>
                  <a:pt x="145453" y="39535"/>
                </a:lnTo>
                <a:lnTo>
                  <a:pt x="144399" y="39230"/>
                </a:lnTo>
                <a:lnTo>
                  <a:pt x="142836" y="39408"/>
                </a:lnTo>
                <a:lnTo>
                  <a:pt x="132867" y="44996"/>
                </a:lnTo>
                <a:lnTo>
                  <a:pt x="129565" y="39116"/>
                </a:lnTo>
                <a:lnTo>
                  <a:pt x="126923" y="34417"/>
                </a:lnTo>
                <a:lnTo>
                  <a:pt x="124193" y="29552"/>
                </a:lnTo>
                <a:lnTo>
                  <a:pt x="124193" y="49860"/>
                </a:lnTo>
                <a:lnTo>
                  <a:pt x="82956" y="72986"/>
                </a:lnTo>
                <a:lnTo>
                  <a:pt x="66433" y="72313"/>
                </a:lnTo>
                <a:lnTo>
                  <a:pt x="66433" y="82245"/>
                </a:lnTo>
                <a:lnTo>
                  <a:pt x="59651" y="86055"/>
                </a:lnTo>
                <a:lnTo>
                  <a:pt x="57302" y="81864"/>
                </a:lnTo>
                <a:lnTo>
                  <a:pt x="66433" y="82245"/>
                </a:lnTo>
                <a:lnTo>
                  <a:pt x="66433" y="72313"/>
                </a:lnTo>
                <a:lnTo>
                  <a:pt x="51600" y="71704"/>
                </a:lnTo>
                <a:lnTo>
                  <a:pt x="33324" y="39116"/>
                </a:lnTo>
                <a:lnTo>
                  <a:pt x="121323" y="44742"/>
                </a:lnTo>
                <a:lnTo>
                  <a:pt x="124193" y="49860"/>
                </a:lnTo>
                <a:lnTo>
                  <a:pt x="124193" y="29552"/>
                </a:lnTo>
                <a:lnTo>
                  <a:pt x="115544" y="14122"/>
                </a:lnTo>
                <a:lnTo>
                  <a:pt x="115544" y="34417"/>
                </a:lnTo>
                <a:lnTo>
                  <a:pt x="27533" y="28803"/>
                </a:lnTo>
                <a:lnTo>
                  <a:pt x="17170" y="10287"/>
                </a:lnTo>
                <a:lnTo>
                  <a:pt x="103009" y="12077"/>
                </a:lnTo>
                <a:lnTo>
                  <a:pt x="115544" y="34417"/>
                </a:lnTo>
                <a:lnTo>
                  <a:pt x="115544" y="14122"/>
                </a:lnTo>
                <a:lnTo>
                  <a:pt x="113398" y="10287"/>
                </a:lnTo>
                <a:lnTo>
                  <a:pt x="108902" y="2273"/>
                </a:lnTo>
                <a:lnTo>
                  <a:pt x="0" y="0"/>
                </a:lnTo>
                <a:lnTo>
                  <a:pt x="50977" y="90919"/>
                </a:lnTo>
                <a:lnTo>
                  <a:pt x="41440" y="96266"/>
                </a:lnTo>
                <a:lnTo>
                  <a:pt x="40690" y="97028"/>
                </a:lnTo>
                <a:lnTo>
                  <a:pt x="40170" y="97967"/>
                </a:lnTo>
                <a:lnTo>
                  <a:pt x="38442" y="98933"/>
                </a:lnTo>
                <a:lnTo>
                  <a:pt x="39408" y="100660"/>
                </a:lnTo>
                <a:lnTo>
                  <a:pt x="39370" y="101727"/>
                </a:lnTo>
                <a:lnTo>
                  <a:pt x="39611" y="102768"/>
                </a:lnTo>
                <a:lnTo>
                  <a:pt x="209956" y="406539"/>
                </a:lnTo>
                <a:lnTo>
                  <a:pt x="210718" y="407289"/>
                </a:lnTo>
                <a:lnTo>
                  <a:pt x="211658" y="407809"/>
                </a:lnTo>
                <a:lnTo>
                  <a:pt x="217830" y="418795"/>
                </a:lnTo>
                <a:lnTo>
                  <a:pt x="222656" y="421640"/>
                </a:lnTo>
                <a:lnTo>
                  <a:pt x="228752" y="421640"/>
                </a:lnTo>
                <a:lnTo>
                  <a:pt x="281711" y="411975"/>
                </a:lnTo>
                <a:lnTo>
                  <a:pt x="330479" y="402996"/>
                </a:lnTo>
                <a:lnTo>
                  <a:pt x="338061" y="397979"/>
                </a:lnTo>
                <a:lnTo>
                  <a:pt x="341337" y="390994"/>
                </a:lnTo>
                <a:close/>
              </a:path>
            </a:pathLst>
          </a:custGeom>
          <a:solidFill>
            <a:srgbClr val="FFFFFF"/>
          </a:solidFill>
        </p:spPr>
        <p:txBody>
          <a:bodyPr wrap="square" lIns="0" tIns="0" rIns="0" bIns="0" rtlCol="0"/>
          <a:lstStyle/>
          <a:p>
            <a:endParaRPr sz="1092"/>
          </a:p>
        </p:txBody>
      </p:sp>
      <p:grpSp>
        <p:nvGrpSpPr>
          <p:cNvPr id="225" name="object 224"/>
          <p:cNvGrpSpPr/>
          <p:nvPr userDrawn="1"/>
        </p:nvGrpSpPr>
        <p:grpSpPr>
          <a:xfrm>
            <a:off x="1156719" y="2637238"/>
            <a:ext cx="215266" cy="184446"/>
            <a:chOff x="1907381" y="4349001"/>
            <a:chExt cx="354965" cy="304165"/>
          </a:xfrm>
        </p:grpSpPr>
        <p:sp>
          <p:nvSpPr>
            <p:cNvPr id="226" name="object 225"/>
            <p:cNvSpPr/>
            <p:nvPr/>
          </p:nvSpPr>
          <p:spPr>
            <a:xfrm>
              <a:off x="1907381" y="4349001"/>
              <a:ext cx="354965" cy="304165"/>
            </a:xfrm>
            <a:custGeom>
              <a:avLst/>
              <a:gdLst/>
              <a:ahLst/>
              <a:cxnLst/>
              <a:rect l="l" t="t" r="r" b="b"/>
              <a:pathLst>
                <a:path w="354964" h="304164">
                  <a:moveTo>
                    <a:pt x="349675" y="47370"/>
                  </a:moveTo>
                  <a:lnTo>
                    <a:pt x="4931" y="47370"/>
                  </a:lnTo>
                  <a:lnTo>
                    <a:pt x="0" y="52302"/>
                  </a:lnTo>
                  <a:lnTo>
                    <a:pt x="0" y="298933"/>
                  </a:lnTo>
                  <a:lnTo>
                    <a:pt x="4931" y="303854"/>
                  </a:lnTo>
                  <a:lnTo>
                    <a:pt x="349675" y="303854"/>
                  </a:lnTo>
                  <a:lnTo>
                    <a:pt x="354607" y="298933"/>
                  </a:lnTo>
                  <a:lnTo>
                    <a:pt x="354607" y="281823"/>
                  </a:lnTo>
                  <a:lnTo>
                    <a:pt x="22030" y="281823"/>
                  </a:lnTo>
                  <a:lnTo>
                    <a:pt x="22030" y="69411"/>
                  </a:lnTo>
                  <a:lnTo>
                    <a:pt x="354607" y="69411"/>
                  </a:lnTo>
                  <a:lnTo>
                    <a:pt x="354607" y="52302"/>
                  </a:lnTo>
                  <a:lnTo>
                    <a:pt x="349675" y="47370"/>
                  </a:lnTo>
                  <a:close/>
                </a:path>
                <a:path w="354964" h="304164">
                  <a:moveTo>
                    <a:pt x="354607" y="69411"/>
                  </a:moveTo>
                  <a:lnTo>
                    <a:pt x="332576" y="69411"/>
                  </a:lnTo>
                  <a:lnTo>
                    <a:pt x="332576" y="281823"/>
                  </a:lnTo>
                  <a:lnTo>
                    <a:pt x="354607" y="281823"/>
                  </a:lnTo>
                  <a:lnTo>
                    <a:pt x="354607" y="69411"/>
                  </a:lnTo>
                  <a:close/>
                </a:path>
                <a:path w="354964" h="304164">
                  <a:moveTo>
                    <a:pt x="96363" y="32135"/>
                  </a:moveTo>
                  <a:lnTo>
                    <a:pt x="53349" y="32135"/>
                  </a:lnTo>
                  <a:lnTo>
                    <a:pt x="48417" y="37056"/>
                  </a:lnTo>
                  <a:lnTo>
                    <a:pt x="48417" y="47370"/>
                  </a:lnTo>
                  <a:lnTo>
                    <a:pt x="101295" y="47370"/>
                  </a:lnTo>
                  <a:lnTo>
                    <a:pt x="101295" y="37056"/>
                  </a:lnTo>
                  <a:lnTo>
                    <a:pt x="96363" y="32135"/>
                  </a:lnTo>
                  <a:close/>
                </a:path>
                <a:path w="354964" h="304164">
                  <a:moveTo>
                    <a:pt x="249447" y="0"/>
                  </a:moveTo>
                  <a:lnTo>
                    <a:pt x="146215" y="0"/>
                  </a:lnTo>
                  <a:lnTo>
                    <a:pt x="141283" y="4921"/>
                  </a:lnTo>
                  <a:lnTo>
                    <a:pt x="141283" y="47370"/>
                  </a:lnTo>
                  <a:lnTo>
                    <a:pt x="163314" y="47370"/>
                  </a:lnTo>
                  <a:lnTo>
                    <a:pt x="163314" y="22030"/>
                  </a:lnTo>
                  <a:lnTo>
                    <a:pt x="254379" y="22030"/>
                  </a:lnTo>
                  <a:lnTo>
                    <a:pt x="254379" y="4921"/>
                  </a:lnTo>
                  <a:lnTo>
                    <a:pt x="249447" y="0"/>
                  </a:lnTo>
                  <a:close/>
                </a:path>
                <a:path w="354964" h="304164">
                  <a:moveTo>
                    <a:pt x="254379" y="22030"/>
                  </a:moveTo>
                  <a:lnTo>
                    <a:pt x="232338" y="22030"/>
                  </a:lnTo>
                  <a:lnTo>
                    <a:pt x="232338" y="47370"/>
                  </a:lnTo>
                  <a:lnTo>
                    <a:pt x="254379" y="47370"/>
                  </a:lnTo>
                  <a:lnTo>
                    <a:pt x="254379" y="22030"/>
                  </a:lnTo>
                  <a:close/>
                </a:path>
              </a:pathLst>
            </a:custGeom>
            <a:solidFill>
              <a:srgbClr val="FFFFFF"/>
            </a:solidFill>
          </p:spPr>
          <p:txBody>
            <a:bodyPr wrap="square" lIns="0" tIns="0" rIns="0" bIns="0" rtlCol="0"/>
            <a:lstStyle/>
            <a:p>
              <a:endParaRPr sz="1092"/>
            </a:p>
          </p:txBody>
        </p:sp>
        <p:pic>
          <p:nvPicPr>
            <p:cNvPr id="227" name="object 226"/>
            <p:cNvPicPr/>
            <p:nvPr/>
          </p:nvPicPr>
          <p:blipFill>
            <a:blip r:embed="rId74" cstate="print"/>
            <a:stretch>
              <a:fillRect/>
            </a:stretch>
          </p:blipFill>
          <p:spPr>
            <a:xfrm>
              <a:off x="2048669" y="4440553"/>
              <a:ext cx="169900" cy="169911"/>
            </a:xfrm>
            <a:prstGeom prst="rect">
              <a:avLst/>
            </a:prstGeom>
          </p:spPr>
        </p:pic>
        <p:sp>
          <p:nvSpPr>
            <p:cNvPr id="228" name="object 227"/>
            <p:cNvSpPr/>
            <p:nvPr/>
          </p:nvSpPr>
          <p:spPr>
            <a:xfrm>
              <a:off x="1942579" y="4429687"/>
              <a:ext cx="83820" cy="59690"/>
            </a:xfrm>
            <a:custGeom>
              <a:avLst/>
              <a:gdLst/>
              <a:ahLst/>
              <a:cxnLst/>
              <a:rect l="l" t="t" r="r" b="b"/>
              <a:pathLst>
                <a:path w="83819" h="59689">
                  <a:moveTo>
                    <a:pt x="78793" y="0"/>
                  </a:moveTo>
                  <a:lnTo>
                    <a:pt x="4942" y="0"/>
                  </a:lnTo>
                  <a:lnTo>
                    <a:pt x="0" y="4931"/>
                  </a:lnTo>
                  <a:lnTo>
                    <a:pt x="0" y="54312"/>
                  </a:lnTo>
                  <a:lnTo>
                    <a:pt x="4942" y="59244"/>
                  </a:lnTo>
                  <a:lnTo>
                    <a:pt x="78793" y="59244"/>
                  </a:lnTo>
                  <a:lnTo>
                    <a:pt x="83725" y="54312"/>
                  </a:lnTo>
                  <a:lnTo>
                    <a:pt x="83725" y="37213"/>
                  </a:lnTo>
                  <a:lnTo>
                    <a:pt x="22041" y="37213"/>
                  </a:lnTo>
                  <a:lnTo>
                    <a:pt x="22041" y="22030"/>
                  </a:lnTo>
                  <a:lnTo>
                    <a:pt x="83725" y="22030"/>
                  </a:lnTo>
                  <a:lnTo>
                    <a:pt x="83725" y="4931"/>
                  </a:lnTo>
                  <a:lnTo>
                    <a:pt x="78793" y="0"/>
                  </a:lnTo>
                  <a:close/>
                </a:path>
                <a:path w="83819" h="59689">
                  <a:moveTo>
                    <a:pt x="83725" y="22030"/>
                  </a:moveTo>
                  <a:lnTo>
                    <a:pt x="61694" y="22030"/>
                  </a:lnTo>
                  <a:lnTo>
                    <a:pt x="61694" y="37213"/>
                  </a:lnTo>
                  <a:lnTo>
                    <a:pt x="83725" y="37213"/>
                  </a:lnTo>
                  <a:lnTo>
                    <a:pt x="83725" y="22030"/>
                  </a:lnTo>
                  <a:close/>
                </a:path>
              </a:pathLst>
            </a:custGeom>
            <a:solidFill>
              <a:srgbClr val="FFFFFF"/>
            </a:solidFill>
          </p:spPr>
          <p:txBody>
            <a:bodyPr wrap="square" lIns="0" tIns="0" rIns="0" bIns="0" rtlCol="0"/>
            <a:lstStyle/>
            <a:p>
              <a:endParaRPr sz="1092"/>
            </a:p>
          </p:txBody>
        </p:sp>
      </p:grpSp>
      <p:sp>
        <p:nvSpPr>
          <p:cNvPr id="229" name="object 228"/>
          <p:cNvSpPr/>
          <p:nvPr userDrawn="1"/>
        </p:nvSpPr>
        <p:spPr>
          <a:xfrm>
            <a:off x="2872452" y="3706366"/>
            <a:ext cx="162894" cy="321529"/>
          </a:xfrm>
          <a:custGeom>
            <a:avLst/>
            <a:gdLst/>
            <a:ahLst/>
            <a:cxnLst/>
            <a:rect l="l" t="t" r="r" b="b"/>
            <a:pathLst>
              <a:path w="268604" h="530225">
                <a:moveTo>
                  <a:pt x="115189" y="78905"/>
                </a:moveTo>
                <a:lnTo>
                  <a:pt x="113106" y="78905"/>
                </a:lnTo>
                <a:lnTo>
                  <a:pt x="111188" y="76187"/>
                </a:lnTo>
                <a:lnTo>
                  <a:pt x="99517" y="59651"/>
                </a:lnTo>
                <a:lnTo>
                  <a:pt x="99517" y="94576"/>
                </a:lnTo>
                <a:lnTo>
                  <a:pt x="99517" y="443395"/>
                </a:lnTo>
                <a:lnTo>
                  <a:pt x="99517" y="462737"/>
                </a:lnTo>
                <a:lnTo>
                  <a:pt x="99453" y="470585"/>
                </a:lnTo>
                <a:lnTo>
                  <a:pt x="74726" y="507047"/>
                </a:lnTo>
                <a:lnTo>
                  <a:pt x="57175" y="509752"/>
                </a:lnTo>
                <a:lnTo>
                  <a:pt x="48120" y="509079"/>
                </a:lnTo>
                <a:lnTo>
                  <a:pt x="17068" y="478650"/>
                </a:lnTo>
                <a:lnTo>
                  <a:pt x="15671" y="462737"/>
                </a:lnTo>
                <a:lnTo>
                  <a:pt x="99517" y="462737"/>
                </a:lnTo>
                <a:lnTo>
                  <a:pt x="99517" y="443395"/>
                </a:lnTo>
                <a:lnTo>
                  <a:pt x="77673" y="443395"/>
                </a:lnTo>
                <a:lnTo>
                  <a:pt x="77673" y="94576"/>
                </a:lnTo>
                <a:lnTo>
                  <a:pt x="99517" y="94576"/>
                </a:lnTo>
                <a:lnTo>
                  <a:pt x="99517" y="59651"/>
                </a:lnTo>
                <a:lnTo>
                  <a:pt x="91325" y="48031"/>
                </a:lnTo>
                <a:lnTo>
                  <a:pt x="91325" y="75209"/>
                </a:lnTo>
                <a:lnTo>
                  <a:pt x="90817" y="76187"/>
                </a:lnTo>
                <a:lnTo>
                  <a:pt x="69837" y="76187"/>
                </a:lnTo>
                <a:lnTo>
                  <a:pt x="69837" y="90995"/>
                </a:lnTo>
                <a:lnTo>
                  <a:pt x="69837" y="447294"/>
                </a:lnTo>
                <a:lnTo>
                  <a:pt x="44069" y="447294"/>
                </a:lnTo>
                <a:lnTo>
                  <a:pt x="44069" y="443395"/>
                </a:lnTo>
                <a:lnTo>
                  <a:pt x="44069" y="94576"/>
                </a:lnTo>
                <a:lnTo>
                  <a:pt x="44069" y="90995"/>
                </a:lnTo>
                <a:lnTo>
                  <a:pt x="69837" y="90995"/>
                </a:lnTo>
                <a:lnTo>
                  <a:pt x="69837" y="76187"/>
                </a:lnTo>
                <a:lnTo>
                  <a:pt x="36245" y="76187"/>
                </a:lnTo>
                <a:lnTo>
                  <a:pt x="36245" y="94576"/>
                </a:lnTo>
                <a:lnTo>
                  <a:pt x="36245" y="443395"/>
                </a:lnTo>
                <a:lnTo>
                  <a:pt x="15671" y="443395"/>
                </a:lnTo>
                <a:lnTo>
                  <a:pt x="15671" y="94576"/>
                </a:lnTo>
                <a:lnTo>
                  <a:pt x="36245" y="94576"/>
                </a:lnTo>
                <a:lnTo>
                  <a:pt x="36245" y="76187"/>
                </a:lnTo>
                <a:lnTo>
                  <a:pt x="24003" y="76187"/>
                </a:lnTo>
                <a:lnTo>
                  <a:pt x="23495" y="75209"/>
                </a:lnTo>
                <a:lnTo>
                  <a:pt x="46507" y="42608"/>
                </a:lnTo>
                <a:lnTo>
                  <a:pt x="46824" y="42443"/>
                </a:lnTo>
                <a:lnTo>
                  <a:pt x="67995" y="42443"/>
                </a:lnTo>
                <a:lnTo>
                  <a:pt x="68313" y="42608"/>
                </a:lnTo>
                <a:lnTo>
                  <a:pt x="91325" y="75209"/>
                </a:lnTo>
                <a:lnTo>
                  <a:pt x="91325" y="48031"/>
                </a:lnTo>
                <a:lnTo>
                  <a:pt x="87388" y="42443"/>
                </a:lnTo>
                <a:lnTo>
                  <a:pt x="77317" y="28168"/>
                </a:lnTo>
                <a:lnTo>
                  <a:pt x="74599" y="26771"/>
                </a:lnTo>
                <a:lnTo>
                  <a:pt x="71120" y="26771"/>
                </a:lnTo>
                <a:lnTo>
                  <a:pt x="70739" y="26530"/>
                </a:lnTo>
                <a:lnTo>
                  <a:pt x="57975" y="0"/>
                </a:lnTo>
                <a:lnTo>
                  <a:pt x="56832" y="0"/>
                </a:lnTo>
                <a:lnTo>
                  <a:pt x="44069" y="26530"/>
                </a:lnTo>
                <a:lnTo>
                  <a:pt x="43700" y="26771"/>
                </a:lnTo>
                <a:lnTo>
                  <a:pt x="40208" y="26771"/>
                </a:lnTo>
                <a:lnTo>
                  <a:pt x="37503" y="28168"/>
                </a:lnTo>
                <a:lnTo>
                  <a:pt x="1714" y="78905"/>
                </a:lnTo>
                <a:lnTo>
                  <a:pt x="0" y="78905"/>
                </a:lnTo>
                <a:lnTo>
                  <a:pt x="101" y="469531"/>
                </a:lnTo>
                <a:lnTo>
                  <a:pt x="16217" y="509930"/>
                </a:lnTo>
                <a:lnTo>
                  <a:pt x="57175" y="525437"/>
                </a:lnTo>
                <a:lnTo>
                  <a:pt x="69672" y="524459"/>
                </a:lnTo>
                <a:lnTo>
                  <a:pt x="108292" y="497001"/>
                </a:lnTo>
                <a:lnTo>
                  <a:pt x="115189" y="462737"/>
                </a:lnTo>
                <a:lnTo>
                  <a:pt x="115189" y="447294"/>
                </a:lnTo>
                <a:lnTo>
                  <a:pt x="115189" y="443395"/>
                </a:lnTo>
                <a:lnTo>
                  <a:pt x="115189" y="94576"/>
                </a:lnTo>
                <a:lnTo>
                  <a:pt x="115189" y="90995"/>
                </a:lnTo>
                <a:lnTo>
                  <a:pt x="115189" y="78905"/>
                </a:lnTo>
                <a:close/>
              </a:path>
              <a:path w="268604" h="530225">
                <a:moveTo>
                  <a:pt x="268439" y="507987"/>
                </a:moveTo>
                <a:lnTo>
                  <a:pt x="267855" y="431800"/>
                </a:lnTo>
                <a:lnTo>
                  <a:pt x="267601" y="398551"/>
                </a:lnTo>
                <a:lnTo>
                  <a:pt x="267347" y="365315"/>
                </a:lnTo>
                <a:lnTo>
                  <a:pt x="267093" y="332066"/>
                </a:lnTo>
                <a:lnTo>
                  <a:pt x="266839" y="298831"/>
                </a:lnTo>
                <a:lnTo>
                  <a:pt x="266585" y="265582"/>
                </a:lnTo>
                <a:lnTo>
                  <a:pt x="266331" y="232346"/>
                </a:lnTo>
                <a:lnTo>
                  <a:pt x="266077" y="199097"/>
                </a:lnTo>
                <a:lnTo>
                  <a:pt x="265823" y="165862"/>
                </a:lnTo>
                <a:lnTo>
                  <a:pt x="264998" y="57886"/>
                </a:lnTo>
                <a:lnTo>
                  <a:pt x="258165" y="42786"/>
                </a:lnTo>
                <a:lnTo>
                  <a:pt x="258165" y="513892"/>
                </a:lnTo>
                <a:lnTo>
                  <a:pt x="253453" y="518668"/>
                </a:lnTo>
                <a:lnTo>
                  <a:pt x="155194" y="519417"/>
                </a:lnTo>
                <a:lnTo>
                  <a:pt x="150418" y="514718"/>
                </a:lnTo>
                <a:lnTo>
                  <a:pt x="146888" y="52959"/>
                </a:lnTo>
                <a:lnTo>
                  <a:pt x="151587" y="48183"/>
                </a:lnTo>
                <a:lnTo>
                  <a:pt x="249936" y="47523"/>
                </a:lnTo>
                <a:lnTo>
                  <a:pt x="254635" y="52133"/>
                </a:lnTo>
                <a:lnTo>
                  <a:pt x="255181" y="124028"/>
                </a:lnTo>
                <a:lnTo>
                  <a:pt x="213537" y="124345"/>
                </a:lnTo>
                <a:lnTo>
                  <a:pt x="213588" y="132930"/>
                </a:lnTo>
                <a:lnTo>
                  <a:pt x="255244" y="132689"/>
                </a:lnTo>
                <a:lnTo>
                  <a:pt x="255435" y="157264"/>
                </a:lnTo>
                <a:lnTo>
                  <a:pt x="213791" y="157568"/>
                </a:lnTo>
                <a:lnTo>
                  <a:pt x="213855" y="166166"/>
                </a:lnTo>
                <a:lnTo>
                  <a:pt x="255498" y="165925"/>
                </a:lnTo>
                <a:lnTo>
                  <a:pt x="255689" y="190500"/>
                </a:lnTo>
                <a:lnTo>
                  <a:pt x="214045" y="190817"/>
                </a:lnTo>
                <a:lnTo>
                  <a:pt x="214109" y="199415"/>
                </a:lnTo>
                <a:lnTo>
                  <a:pt x="255765" y="199161"/>
                </a:lnTo>
                <a:lnTo>
                  <a:pt x="255943" y="223735"/>
                </a:lnTo>
                <a:lnTo>
                  <a:pt x="189090" y="224269"/>
                </a:lnTo>
                <a:lnTo>
                  <a:pt x="189141" y="232854"/>
                </a:lnTo>
                <a:lnTo>
                  <a:pt x="256006" y="232422"/>
                </a:lnTo>
                <a:lnTo>
                  <a:pt x="256197" y="256984"/>
                </a:lnTo>
                <a:lnTo>
                  <a:pt x="214553" y="257314"/>
                </a:lnTo>
                <a:lnTo>
                  <a:pt x="214617" y="265899"/>
                </a:lnTo>
                <a:lnTo>
                  <a:pt x="256260" y="265645"/>
                </a:lnTo>
                <a:lnTo>
                  <a:pt x="256451" y="290233"/>
                </a:lnTo>
                <a:lnTo>
                  <a:pt x="214820" y="290537"/>
                </a:lnTo>
                <a:lnTo>
                  <a:pt x="214871" y="299148"/>
                </a:lnTo>
                <a:lnTo>
                  <a:pt x="256527" y="298894"/>
                </a:lnTo>
                <a:lnTo>
                  <a:pt x="256717" y="323469"/>
                </a:lnTo>
                <a:lnTo>
                  <a:pt x="215074" y="323786"/>
                </a:lnTo>
                <a:lnTo>
                  <a:pt x="215125" y="332384"/>
                </a:lnTo>
                <a:lnTo>
                  <a:pt x="256781" y="332130"/>
                </a:lnTo>
                <a:lnTo>
                  <a:pt x="256959" y="356704"/>
                </a:lnTo>
                <a:lnTo>
                  <a:pt x="190106" y="357225"/>
                </a:lnTo>
                <a:lnTo>
                  <a:pt x="190157" y="365823"/>
                </a:lnTo>
                <a:lnTo>
                  <a:pt x="257022" y="365391"/>
                </a:lnTo>
                <a:lnTo>
                  <a:pt x="257213" y="389953"/>
                </a:lnTo>
                <a:lnTo>
                  <a:pt x="215582" y="390283"/>
                </a:lnTo>
                <a:lnTo>
                  <a:pt x="215633" y="398881"/>
                </a:lnTo>
                <a:lnTo>
                  <a:pt x="257289" y="398627"/>
                </a:lnTo>
                <a:lnTo>
                  <a:pt x="257479" y="423202"/>
                </a:lnTo>
                <a:lnTo>
                  <a:pt x="215836" y="423519"/>
                </a:lnTo>
                <a:lnTo>
                  <a:pt x="215887" y="432117"/>
                </a:lnTo>
                <a:lnTo>
                  <a:pt x="257543" y="431863"/>
                </a:lnTo>
                <a:lnTo>
                  <a:pt x="258165" y="513892"/>
                </a:lnTo>
                <a:lnTo>
                  <a:pt x="258165" y="42786"/>
                </a:lnTo>
                <a:lnTo>
                  <a:pt x="252082" y="38747"/>
                </a:lnTo>
                <a:lnTo>
                  <a:pt x="243954" y="37160"/>
                </a:lnTo>
                <a:lnTo>
                  <a:pt x="157327" y="37820"/>
                </a:lnTo>
                <a:lnTo>
                  <a:pt x="149225" y="39522"/>
                </a:lnTo>
                <a:lnTo>
                  <a:pt x="142621" y="44056"/>
                </a:lnTo>
                <a:lnTo>
                  <a:pt x="138188" y="50736"/>
                </a:lnTo>
                <a:lnTo>
                  <a:pt x="136613" y="58864"/>
                </a:lnTo>
                <a:lnTo>
                  <a:pt x="140055" y="508965"/>
                </a:lnTo>
                <a:lnTo>
                  <a:pt x="141757" y="517080"/>
                </a:lnTo>
                <a:lnTo>
                  <a:pt x="146291" y="523671"/>
                </a:lnTo>
                <a:lnTo>
                  <a:pt x="152958" y="528104"/>
                </a:lnTo>
                <a:lnTo>
                  <a:pt x="161086" y="529691"/>
                </a:lnTo>
                <a:lnTo>
                  <a:pt x="247713" y="529031"/>
                </a:lnTo>
                <a:lnTo>
                  <a:pt x="255828" y="527316"/>
                </a:lnTo>
                <a:lnTo>
                  <a:pt x="262432" y="522782"/>
                </a:lnTo>
                <a:lnTo>
                  <a:pt x="264668" y="519417"/>
                </a:lnTo>
                <a:lnTo>
                  <a:pt x="266852" y="516115"/>
                </a:lnTo>
                <a:lnTo>
                  <a:pt x="268439" y="507987"/>
                </a:lnTo>
                <a:close/>
              </a:path>
            </a:pathLst>
          </a:custGeom>
          <a:solidFill>
            <a:srgbClr val="FFFFFF"/>
          </a:solidFill>
        </p:spPr>
        <p:txBody>
          <a:bodyPr wrap="square" lIns="0" tIns="0" rIns="0" bIns="0" rtlCol="0"/>
          <a:lstStyle/>
          <a:p>
            <a:endParaRPr sz="1092"/>
          </a:p>
        </p:txBody>
      </p:sp>
      <p:grpSp>
        <p:nvGrpSpPr>
          <p:cNvPr id="230" name="object 229"/>
          <p:cNvGrpSpPr/>
          <p:nvPr userDrawn="1"/>
        </p:nvGrpSpPr>
        <p:grpSpPr>
          <a:xfrm>
            <a:off x="547038" y="4317336"/>
            <a:ext cx="308073" cy="237200"/>
            <a:chOff x="902042" y="7119607"/>
            <a:chExt cx="508000" cy="391160"/>
          </a:xfrm>
        </p:grpSpPr>
        <p:sp>
          <p:nvSpPr>
            <p:cNvPr id="231" name="object 230"/>
            <p:cNvSpPr/>
            <p:nvPr/>
          </p:nvSpPr>
          <p:spPr>
            <a:xfrm>
              <a:off x="902030" y="7119613"/>
              <a:ext cx="508000" cy="391160"/>
            </a:xfrm>
            <a:custGeom>
              <a:avLst/>
              <a:gdLst/>
              <a:ahLst/>
              <a:cxnLst/>
              <a:rect l="l" t="t" r="r" b="b"/>
              <a:pathLst>
                <a:path w="508000" h="391159">
                  <a:moveTo>
                    <a:pt x="283806" y="296214"/>
                  </a:moveTo>
                  <a:lnTo>
                    <a:pt x="281012" y="293420"/>
                  </a:lnTo>
                  <a:lnTo>
                    <a:pt x="277558" y="293420"/>
                  </a:lnTo>
                  <a:lnTo>
                    <a:pt x="63931" y="293420"/>
                  </a:lnTo>
                  <a:lnTo>
                    <a:pt x="61137" y="296214"/>
                  </a:lnTo>
                  <a:lnTo>
                    <a:pt x="61137" y="303110"/>
                  </a:lnTo>
                  <a:lnTo>
                    <a:pt x="63931" y="305904"/>
                  </a:lnTo>
                  <a:lnTo>
                    <a:pt x="281012" y="305904"/>
                  </a:lnTo>
                  <a:lnTo>
                    <a:pt x="283806" y="303110"/>
                  </a:lnTo>
                  <a:lnTo>
                    <a:pt x="283806" y="296214"/>
                  </a:lnTo>
                  <a:close/>
                </a:path>
                <a:path w="508000" h="391159">
                  <a:moveTo>
                    <a:pt x="283806" y="124167"/>
                  </a:moveTo>
                  <a:lnTo>
                    <a:pt x="281012" y="121373"/>
                  </a:lnTo>
                  <a:lnTo>
                    <a:pt x="63931" y="121373"/>
                  </a:lnTo>
                  <a:lnTo>
                    <a:pt x="61137" y="124167"/>
                  </a:lnTo>
                  <a:lnTo>
                    <a:pt x="61137" y="131064"/>
                  </a:lnTo>
                  <a:lnTo>
                    <a:pt x="63931" y="133858"/>
                  </a:lnTo>
                  <a:lnTo>
                    <a:pt x="67373" y="133858"/>
                  </a:lnTo>
                  <a:lnTo>
                    <a:pt x="281012" y="133858"/>
                  </a:lnTo>
                  <a:lnTo>
                    <a:pt x="283806" y="131064"/>
                  </a:lnTo>
                  <a:lnTo>
                    <a:pt x="283806" y="124167"/>
                  </a:lnTo>
                  <a:close/>
                </a:path>
                <a:path w="508000" h="391159">
                  <a:moveTo>
                    <a:pt x="507885" y="40233"/>
                  </a:moveTo>
                  <a:lnTo>
                    <a:pt x="495477" y="13347"/>
                  </a:lnTo>
                  <a:lnTo>
                    <a:pt x="495477" y="34061"/>
                  </a:lnTo>
                  <a:lnTo>
                    <a:pt x="495287" y="50304"/>
                  </a:lnTo>
                  <a:lnTo>
                    <a:pt x="486803" y="58635"/>
                  </a:lnTo>
                  <a:lnTo>
                    <a:pt x="411162" y="134289"/>
                  </a:lnTo>
                  <a:lnTo>
                    <a:pt x="402247" y="125374"/>
                  </a:lnTo>
                  <a:lnTo>
                    <a:pt x="402247" y="147612"/>
                  </a:lnTo>
                  <a:lnTo>
                    <a:pt x="398119" y="151739"/>
                  </a:lnTo>
                  <a:lnTo>
                    <a:pt x="389293" y="142925"/>
                  </a:lnTo>
                  <a:lnTo>
                    <a:pt x="389293" y="156146"/>
                  </a:lnTo>
                  <a:lnTo>
                    <a:pt x="316268" y="229171"/>
                  </a:lnTo>
                  <a:lnTo>
                    <a:pt x="306044" y="218948"/>
                  </a:lnTo>
                  <a:lnTo>
                    <a:pt x="306044" y="236588"/>
                  </a:lnTo>
                  <a:lnTo>
                    <a:pt x="272338" y="242417"/>
                  </a:lnTo>
                  <a:lnTo>
                    <a:pt x="274891" y="244957"/>
                  </a:lnTo>
                  <a:lnTo>
                    <a:pt x="262496" y="247281"/>
                  </a:lnTo>
                  <a:lnTo>
                    <a:pt x="264668" y="234734"/>
                  </a:lnTo>
                  <a:lnTo>
                    <a:pt x="267373" y="237451"/>
                  </a:lnTo>
                  <a:lnTo>
                    <a:pt x="267843" y="234734"/>
                  </a:lnTo>
                  <a:lnTo>
                    <a:pt x="273189" y="203733"/>
                  </a:lnTo>
                  <a:lnTo>
                    <a:pt x="306044" y="236588"/>
                  </a:lnTo>
                  <a:lnTo>
                    <a:pt x="306044" y="218948"/>
                  </a:lnTo>
                  <a:lnTo>
                    <a:pt x="290830" y="203733"/>
                  </a:lnTo>
                  <a:lnTo>
                    <a:pt x="280454" y="193344"/>
                  </a:lnTo>
                  <a:lnTo>
                    <a:pt x="353466" y="120319"/>
                  </a:lnTo>
                  <a:lnTo>
                    <a:pt x="389293" y="156146"/>
                  </a:lnTo>
                  <a:lnTo>
                    <a:pt x="389293" y="142925"/>
                  </a:lnTo>
                  <a:lnTo>
                    <a:pt x="366687" y="120319"/>
                  </a:lnTo>
                  <a:lnTo>
                    <a:pt x="357873" y="111506"/>
                  </a:lnTo>
                  <a:lnTo>
                    <a:pt x="358178" y="111201"/>
                  </a:lnTo>
                  <a:lnTo>
                    <a:pt x="362000" y="107365"/>
                  </a:lnTo>
                  <a:lnTo>
                    <a:pt x="402247" y="147612"/>
                  </a:lnTo>
                  <a:lnTo>
                    <a:pt x="402247" y="125374"/>
                  </a:lnTo>
                  <a:lnTo>
                    <a:pt x="384238" y="107365"/>
                  </a:lnTo>
                  <a:lnTo>
                    <a:pt x="381749" y="104876"/>
                  </a:lnTo>
                  <a:lnTo>
                    <a:pt x="375323" y="98463"/>
                  </a:lnTo>
                  <a:lnTo>
                    <a:pt x="452158" y="21628"/>
                  </a:lnTo>
                  <a:lnTo>
                    <a:pt x="459701" y="14224"/>
                  </a:lnTo>
                  <a:lnTo>
                    <a:pt x="475678" y="14211"/>
                  </a:lnTo>
                  <a:lnTo>
                    <a:pt x="481495" y="16967"/>
                  </a:lnTo>
                  <a:lnTo>
                    <a:pt x="487464" y="22910"/>
                  </a:lnTo>
                  <a:lnTo>
                    <a:pt x="492810" y="28333"/>
                  </a:lnTo>
                  <a:lnTo>
                    <a:pt x="495477" y="34061"/>
                  </a:lnTo>
                  <a:lnTo>
                    <a:pt x="495477" y="13347"/>
                  </a:lnTo>
                  <a:lnTo>
                    <a:pt x="489864" y="8547"/>
                  </a:lnTo>
                  <a:lnTo>
                    <a:pt x="483298" y="4724"/>
                  </a:lnTo>
                  <a:lnTo>
                    <a:pt x="476491" y="2438"/>
                  </a:lnTo>
                  <a:lnTo>
                    <a:pt x="469468" y="1701"/>
                  </a:lnTo>
                  <a:lnTo>
                    <a:pt x="459219" y="3365"/>
                  </a:lnTo>
                  <a:lnTo>
                    <a:pt x="360921" y="95211"/>
                  </a:lnTo>
                  <a:lnTo>
                    <a:pt x="360273" y="96799"/>
                  </a:lnTo>
                  <a:lnTo>
                    <a:pt x="360349" y="99542"/>
                  </a:lnTo>
                  <a:lnTo>
                    <a:pt x="360502" y="100050"/>
                  </a:lnTo>
                  <a:lnTo>
                    <a:pt x="355663" y="104876"/>
                  </a:lnTo>
                  <a:lnTo>
                    <a:pt x="353466" y="102679"/>
                  </a:lnTo>
                  <a:lnTo>
                    <a:pt x="344932" y="111201"/>
                  </a:lnTo>
                  <a:lnTo>
                    <a:pt x="344932" y="12484"/>
                  </a:lnTo>
                  <a:lnTo>
                    <a:pt x="344932" y="0"/>
                  </a:lnTo>
                  <a:lnTo>
                    <a:pt x="332460" y="0"/>
                  </a:lnTo>
                  <a:lnTo>
                    <a:pt x="332460" y="12484"/>
                  </a:lnTo>
                  <a:lnTo>
                    <a:pt x="332460" y="123685"/>
                  </a:lnTo>
                  <a:lnTo>
                    <a:pt x="262788" y="193344"/>
                  </a:lnTo>
                  <a:lnTo>
                    <a:pt x="267792" y="198323"/>
                  </a:lnTo>
                  <a:lnTo>
                    <a:pt x="266103" y="208102"/>
                  </a:lnTo>
                  <a:lnTo>
                    <a:pt x="63931" y="208102"/>
                  </a:lnTo>
                  <a:lnTo>
                    <a:pt x="61137" y="210883"/>
                  </a:lnTo>
                  <a:lnTo>
                    <a:pt x="61137" y="217779"/>
                  </a:lnTo>
                  <a:lnTo>
                    <a:pt x="63931" y="220573"/>
                  </a:lnTo>
                  <a:lnTo>
                    <a:pt x="263956" y="220573"/>
                  </a:lnTo>
                  <a:lnTo>
                    <a:pt x="258673" y="251129"/>
                  </a:lnTo>
                  <a:lnTo>
                    <a:pt x="280949" y="247281"/>
                  </a:lnTo>
                  <a:lnTo>
                    <a:pt x="311454" y="241998"/>
                  </a:lnTo>
                  <a:lnTo>
                    <a:pt x="316268" y="246811"/>
                  </a:lnTo>
                  <a:lnTo>
                    <a:pt x="321081" y="241998"/>
                  </a:lnTo>
                  <a:lnTo>
                    <a:pt x="332460" y="230632"/>
                  </a:lnTo>
                  <a:lnTo>
                    <a:pt x="332460" y="378421"/>
                  </a:lnTo>
                  <a:lnTo>
                    <a:pt x="12484" y="378421"/>
                  </a:lnTo>
                  <a:lnTo>
                    <a:pt x="12484" y="12484"/>
                  </a:lnTo>
                  <a:lnTo>
                    <a:pt x="332460" y="12484"/>
                  </a:lnTo>
                  <a:lnTo>
                    <a:pt x="332460" y="0"/>
                  </a:lnTo>
                  <a:lnTo>
                    <a:pt x="0" y="0"/>
                  </a:lnTo>
                  <a:lnTo>
                    <a:pt x="0" y="390893"/>
                  </a:lnTo>
                  <a:lnTo>
                    <a:pt x="344932" y="390893"/>
                  </a:lnTo>
                  <a:lnTo>
                    <a:pt x="344932" y="378421"/>
                  </a:lnTo>
                  <a:lnTo>
                    <a:pt x="344932" y="224396"/>
                  </a:lnTo>
                  <a:lnTo>
                    <a:pt x="344932" y="218160"/>
                  </a:lnTo>
                  <a:lnTo>
                    <a:pt x="406933" y="156146"/>
                  </a:lnTo>
                  <a:lnTo>
                    <a:pt x="404723" y="153936"/>
                  </a:lnTo>
                  <a:lnTo>
                    <a:pt x="406933" y="151739"/>
                  </a:lnTo>
                  <a:lnTo>
                    <a:pt x="409562" y="149110"/>
                  </a:lnTo>
                  <a:lnTo>
                    <a:pt x="410083" y="149250"/>
                  </a:lnTo>
                  <a:lnTo>
                    <a:pt x="410616" y="149352"/>
                  </a:lnTo>
                  <a:lnTo>
                    <a:pt x="412762" y="149352"/>
                  </a:lnTo>
                  <a:lnTo>
                    <a:pt x="413372" y="149110"/>
                  </a:lnTo>
                  <a:lnTo>
                    <a:pt x="414350" y="148755"/>
                  </a:lnTo>
                  <a:lnTo>
                    <a:pt x="428802" y="134289"/>
                  </a:lnTo>
                  <a:lnTo>
                    <a:pt x="495515" y="67564"/>
                  </a:lnTo>
                  <a:lnTo>
                    <a:pt x="497624" y="65290"/>
                  </a:lnTo>
                  <a:lnTo>
                    <a:pt x="501789" y="59588"/>
                  </a:lnTo>
                  <a:lnTo>
                    <a:pt x="505917" y="51028"/>
                  </a:lnTo>
                  <a:lnTo>
                    <a:pt x="507885" y="40233"/>
                  </a:lnTo>
                  <a:close/>
                </a:path>
              </a:pathLst>
            </a:custGeom>
            <a:solidFill>
              <a:srgbClr val="FFFFFF"/>
            </a:solidFill>
          </p:spPr>
          <p:txBody>
            <a:bodyPr wrap="square" lIns="0" tIns="0" rIns="0" bIns="0" rtlCol="0"/>
            <a:lstStyle/>
            <a:p>
              <a:endParaRPr sz="1092"/>
            </a:p>
          </p:txBody>
        </p:sp>
        <p:pic>
          <p:nvPicPr>
            <p:cNvPr id="232" name="object 231"/>
            <p:cNvPicPr/>
            <p:nvPr/>
          </p:nvPicPr>
          <p:blipFill>
            <a:blip r:embed="rId75" cstate="print"/>
            <a:stretch>
              <a:fillRect/>
            </a:stretch>
          </p:blipFill>
          <p:spPr>
            <a:xfrm>
              <a:off x="1261663" y="7130129"/>
              <a:ext cx="69641" cy="69641"/>
            </a:xfrm>
            <a:prstGeom prst="rect">
              <a:avLst/>
            </a:prstGeom>
          </p:spPr>
        </p:pic>
      </p:grpSp>
      <p:grpSp>
        <p:nvGrpSpPr>
          <p:cNvPr id="233" name="object 232"/>
          <p:cNvGrpSpPr/>
          <p:nvPr userDrawn="1"/>
        </p:nvGrpSpPr>
        <p:grpSpPr>
          <a:xfrm>
            <a:off x="1741752" y="4869255"/>
            <a:ext cx="171751" cy="270700"/>
            <a:chOff x="2872077" y="8029761"/>
            <a:chExt cx="283210" cy="446405"/>
          </a:xfrm>
        </p:grpSpPr>
        <p:sp>
          <p:nvSpPr>
            <p:cNvPr id="234" name="object 233"/>
            <p:cNvSpPr/>
            <p:nvPr/>
          </p:nvSpPr>
          <p:spPr>
            <a:xfrm>
              <a:off x="2872077" y="8103949"/>
              <a:ext cx="233045" cy="372110"/>
            </a:xfrm>
            <a:custGeom>
              <a:avLst/>
              <a:gdLst/>
              <a:ahLst/>
              <a:cxnLst/>
              <a:rect l="l" t="t" r="r" b="b"/>
              <a:pathLst>
                <a:path w="233044" h="372109">
                  <a:moveTo>
                    <a:pt x="116383" y="0"/>
                  </a:moveTo>
                  <a:lnTo>
                    <a:pt x="71124" y="9160"/>
                  </a:lnTo>
                  <a:lnTo>
                    <a:pt x="34125" y="34125"/>
                  </a:lnTo>
                  <a:lnTo>
                    <a:pt x="9160" y="71124"/>
                  </a:lnTo>
                  <a:lnTo>
                    <a:pt x="0" y="116383"/>
                  </a:lnTo>
                  <a:lnTo>
                    <a:pt x="216" y="127388"/>
                  </a:lnTo>
                  <a:lnTo>
                    <a:pt x="13687" y="190867"/>
                  </a:lnTo>
                  <a:lnTo>
                    <a:pt x="33935" y="242841"/>
                  </a:lnTo>
                  <a:lnTo>
                    <a:pt x="41244" y="259458"/>
                  </a:lnTo>
                  <a:lnTo>
                    <a:pt x="38155" y="263698"/>
                  </a:lnTo>
                  <a:lnTo>
                    <a:pt x="36449" y="268672"/>
                  </a:lnTo>
                  <a:lnTo>
                    <a:pt x="36323" y="280462"/>
                  </a:lnTo>
                  <a:lnTo>
                    <a:pt x="38888" y="286630"/>
                  </a:lnTo>
                  <a:lnTo>
                    <a:pt x="43318" y="291383"/>
                  </a:lnTo>
                  <a:lnTo>
                    <a:pt x="39014" y="295980"/>
                  </a:lnTo>
                  <a:lnTo>
                    <a:pt x="36459" y="301948"/>
                  </a:lnTo>
                  <a:lnTo>
                    <a:pt x="36313" y="315749"/>
                  </a:lnTo>
                  <a:lnTo>
                    <a:pt x="39559" y="322566"/>
                  </a:lnTo>
                  <a:lnTo>
                    <a:pt x="44961" y="327455"/>
                  </a:lnTo>
                  <a:lnTo>
                    <a:pt x="41035" y="331937"/>
                  </a:lnTo>
                  <a:lnTo>
                    <a:pt x="38731" y="337623"/>
                  </a:lnTo>
                  <a:lnTo>
                    <a:pt x="38668" y="343759"/>
                  </a:lnTo>
                  <a:lnTo>
                    <a:pt x="40821" y="354039"/>
                  </a:lnTo>
                  <a:lnTo>
                    <a:pt x="46870" y="362500"/>
                  </a:lnTo>
                  <a:lnTo>
                    <a:pt x="55899" y="368274"/>
                  </a:lnTo>
                  <a:lnTo>
                    <a:pt x="66992" y="370491"/>
                  </a:lnTo>
                  <a:lnTo>
                    <a:pt x="172130" y="371873"/>
                  </a:lnTo>
                  <a:lnTo>
                    <a:pt x="180235" y="371873"/>
                  </a:lnTo>
                  <a:lnTo>
                    <a:pt x="187763" y="368889"/>
                  </a:lnTo>
                  <a:lnTo>
                    <a:pt x="198067" y="358816"/>
                  </a:lnTo>
                  <a:lnTo>
                    <a:pt x="199421" y="355716"/>
                  </a:lnTo>
                  <a:lnTo>
                    <a:pt x="175900" y="355716"/>
                  </a:lnTo>
                  <a:lnTo>
                    <a:pt x="172214" y="355622"/>
                  </a:lnTo>
                  <a:lnTo>
                    <a:pt x="60375" y="354156"/>
                  </a:lnTo>
                  <a:lnTo>
                    <a:pt x="54867" y="349518"/>
                  </a:lnTo>
                  <a:lnTo>
                    <a:pt x="54961" y="339591"/>
                  </a:lnTo>
                  <a:lnTo>
                    <a:pt x="58375" y="335780"/>
                  </a:lnTo>
                  <a:lnTo>
                    <a:pt x="67107" y="333455"/>
                  </a:lnTo>
                  <a:lnTo>
                    <a:pt x="69620" y="330031"/>
                  </a:lnTo>
                  <a:lnTo>
                    <a:pt x="69254" y="322388"/>
                  </a:lnTo>
                  <a:lnTo>
                    <a:pt x="66427" y="319215"/>
                  </a:lnTo>
                  <a:lnTo>
                    <a:pt x="56804" y="317602"/>
                  </a:lnTo>
                  <a:lnTo>
                    <a:pt x="52584" y="313351"/>
                  </a:lnTo>
                  <a:lnTo>
                    <a:pt x="52679" y="304378"/>
                  </a:lnTo>
                  <a:lnTo>
                    <a:pt x="55883" y="300640"/>
                  </a:lnTo>
                  <a:lnTo>
                    <a:pt x="63987" y="298127"/>
                  </a:lnTo>
                  <a:lnTo>
                    <a:pt x="66301" y="294996"/>
                  </a:lnTo>
                  <a:lnTo>
                    <a:pt x="66333" y="287907"/>
                  </a:lnTo>
                  <a:lnTo>
                    <a:pt x="64039" y="284755"/>
                  </a:lnTo>
                  <a:lnTo>
                    <a:pt x="55820" y="282127"/>
                  </a:lnTo>
                  <a:lnTo>
                    <a:pt x="52595" y="278263"/>
                  </a:lnTo>
                  <a:lnTo>
                    <a:pt x="52658" y="272002"/>
                  </a:lnTo>
                  <a:lnTo>
                    <a:pt x="53422" y="270368"/>
                  </a:lnTo>
                  <a:lnTo>
                    <a:pt x="54302" y="269133"/>
                  </a:lnTo>
                  <a:lnTo>
                    <a:pt x="198559" y="269133"/>
                  </a:lnTo>
                  <a:lnTo>
                    <a:pt x="196119" y="263384"/>
                  </a:lnTo>
                  <a:lnTo>
                    <a:pt x="191868" y="258704"/>
                  </a:lnTo>
                  <a:lnTo>
                    <a:pt x="194418" y="252892"/>
                  </a:lnTo>
                  <a:lnTo>
                    <a:pt x="56113" y="252892"/>
                  </a:lnTo>
                  <a:lnTo>
                    <a:pt x="39221" y="212972"/>
                  </a:lnTo>
                  <a:lnTo>
                    <a:pt x="21341" y="159859"/>
                  </a:lnTo>
                  <a:lnTo>
                    <a:pt x="16240" y="116383"/>
                  </a:lnTo>
                  <a:lnTo>
                    <a:pt x="24123" y="77445"/>
                  </a:lnTo>
                  <a:lnTo>
                    <a:pt x="45607" y="45612"/>
                  </a:lnTo>
                  <a:lnTo>
                    <a:pt x="77443" y="24132"/>
                  </a:lnTo>
                  <a:lnTo>
                    <a:pt x="116383" y="16250"/>
                  </a:lnTo>
                  <a:lnTo>
                    <a:pt x="172151" y="16250"/>
                  </a:lnTo>
                  <a:lnTo>
                    <a:pt x="161643" y="9160"/>
                  </a:lnTo>
                  <a:lnTo>
                    <a:pt x="116383" y="0"/>
                  </a:lnTo>
                  <a:close/>
                </a:path>
                <a:path w="233044" h="372109">
                  <a:moveTo>
                    <a:pt x="198559" y="269133"/>
                  </a:moveTo>
                  <a:lnTo>
                    <a:pt x="179376" y="269133"/>
                  </a:lnTo>
                  <a:lnTo>
                    <a:pt x="181230" y="270944"/>
                  </a:lnTo>
                  <a:lnTo>
                    <a:pt x="182381" y="273258"/>
                  </a:lnTo>
                  <a:lnTo>
                    <a:pt x="182319" y="279897"/>
                  </a:lnTo>
                  <a:lnTo>
                    <a:pt x="179125" y="283635"/>
                  </a:lnTo>
                  <a:lnTo>
                    <a:pt x="171020" y="286137"/>
                  </a:lnTo>
                  <a:lnTo>
                    <a:pt x="168706" y="289268"/>
                  </a:lnTo>
                  <a:lnTo>
                    <a:pt x="168675" y="296367"/>
                  </a:lnTo>
                  <a:lnTo>
                    <a:pt x="170958" y="299509"/>
                  </a:lnTo>
                  <a:lnTo>
                    <a:pt x="179177" y="302137"/>
                  </a:lnTo>
                  <a:lnTo>
                    <a:pt x="182402" y="306001"/>
                  </a:lnTo>
                  <a:lnTo>
                    <a:pt x="182319" y="314545"/>
                  </a:lnTo>
                  <a:lnTo>
                    <a:pt x="178916" y="318346"/>
                  </a:lnTo>
                  <a:lnTo>
                    <a:pt x="170193" y="320670"/>
                  </a:lnTo>
                  <a:lnTo>
                    <a:pt x="167680" y="324105"/>
                  </a:lnTo>
                  <a:lnTo>
                    <a:pt x="168047" y="331738"/>
                  </a:lnTo>
                  <a:lnTo>
                    <a:pt x="170863" y="334921"/>
                  </a:lnTo>
                  <a:lnTo>
                    <a:pt x="180392" y="336513"/>
                  </a:lnTo>
                  <a:lnTo>
                    <a:pt x="184695" y="340858"/>
                  </a:lnTo>
                  <a:lnTo>
                    <a:pt x="184622" y="348638"/>
                  </a:lnTo>
                  <a:lnTo>
                    <a:pt x="183072" y="350753"/>
                  </a:lnTo>
                  <a:lnTo>
                    <a:pt x="179387" y="354366"/>
                  </a:lnTo>
                  <a:lnTo>
                    <a:pt x="175900" y="355716"/>
                  </a:lnTo>
                  <a:lnTo>
                    <a:pt x="199421" y="355716"/>
                  </a:lnTo>
                  <a:lnTo>
                    <a:pt x="200831" y="352491"/>
                  </a:lnTo>
                  <a:lnTo>
                    <a:pt x="200967" y="338387"/>
                  </a:lnTo>
                  <a:lnTo>
                    <a:pt x="197721" y="331581"/>
                  </a:lnTo>
                  <a:lnTo>
                    <a:pt x="192329" y="326691"/>
                  </a:lnTo>
                  <a:lnTo>
                    <a:pt x="196255" y="322199"/>
                  </a:lnTo>
                  <a:lnTo>
                    <a:pt x="198548" y="316524"/>
                  </a:lnTo>
                  <a:lnTo>
                    <a:pt x="198674" y="303812"/>
                  </a:lnTo>
                  <a:lnTo>
                    <a:pt x="196109" y="297645"/>
                  </a:lnTo>
                  <a:lnTo>
                    <a:pt x="191690" y="292881"/>
                  </a:lnTo>
                  <a:lnTo>
                    <a:pt x="195994" y="288284"/>
                  </a:lnTo>
                  <a:lnTo>
                    <a:pt x="198548" y="282316"/>
                  </a:lnTo>
                  <a:lnTo>
                    <a:pt x="198559" y="269133"/>
                  </a:lnTo>
                  <a:close/>
                </a:path>
                <a:path w="233044" h="372109">
                  <a:moveTo>
                    <a:pt x="172151" y="16250"/>
                  </a:moveTo>
                  <a:lnTo>
                    <a:pt x="116383" y="16250"/>
                  </a:lnTo>
                  <a:lnTo>
                    <a:pt x="155324" y="24132"/>
                  </a:lnTo>
                  <a:lnTo>
                    <a:pt x="187160" y="45612"/>
                  </a:lnTo>
                  <a:lnTo>
                    <a:pt x="208644" y="77445"/>
                  </a:lnTo>
                  <a:lnTo>
                    <a:pt x="216527" y="116383"/>
                  </a:lnTo>
                  <a:lnTo>
                    <a:pt x="216327" y="126513"/>
                  </a:lnTo>
                  <a:lnTo>
                    <a:pt x="203570" y="185977"/>
                  </a:lnTo>
                  <a:lnTo>
                    <a:pt x="183775" y="236698"/>
                  </a:lnTo>
                  <a:lnTo>
                    <a:pt x="176664" y="252892"/>
                  </a:lnTo>
                  <a:lnTo>
                    <a:pt x="194418" y="252892"/>
                  </a:lnTo>
                  <a:lnTo>
                    <a:pt x="219238" y="190408"/>
                  </a:lnTo>
                  <a:lnTo>
                    <a:pt x="230037" y="150306"/>
                  </a:lnTo>
                  <a:lnTo>
                    <a:pt x="232767" y="116383"/>
                  </a:lnTo>
                  <a:lnTo>
                    <a:pt x="223607" y="71124"/>
                  </a:lnTo>
                  <a:lnTo>
                    <a:pt x="198641" y="34125"/>
                  </a:lnTo>
                  <a:lnTo>
                    <a:pt x="172151" y="16250"/>
                  </a:lnTo>
                  <a:close/>
                </a:path>
              </a:pathLst>
            </a:custGeom>
            <a:solidFill>
              <a:srgbClr val="FFFFFF"/>
            </a:solidFill>
          </p:spPr>
          <p:txBody>
            <a:bodyPr wrap="square" lIns="0" tIns="0" rIns="0" bIns="0" rtlCol="0"/>
            <a:lstStyle/>
            <a:p>
              <a:endParaRPr sz="1092"/>
            </a:p>
          </p:txBody>
        </p:sp>
        <p:pic>
          <p:nvPicPr>
            <p:cNvPr id="235" name="object 234"/>
            <p:cNvPicPr/>
            <p:nvPr/>
          </p:nvPicPr>
          <p:blipFill>
            <a:blip r:embed="rId76" cstate="print"/>
            <a:stretch>
              <a:fillRect/>
            </a:stretch>
          </p:blipFill>
          <p:spPr>
            <a:xfrm>
              <a:off x="3070533" y="8029761"/>
              <a:ext cx="84757" cy="100284"/>
            </a:xfrm>
            <a:prstGeom prst="rect">
              <a:avLst/>
            </a:prstGeom>
          </p:spPr>
        </p:pic>
        <p:sp>
          <p:nvSpPr>
            <p:cNvPr id="236" name="object 235"/>
            <p:cNvSpPr/>
            <p:nvPr/>
          </p:nvSpPr>
          <p:spPr>
            <a:xfrm>
              <a:off x="2916255" y="8141732"/>
              <a:ext cx="66675" cy="62865"/>
            </a:xfrm>
            <a:custGeom>
              <a:avLst/>
              <a:gdLst/>
              <a:ahLst/>
              <a:cxnLst/>
              <a:rect l="l" t="t" r="r" b="b"/>
              <a:pathLst>
                <a:path w="66675" h="62865">
                  <a:moveTo>
                    <a:pt x="61914" y="0"/>
                  </a:moveTo>
                  <a:lnTo>
                    <a:pt x="56448" y="0"/>
                  </a:lnTo>
                  <a:lnTo>
                    <a:pt x="40368" y="2614"/>
                  </a:lnTo>
                  <a:lnTo>
                    <a:pt x="22567" y="10989"/>
                  </a:lnTo>
                  <a:lnTo>
                    <a:pt x="7683" y="26793"/>
                  </a:lnTo>
                  <a:lnTo>
                    <a:pt x="356" y="51694"/>
                  </a:lnTo>
                  <a:lnTo>
                    <a:pt x="0" y="57055"/>
                  </a:lnTo>
                  <a:lnTo>
                    <a:pt x="4062" y="61694"/>
                  </a:lnTo>
                  <a:lnTo>
                    <a:pt x="14732" y="62364"/>
                  </a:lnTo>
                  <a:lnTo>
                    <a:pt x="19413" y="58322"/>
                  </a:lnTo>
                  <a:lnTo>
                    <a:pt x="19936" y="50417"/>
                  </a:lnTo>
                  <a:lnTo>
                    <a:pt x="20323" y="47988"/>
                  </a:lnTo>
                  <a:lnTo>
                    <a:pt x="48207" y="20742"/>
                  </a:lnTo>
                  <a:lnTo>
                    <a:pt x="62228" y="19329"/>
                  </a:lnTo>
                  <a:lnTo>
                    <a:pt x="66490" y="14868"/>
                  </a:lnTo>
                  <a:lnTo>
                    <a:pt x="66259" y="4261"/>
                  </a:lnTo>
                  <a:lnTo>
                    <a:pt x="61914" y="0"/>
                  </a:lnTo>
                  <a:close/>
                </a:path>
              </a:pathLst>
            </a:custGeom>
            <a:solidFill>
              <a:srgbClr val="FFFFFF"/>
            </a:solidFill>
          </p:spPr>
          <p:txBody>
            <a:bodyPr wrap="square" lIns="0" tIns="0" rIns="0" bIns="0" rtlCol="0"/>
            <a:lstStyle/>
            <a:p>
              <a:endParaRPr sz="1092"/>
            </a:p>
          </p:txBody>
        </p:sp>
      </p:grpSp>
      <p:grpSp>
        <p:nvGrpSpPr>
          <p:cNvPr id="237" name="object 236"/>
          <p:cNvGrpSpPr/>
          <p:nvPr userDrawn="1"/>
        </p:nvGrpSpPr>
        <p:grpSpPr>
          <a:xfrm>
            <a:off x="1739628" y="2598943"/>
            <a:ext cx="176757" cy="261459"/>
            <a:chOff x="2868574" y="4285849"/>
            <a:chExt cx="291465" cy="431165"/>
          </a:xfrm>
        </p:grpSpPr>
        <p:sp>
          <p:nvSpPr>
            <p:cNvPr id="238" name="object 237"/>
            <p:cNvSpPr/>
            <p:nvPr/>
          </p:nvSpPr>
          <p:spPr>
            <a:xfrm>
              <a:off x="2934738" y="4285849"/>
              <a:ext cx="224790" cy="323215"/>
            </a:xfrm>
            <a:custGeom>
              <a:avLst/>
              <a:gdLst/>
              <a:ahLst/>
              <a:cxnLst/>
              <a:rect l="l" t="t" r="r" b="b"/>
              <a:pathLst>
                <a:path w="224789" h="323214">
                  <a:moveTo>
                    <a:pt x="46610" y="162912"/>
                  </a:moveTo>
                  <a:lnTo>
                    <a:pt x="9522" y="225214"/>
                  </a:lnTo>
                  <a:lnTo>
                    <a:pt x="4588" y="236426"/>
                  </a:lnTo>
                  <a:lnTo>
                    <a:pt x="2497" y="248344"/>
                  </a:lnTo>
                  <a:lnTo>
                    <a:pt x="3260" y="260412"/>
                  </a:lnTo>
                  <a:lnTo>
                    <a:pt x="6883" y="272071"/>
                  </a:lnTo>
                  <a:lnTo>
                    <a:pt x="3951" y="277013"/>
                  </a:lnTo>
                  <a:lnTo>
                    <a:pt x="0" y="288282"/>
                  </a:lnTo>
                  <a:lnTo>
                    <a:pt x="654" y="299806"/>
                  </a:lnTo>
                  <a:lnTo>
                    <a:pt x="5576" y="310250"/>
                  </a:lnTo>
                  <a:lnTo>
                    <a:pt x="14422" y="318279"/>
                  </a:lnTo>
                  <a:lnTo>
                    <a:pt x="19396" y="321242"/>
                  </a:lnTo>
                  <a:lnTo>
                    <a:pt x="24904" y="322593"/>
                  </a:lnTo>
                  <a:lnTo>
                    <a:pt x="30317" y="322488"/>
                  </a:lnTo>
                  <a:lnTo>
                    <a:pt x="37752" y="321423"/>
                  </a:lnTo>
                  <a:lnTo>
                    <a:pt x="44700" y="318557"/>
                  </a:lnTo>
                  <a:lnTo>
                    <a:pt x="50795" y="313986"/>
                  </a:lnTo>
                  <a:lnTo>
                    <a:pt x="54330" y="309503"/>
                  </a:lnTo>
                  <a:lnTo>
                    <a:pt x="27444" y="309503"/>
                  </a:lnTo>
                  <a:lnTo>
                    <a:pt x="20988" y="307243"/>
                  </a:lnTo>
                  <a:lnTo>
                    <a:pt x="15915" y="302643"/>
                  </a:lnTo>
                  <a:lnTo>
                    <a:pt x="13095" y="296655"/>
                  </a:lnTo>
                  <a:lnTo>
                    <a:pt x="12721" y="290046"/>
                  </a:lnTo>
                  <a:lnTo>
                    <a:pt x="14988" y="283579"/>
                  </a:lnTo>
                  <a:lnTo>
                    <a:pt x="18401" y="277841"/>
                  </a:lnTo>
                  <a:lnTo>
                    <a:pt x="18862" y="277202"/>
                  </a:lnTo>
                  <a:lnTo>
                    <a:pt x="21993" y="273244"/>
                  </a:lnTo>
                  <a:lnTo>
                    <a:pt x="19951" y="269506"/>
                  </a:lnTo>
                  <a:lnTo>
                    <a:pt x="16353" y="260263"/>
                  </a:lnTo>
                  <a:lnTo>
                    <a:pt x="15259" y="250542"/>
                  </a:lnTo>
                  <a:lnTo>
                    <a:pt x="16660" y="240874"/>
                  </a:lnTo>
                  <a:lnTo>
                    <a:pt x="20548" y="231790"/>
                  </a:lnTo>
                  <a:lnTo>
                    <a:pt x="53741" y="176022"/>
                  </a:lnTo>
                  <a:lnTo>
                    <a:pt x="83523" y="176022"/>
                  </a:lnTo>
                  <a:lnTo>
                    <a:pt x="62604" y="163572"/>
                  </a:lnTo>
                  <a:lnTo>
                    <a:pt x="47720" y="163572"/>
                  </a:lnTo>
                  <a:lnTo>
                    <a:pt x="46610" y="162912"/>
                  </a:lnTo>
                  <a:close/>
                </a:path>
                <a:path w="224789" h="323214">
                  <a:moveTo>
                    <a:pt x="83523" y="176022"/>
                  </a:moveTo>
                  <a:lnTo>
                    <a:pt x="53741" y="176022"/>
                  </a:lnTo>
                  <a:lnTo>
                    <a:pt x="119006" y="214869"/>
                  </a:lnTo>
                  <a:lnTo>
                    <a:pt x="85813" y="270637"/>
                  </a:lnTo>
                  <a:lnTo>
                    <a:pt x="50495" y="289317"/>
                  </a:lnTo>
                  <a:lnTo>
                    <a:pt x="48599" y="294385"/>
                  </a:lnTo>
                  <a:lnTo>
                    <a:pt x="27444" y="309503"/>
                  </a:lnTo>
                  <a:lnTo>
                    <a:pt x="54330" y="309503"/>
                  </a:lnTo>
                  <a:lnTo>
                    <a:pt x="55667" y="307808"/>
                  </a:lnTo>
                  <a:lnTo>
                    <a:pt x="59112" y="302007"/>
                  </a:lnTo>
                  <a:lnTo>
                    <a:pt x="59311" y="301641"/>
                  </a:lnTo>
                  <a:lnTo>
                    <a:pt x="70618" y="298943"/>
                  </a:lnTo>
                  <a:lnTo>
                    <a:pt x="80890" y="293823"/>
                  </a:lnTo>
                  <a:lnTo>
                    <a:pt x="89754" y="286502"/>
                  </a:lnTo>
                  <a:lnTo>
                    <a:pt x="96839" y="277202"/>
                  </a:lnTo>
                  <a:lnTo>
                    <a:pt x="141728" y="201801"/>
                  </a:lnTo>
                  <a:lnTo>
                    <a:pt x="126785" y="201801"/>
                  </a:lnTo>
                  <a:lnTo>
                    <a:pt x="126628" y="201675"/>
                  </a:lnTo>
                  <a:lnTo>
                    <a:pt x="83523" y="176022"/>
                  </a:lnTo>
                  <a:close/>
                </a:path>
                <a:path w="224789" h="323214">
                  <a:moveTo>
                    <a:pt x="127639" y="94035"/>
                  </a:moveTo>
                  <a:lnTo>
                    <a:pt x="102545" y="94035"/>
                  </a:lnTo>
                  <a:lnTo>
                    <a:pt x="167810" y="132882"/>
                  </a:lnTo>
                  <a:lnTo>
                    <a:pt x="126785" y="201801"/>
                  </a:lnTo>
                  <a:lnTo>
                    <a:pt x="141728" y="201801"/>
                  </a:lnTo>
                  <a:lnTo>
                    <a:pt x="178930" y="139311"/>
                  </a:lnTo>
                  <a:lnTo>
                    <a:pt x="208652" y="139311"/>
                  </a:lnTo>
                  <a:lnTo>
                    <a:pt x="215076" y="134515"/>
                  </a:lnTo>
                  <a:lnTo>
                    <a:pt x="217541" y="130369"/>
                  </a:lnTo>
                  <a:lnTo>
                    <a:pt x="192375" y="130369"/>
                  </a:lnTo>
                  <a:lnTo>
                    <a:pt x="187464" y="129646"/>
                  </a:lnTo>
                  <a:lnTo>
                    <a:pt x="127639" y="94035"/>
                  </a:lnTo>
                  <a:close/>
                </a:path>
                <a:path w="224789" h="323214">
                  <a:moveTo>
                    <a:pt x="109938" y="29848"/>
                  </a:moveTo>
                  <a:lnTo>
                    <a:pt x="93844" y="33942"/>
                  </a:lnTo>
                  <a:lnTo>
                    <a:pt x="87069" y="38989"/>
                  </a:lnTo>
                  <a:lnTo>
                    <a:pt x="78567" y="53261"/>
                  </a:lnTo>
                  <a:lnTo>
                    <a:pt x="77363" y="61627"/>
                  </a:lnTo>
                  <a:lnTo>
                    <a:pt x="81237" y="76915"/>
                  </a:lnTo>
                  <a:lnTo>
                    <a:pt x="85530" y="83103"/>
                  </a:lnTo>
                  <a:lnTo>
                    <a:pt x="91572" y="87375"/>
                  </a:lnTo>
                  <a:lnTo>
                    <a:pt x="46610" y="162912"/>
                  </a:lnTo>
                  <a:lnTo>
                    <a:pt x="47720" y="163572"/>
                  </a:lnTo>
                  <a:lnTo>
                    <a:pt x="62604" y="163572"/>
                  </a:lnTo>
                  <a:lnTo>
                    <a:pt x="61531" y="162933"/>
                  </a:lnTo>
                  <a:lnTo>
                    <a:pt x="102545" y="94035"/>
                  </a:lnTo>
                  <a:lnTo>
                    <a:pt x="127639" y="94035"/>
                  </a:lnTo>
                  <a:lnTo>
                    <a:pt x="96011" y="75208"/>
                  </a:lnTo>
                  <a:lnTo>
                    <a:pt x="93038" y="71239"/>
                  </a:lnTo>
                  <a:lnTo>
                    <a:pt x="90650" y="61795"/>
                  </a:lnTo>
                  <a:lnTo>
                    <a:pt x="91362" y="56884"/>
                  </a:lnTo>
                  <a:lnTo>
                    <a:pt x="96347" y="48507"/>
                  </a:lnTo>
                  <a:lnTo>
                    <a:pt x="100325" y="45533"/>
                  </a:lnTo>
                  <a:lnTo>
                    <a:pt x="106430" y="43984"/>
                  </a:lnTo>
                  <a:lnTo>
                    <a:pt x="107833" y="43806"/>
                  </a:lnTo>
                  <a:lnTo>
                    <a:pt x="112587" y="43712"/>
                  </a:lnTo>
                  <a:lnTo>
                    <a:pt x="141725" y="43712"/>
                  </a:lnTo>
                  <a:lnTo>
                    <a:pt x="145060" y="38110"/>
                  </a:lnTo>
                  <a:lnTo>
                    <a:pt x="130115" y="38110"/>
                  </a:lnTo>
                  <a:lnTo>
                    <a:pt x="118294" y="31073"/>
                  </a:lnTo>
                  <a:lnTo>
                    <a:pt x="109938" y="29848"/>
                  </a:lnTo>
                  <a:close/>
                </a:path>
                <a:path w="224789" h="323214">
                  <a:moveTo>
                    <a:pt x="208652" y="139311"/>
                  </a:moveTo>
                  <a:lnTo>
                    <a:pt x="178930" y="139311"/>
                  </a:lnTo>
                  <a:lnTo>
                    <a:pt x="183391" y="141510"/>
                  </a:lnTo>
                  <a:lnTo>
                    <a:pt x="188229" y="142661"/>
                  </a:lnTo>
                  <a:lnTo>
                    <a:pt x="195506" y="142525"/>
                  </a:lnTo>
                  <a:lnTo>
                    <a:pt x="197893" y="142211"/>
                  </a:lnTo>
                  <a:lnTo>
                    <a:pt x="208301" y="139572"/>
                  </a:lnTo>
                  <a:lnTo>
                    <a:pt x="208652" y="139311"/>
                  </a:lnTo>
                  <a:close/>
                </a:path>
                <a:path w="224789" h="323214">
                  <a:moveTo>
                    <a:pt x="141725" y="43712"/>
                  </a:moveTo>
                  <a:lnTo>
                    <a:pt x="112587" y="43712"/>
                  </a:lnTo>
                  <a:lnTo>
                    <a:pt x="115906" y="44591"/>
                  </a:lnTo>
                  <a:lnTo>
                    <a:pt x="206134" y="98296"/>
                  </a:lnTo>
                  <a:lnTo>
                    <a:pt x="209097" y="102265"/>
                  </a:lnTo>
                  <a:lnTo>
                    <a:pt x="211495" y="111709"/>
                  </a:lnTo>
                  <a:lnTo>
                    <a:pt x="210783" y="116620"/>
                  </a:lnTo>
                  <a:lnTo>
                    <a:pt x="205799" y="124997"/>
                  </a:lnTo>
                  <a:lnTo>
                    <a:pt x="201820" y="127971"/>
                  </a:lnTo>
                  <a:lnTo>
                    <a:pt x="192375" y="130369"/>
                  </a:lnTo>
                  <a:lnTo>
                    <a:pt x="217541" y="130369"/>
                  </a:lnTo>
                  <a:lnTo>
                    <a:pt x="223568" y="120233"/>
                  </a:lnTo>
                  <a:lnTo>
                    <a:pt x="224782" y="111877"/>
                  </a:lnTo>
                  <a:lnTo>
                    <a:pt x="220699" y="95783"/>
                  </a:lnTo>
                  <a:lnTo>
                    <a:pt x="215641" y="89019"/>
                  </a:lnTo>
                  <a:lnTo>
                    <a:pt x="205579" y="83030"/>
                  </a:lnTo>
                  <a:lnTo>
                    <a:pt x="209484" y="76464"/>
                  </a:lnTo>
                  <a:lnTo>
                    <a:pt x="194542" y="76464"/>
                  </a:lnTo>
                  <a:lnTo>
                    <a:pt x="141151" y="44675"/>
                  </a:lnTo>
                  <a:lnTo>
                    <a:pt x="141725" y="43712"/>
                  </a:lnTo>
                  <a:close/>
                </a:path>
                <a:path w="224789" h="323214">
                  <a:moveTo>
                    <a:pt x="205498" y="12404"/>
                  </a:moveTo>
                  <a:lnTo>
                    <a:pt x="178512" y="12404"/>
                  </a:lnTo>
                  <a:lnTo>
                    <a:pt x="186009" y="14362"/>
                  </a:lnTo>
                  <a:lnTo>
                    <a:pt x="192909" y="18466"/>
                  </a:lnTo>
                  <a:lnTo>
                    <a:pt x="202337" y="26007"/>
                  </a:lnTo>
                  <a:lnTo>
                    <a:pt x="208541" y="34916"/>
                  </a:lnTo>
                  <a:lnTo>
                    <a:pt x="210957" y="44014"/>
                  </a:lnTo>
                  <a:lnTo>
                    <a:pt x="209024" y="52120"/>
                  </a:lnTo>
                  <a:lnTo>
                    <a:pt x="194542" y="76464"/>
                  </a:lnTo>
                  <a:lnTo>
                    <a:pt x="209484" y="76464"/>
                  </a:lnTo>
                  <a:lnTo>
                    <a:pt x="220060" y="58685"/>
                  </a:lnTo>
                  <a:lnTo>
                    <a:pt x="223754" y="45717"/>
                  </a:lnTo>
                  <a:lnTo>
                    <a:pt x="221111" y="31746"/>
                  </a:lnTo>
                  <a:lnTo>
                    <a:pt x="212796" y="18431"/>
                  </a:lnTo>
                  <a:lnTo>
                    <a:pt x="205498" y="12404"/>
                  </a:lnTo>
                  <a:close/>
                </a:path>
                <a:path w="224789" h="323214">
                  <a:moveTo>
                    <a:pt x="167776" y="0"/>
                  </a:moveTo>
                  <a:lnTo>
                    <a:pt x="154237" y="4333"/>
                  </a:lnTo>
                  <a:lnTo>
                    <a:pt x="144607" y="13765"/>
                  </a:lnTo>
                  <a:lnTo>
                    <a:pt x="130115" y="38110"/>
                  </a:lnTo>
                  <a:lnTo>
                    <a:pt x="145060" y="38110"/>
                  </a:lnTo>
                  <a:lnTo>
                    <a:pt x="158638" y="15294"/>
                  </a:lnTo>
                  <a:lnTo>
                    <a:pt x="164732" y="12665"/>
                  </a:lnTo>
                  <a:lnTo>
                    <a:pt x="178512" y="12404"/>
                  </a:lnTo>
                  <a:lnTo>
                    <a:pt x="205498" y="12404"/>
                  </a:lnTo>
                  <a:lnTo>
                    <a:pt x="199474" y="7430"/>
                  </a:lnTo>
                  <a:lnTo>
                    <a:pt x="183448" y="965"/>
                  </a:lnTo>
                  <a:lnTo>
                    <a:pt x="167776" y="0"/>
                  </a:lnTo>
                  <a:close/>
                </a:path>
              </a:pathLst>
            </a:custGeom>
            <a:solidFill>
              <a:srgbClr val="FFFFFF"/>
            </a:solidFill>
          </p:spPr>
          <p:txBody>
            <a:bodyPr wrap="square" lIns="0" tIns="0" rIns="0" bIns="0" rtlCol="0"/>
            <a:lstStyle/>
            <a:p>
              <a:endParaRPr sz="1092"/>
            </a:p>
          </p:txBody>
        </p:sp>
        <p:pic>
          <p:nvPicPr>
            <p:cNvPr id="239" name="object 238"/>
            <p:cNvPicPr/>
            <p:nvPr/>
          </p:nvPicPr>
          <p:blipFill>
            <a:blip r:embed="rId77" cstate="print"/>
            <a:stretch>
              <a:fillRect/>
            </a:stretch>
          </p:blipFill>
          <p:spPr>
            <a:xfrm>
              <a:off x="2868574" y="4611741"/>
              <a:ext cx="78647" cy="104646"/>
            </a:xfrm>
            <a:prstGeom prst="rect">
              <a:avLst/>
            </a:prstGeom>
          </p:spPr>
        </p:pic>
      </p:grpSp>
      <p:sp>
        <p:nvSpPr>
          <p:cNvPr id="240" name="object 239"/>
          <p:cNvSpPr/>
          <p:nvPr userDrawn="1"/>
        </p:nvSpPr>
        <p:spPr>
          <a:xfrm>
            <a:off x="1115033" y="3160806"/>
            <a:ext cx="298446" cy="274551"/>
          </a:xfrm>
          <a:custGeom>
            <a:avLst/>
            <a:gdLst/>
            <a:ahLst/>
            <a:cxnLst/>
            <a:rect l="l" t="t" r="r" b="b"/>
            <a:pathLst>
              <a:path w="492125" h="452754">
                <a:moveTo>
                  <a:pt x="71704" y="139966"/>
                </a:moveTo>
                <a:lnTo>
                  <a:pt x="69773" y="138023"/>
                </a:lnTo>
                <a:lnTo>
                  <a:pt x="67373" y="138023"/>
                </a:lnTo>
                <a:lnTo>
                  <a:pt x="31242" y="138023"/>
                </a:lnTo>
                <a:lnTo>
                  <a:pt x="29298" y="139966"/>
                </a:lnTo>
                <a:lnTo>
                  <a:pt x="29298" y="144754"/>
                </a:lnTo>
                <a:lnTo>
                  <a:pt x="31242" y="146697"/>
                </a:lnTo>
                <a:lnTo>
                  <a:pt x="69773" y="146697"/>
                </a:lnTo>
                <a:lnTo>
                  <a:pt x="71704" y="144754"/>
                </a:lnTo>
                <a:lnTo>
                  <a:pt x="71704" y="139966"/>
                </a:lnTo>
                <a:close/>
              </a:path>
              <a:path w="492125" h="452754">
                <a:moveTo>
                  <a:pt x="467525" y="139966"/>
                </a:moveTo>
                <a:lnTo>
                  <a:pt x="465569" y="138023"/>
                </a:lnTo>
                <a:lnTo>
                  <a:pt x="427062" y="138023"/>
                </a:lnTo>
                <a:lnTo>
                  <a:pt x="425119" y="139966"/>
                </a:lnTo>
                <a:lnTo>
                  <a:pt x="425119" y="144754"/>
                </a:lnTo>
                <a:lnTo>
                  <a:pt x="427062" y="146697"/>
                </a:lnTo>
                <a:lnTo>
                  <a:pt x="429450" y="146697"/>
                </a:lnTo>
                <a:lnTo>
                  <a:pt x="465569" y="146697"/>
                </a:lnTo>
                <a:lnTo>
                  <a:pt x="467525" y="144754"/>
                </a:lnTo>
                <a:lnTo>
                  <a:pt x="467525" y="139966"/>
                </a:lnTo>
                <a:close/>
              </a:path>
              <a:path w="492125" h="452754">
                <a:moveTo>
                  <a:pt x="492061" y="134162"/>
                </a:moveTo>
                <a:lnTo>
                  <a:pt x="489623" y="122123"/>
                </a:lnTo>
                <a:lnTo>
                  <a:pt x="487426" y="118872"/>
                </a:lnTo>
                <a:lnTo>
                  <a:pt x="482981" y="112280"/>
                </a:lnTo>
                <a:lnTo>
                  <a:pt x="476389" y="107835"/>
                </a:lnTo>
                <a:lnTo>
                  <a:pt x="476389" y="125742"/>
                </a:lnTo>
                <a:lnTo>
                  <a:pt x="476389" y="174523"/>
                </a:lnTo>
                <a:lnTo>
                  <a:pt x="476389" y="190195"/>
                </a:lnTo>
                <a:lnTo>
                  <a:pt x="476389" y="429818"/>
                </a:lnTo>
                <a:lnTo>
                  <a:pt x="469531" y="436676"/>
                </a:lnTo>
                <a:lnTo>
                  <a:pt x="23964" y="436676"/>
                </a:lnTo>
                <a:lnTo>
                  <a:pt x="17106" y="429818"/>
                </a:lnTo>
                <a:lnTo>
                  <a:pt x="17106" y="190195"/>
                </a:lnTo>
                <a:lnTo>
                  <a:pt x="299580" y="190195"/>
                </a:lnTo>
                <a:lnTo>
                  <a:pt x="266382" y="272275"/>
                </a:lnTo>
                <a:lnTo>
                  <a:pt x="266306" y="272554"/>
                </a:lnTo>
                <a:lnTo>
                  <a:pt x="266204" y="272846"/>
                </a:lnTo>
                <a:lnTo>
                  <a:pt x="264363" y="272084"/>
                </a:lnTo>
                <a:lnTo>
                  <a:pt x="260756" y="335051"/>
                </a:lnTo>
                <a:lnTo>
                  <a:pt x="264833" y="336931"/>
                </a:lnTo>
                <a:lnTo>
                  <a:pt x="262267" y="358584"/>
                </a:lnTo>
                <a:lnTo>
                  <a:pt x="263893" y="359194"/>
                </a:lnTo>
                <a:lnTo>
                  <a:pt x="276034" y="341934"/>
                </a:lnTo>
                <a:lnTo>
                  <a:pt x="279971" y="343636"/>
                </a:lnTo>
                <a:lnTo>
                  <a:pt x="281444" y="341934"/>
                </a:lnTo>
                <a:lnTo>
                  <a:pt x="288163" y="334149"/>
                </a:lnTo>
                <a:lnTo>
                  <a:pt x="321691" y="295287"/>
                </a:lnTo>
                <a:lnTo>
                  <a:pt x="320522" y="294817"/>
                </a:lnTo>
                <a:lnTo>
                  <a:pt x="320662" y="294538"/>
                </a:lnTo>
                <a:lnTo>
                  <a:pt x="320827" y="294297"/>
                </a:lnTo>
                <a:lnTo>
                  <a:pt x="321818" y="291858"/>
                </a:lnTo>
                <a:lnTo>
                  <a:pt x="362927" y="190195"/>
                </a:lnTo>
                <a:lnTo>
                  <a:pt x="476389" y="190195"/>
                </a:lnTo>
                <a:lnTo>
                  <a:pt x="476389" y="174523"/>
                </a:lnTo>
                <a:lnTo>
                  <a:pt x="369277" y="174523"/>
                </a:lnTo>
                <a:lnTo>
                  <a:pt x="391782" y="118872"/>
                </a:lnTo>
                <a:lnTo>
                  <a:pt x="469531" y="118872"/>
                </a:lnTo>
                <a:lnTo>
                  <a:pt x="476389" y="125742"/>
                </a:lnTo>
                <a:lnTo>
                  <a:pt x="476389" y="107835"/>
                </a:lnTo>
                <a:lnTo>
                  <a:pt x="473138" y="105638"/>
                </a:lnTo>
                <a:lnTo>
                  <a:pt x="461098" y="103200"/>
                </a:lnTo>
                <a:lnTo>
                  <a:pt x="398132" y="103200"/>
                </a:lnTo>
                <a:lnTo>
                  <a:pt x="424472" y="38074"/>
                </a:lnTo>
                <a:lnTo>
                  <a:pt x="424688" y="37528"/>
                </a:lnTo>
                <a:lnTo>
                  <a:pt x="426199" y="27622"/>
                </a:lnTo>
                <a:lnTo>
                  <a:pt x="423341" y="17881"/>
                </a:lnTo>
                <a:lnTo>
                  <a:pt x="418363" y="11531"/>
                </a:lnTo>
                <a:lnTo>
                  <a:pt x="418363" y="27749"/>
                </a:lnTo>
                <a:lnTo>
                  <a:pt x="417423" y="34594"/>
                </a:lnTo>
                <a:lnTo>
                  <a:pt x="416013" y="38074"/>
                </a:lnTo>
                <a:lnTo>
                  <a:pt x="413080" y="36893"/>
                </a:lnTo>
                <a:lnTo>
                  <a:pt x="413080" y="45351"/>
                </a:lnTo>
                <a:lnTo>
                  <a:pt x="313563" y="291363"/>
                </a:lnTo>
                <a:lnTo>
                  <a:pt x="313359" y="291592"/>
                </a:lnTo>
                <a:lnTo>
                  <a:pt x="313232" y="291858"/>
                </a:lnTo>
                <a:lnTo>
                  <a:pt x="308610" y="289991"/>
                </a:lnTo>
                <a:lnTo>
                  <a:pt x="308610" y="298450"/>
                </a:lnTo>
                <a:lnTo>
                  <a:pt x="277799" y="334149"/>
                </a:lnTo>
                <a:lnTo>
                  <a:pt x="271653" y="331431"/>
                </a:lnTo>
                <a:lnTo>
                  <a:pt x="268897" y="330174"/>
                </a:lnTo>
                <a:lnTo>
                  <a:pt x="271564" y="283464"/>
                </a:lnTo>
                <a:lnTo>
                  <a:pt x="308610" y="298450"/>
                </a:lnTo>
                <a:lnTo>
                  <a:pt x="308610" y="289991"/>
                </a:lnTo>
                <a:lnTo>
                  <a:pt x="292455" y="283464"/>
                </a:lnTo>
                <a:lnTo>
                  <a:pt x="273469" y="275793"/>
                </a:lnTo>
                <a:lnTo>
                  <a:pt x="273570" y="275488"/>
                </a:lnTo>
                <a:lnTo>
                  <a:pt x="273646" y="275196"/>
                </a:lnTo>
                <a:lnTo>
                  <a:pt x="274599" y="272846"/>
                </a:lnTo>
                <a:lnTo>
                  <a:pt x="308025" y="190195"/>
                </a:lnTo>
                <a:lnTo>
                  <a:pt x="314375" y="174523"/>
                </a:lnTo>
                <a:lnTo>
                  <a:pt x="335305" y="122770"/>
                </a:lnTo>
                <a:lnTo>
                  <a:pt x="373151" y="29197"/>
                </a:lnTo>
                <a:lnTo>
                  <a:pt x="413080" y="45351"/>
                </a:lnTo>
                <a:lnTo>
                  <a:pt x="413080" y="36893"/>
                </a:lnTo>
                <a:lnTo>
                  <a:pt x="394055" y="29197"/>
                </a:lnTo>
                <a:lnTo>
                  <a:pt x="376085" y="21932"/>
                </a:lnTo>
                <a:lnTo>
                  <a:pt x="379171" y="14312"/>
                </a:lnTo>
                <a:lnTo>
                  <a:pt x="382739" y="11176"/>
                </a:lnTo>
                <a:lnTo>
                  <a:pt x="392658" y="8026"/>
                </a:lnTo>
                <a:lnTo>
                  <a:pt x="398462" y="8343"/>
                </a:lnTo>
                <a:lnTo>
                  <a:pt x="403923" y="10553"/>
                </a:lnTo>
                <a:lnTo>
                  <a:pt x="411175" y="14947"/>
                </a:lnTo>
                <a:lnTo>
                  <a:pt x="416128" y="20942"/>
                </a:lnTo>
                <a:lnTo>
                  <a:pt x="418363" y="27749"/>
                </a:lnTo>
                <a:lnTo>
                  <a:pt x="418363" y="11531"/>
                </a:lnTo>
                <a:lnTo>
                  <a:pt x="392010" y="0"/>
                </a:lnTo>
                <a:lnTo>
                  <a:pt x="378104" y="4432"/>
                </a:lnTo>
                <a:lnTo>
                  <a:pt x="372795" y="9169"/>
                </a:lnTo>
                <a:lnTo>
                  <a:pt x="333197" y="107086"/>
                </a:lnTo>
                <a:lnTo>
                  <a:pt x="326847" y="107086"/>
                </a:lnTo>
                <a:lnTo>
                  <a:pt x="326847" y="122770"/>
                </a:lnTo>
                <a:lnTo>
                  <a:pt x="305917" y="174523"/>
                </a:lnTo>
                <a:lnTo>
                  <a:pt x="15938" y="174523"/>
                </a:lnTo>
                <a:lnTo>
                  <a:pt x="15938" y="129628"/>
                </a:lnTo>
                <a:lnTo>
                  <a:pt x="22809" y="122770"/>
                </a:lnTo>
                <a:lnTo>
                  <a:pt x="326847" y="122770"/>
                </a:lnTo>
                <a:lnTo>
                  <a:pt x="326847" y="107086"/>
                </a:lnTo>
                <a:lnTo>
                  <a:pt x="31242" y="107086"/>
                </a:lnTo>
                <a:lnTo>
                  <a:pt x="19202" y="109893"/>
                </a:lnTo>
                <a:lnTo>
                  <a:pt x="9347" y="117348"/>
                </a:lnTo>
                <a:lnTo>
                  <a:pt x="2705" y="128003"/>
                </a:lnTo>
                <a:lnTo>
                  <a:pt x="266" y="140423"/>
                </a:lnTo>
                <a:lnTo>
                  <a:pt x="0" y="419950"/>
                </a:lnTo>
                <a:lnTo>
                  <a:pt x="2667" y="432219"/>
                </a:lnTo>
                <a:lnTo>
                  <a:pt x="9804" y="442556"/>
                </a:lnTo>
                <a:lnTo>
                  <a:pt x="20142" y="449694"/>
                </a:lnTo>
                <a:lnTo>
                  <a:pt x="32397" y="452361"/>
                </a:lnTo>
                <a:lnTo>
                  <a:pt x="461098" y="452361"/>
                </a:lnTo>
                <a:lnTo>
                  <a:pt x="473138" y="449922"/>
                </a:lnTo>
                <a:lnTo>
                  <a:pt x="482981" y="443280"/>
                </a:lnTo>
                <a:lnTo>
                  <a:pt x="487426" y="436676"/>
                </a:lnTo>
                <a:lnTo>
                  <a:pt x="489623" y="433438"/>
                </a:lnTo>
                <a:lnTo>
                  <a:pt x="492061" y="421398"/>
                </a:lnTo>
                <a:lnTo>
                  <a:pt x="492061" y="190195"/>
                </a:lnTo>
                <a:lnTo>
                  <a:pt x="492061" y="174523"/>
                </a:lnTo>
                <a:lnTo>
                  <a:pt x="492061" y="134162"/>
                </a:lnTo>
                <a:close/>
              </a:path>
            </a:pathLst>
          </a:custGeom>
          <a:solidFill>
            <a:srgbClr val="FFFFFF"/>
          </a:solidFill>
        </p:spPr>
        <p:txBody>
          <a:bodyPr wrap="square" lIns="0" tIns="0" rIns="0" bIns="0" rtlCol="0"/>
          <a:lstStyle/>
          <a:p>
            <a:endParaRPr sz="1092"/>
          </a:p>
        </p:txBody>
      </p:sp>
      <p:grpSp>
        <p:nvGrpSpPr>
          <p:cNvPr id="241" name="object 240"/>
          <p:cNvGrpSpPr/>
          <p:nvPr userDrawn="1"/>
        </p:nvGrpSpPr>
        <p:grpSpPr>
          <a:xfrm>
            <a:off x="1149680" y="4880635"/>
            <a:ext cx="229900" cy="247982"/>
            <a:chOff x="1895774" y="8048529"/>
            <a:chExt cx="379095" cy="408940"/>
          </a:xfrm>
        </p:grpSpPr>
        <p:sp>
          <p:nvSpPr>
            <p:cNvPr id="242" name="object 241"/>
            <p:cNvSpPr/>
            <p:nvPr/>
          </p:nvSpPr>
          <p:spPr>
            <a:xfrm>
              <a:off x="1895767" y="8185371"/>
              <a:ext cx="247650" cy="272415"/>
            </a:xfrm>
            <a:custGeom>
              <a:avLst/>
              <a:gdLst/>
              <a:ahLst/>
              <a:cxnLst/>
              <a:rect l="l" t="t" r="r" b="b"/>
              <a:pathLst>
                <a:path w="247650" h="272415">
                  <a:moveTo>
                    <a:pt x="228282" y="49784"/>
                  </a:moveTo>
                  <a:lnTo>
                    <a:pt x="227482" y="48069"/>
                  </a:lnTo>
                  <a:lnTo>
                    <a:pt x="224713" y="45783"/>
                  </a:lnTo>
                  <a:lnTo>
                    <a:pt x="222897" y="45313"/>
                  </a:lnTo>
                  <a:lnTo>
                    <a:pt x="221145" y="45669"/>
                  </a:lnTo>
                  <a:lnTo>
                    <a:pt x="216268" y="46621"/>
                  </a:lnTo>
                  <a:lnTo>
                    <a:pt x="216268" y="58851"/>
                  </a:lnTo>
                  <a:lnTo>
                    <a:pt x="216268" y="63233"/>
                  </a:lnTo>
                  <a:lnTo>
                    <a:pt x="108953" y="83947"/>
                  </a:lnTo>
                  <a:lnTo>
                    <a:pt x="108953" y="79552"/>
                  </a:lnTo>
                  <a:lnTo>
                    <a:pt x="216268" y="58851"/>
                  </a:lnTo>
                  <a:lnTo>
                    <a:pt x="216268" y="46621"/>
                  </a:lnTo>
                  <a:lnTo>
                    <a:pt x="98983" y="69240"/>
                  </a:lnTo>
                  <a:lnTo>
                    <a:pt x="96939" y="71716"/>
                  </a:lnTo>
                  <a:lnTo>
                    <a:pt x="96939" y="93014"/>
                  </a:lnTo>
                  <a:lnTo>
                    <a:pt x="97739" y="94716"/>
                  </a:lnTo>
                  <a:lnTo>
                    <a:pt x="100203" y="96748"/>
                  </a:lnTo>
                  <a:lnTo>
                    <a:pt x="101561" y="97218"/>
                  </a:lnTo>
                  <a:lnTo>
                    <a:pt x="102946" y="97218"/>
                  </a:lnTo>
                  <a:lnTo>
                    <a:pt x="103708" y="97205"/>
                  </a:lnTo>
                  <a:lnTo>
                    <a:pt x="172377" y="83947"/>
                  </a:lnTo>
                  <a:lnTo>
                    <a:pt x="226237" y="73545"/>
                  </a:lnTo>
                  <a:lnTo>
                    <a:pt x="228282" y="71069"/>
                  </a:lnTo>
                  <a:lnTo>
                    <a:pt x="228282" y="58851"/>
                  </a:lnTo>
                  <a:lnTo>
                    <a:pt x="228282" y="49784"/>
                  </a:lnTo>
                  <a:close/>
                </a:path>
                <a:path w="247650" h="272415">
                  <a:moveTo>
                    <a:pt x="247497" y="4495"/>
                  </a:moveTo>
                  <a:lnTo>
                    <a:pt x="246748" y="2908"/>
                  </a:lnTo>
                  <a:lnTo>
                    <a:pt x="245300" y="1612"/>
                  </a:lnTo>
                  <a:lnTo>
                    <a:pt x="243916" y="469"/>
                  </a:lnTo>
                  <a:lnTo>
                    <a:pt x="242100" y="0"/>
                  </a:lnTo>
                  <a:lnTo>
                    <a:pt x="235483" y="1282"/>
                  </a:lnTo>
                  <a:lnTo>
                    <a:pt x="235483" y="13525"/>
                  </a:lnTo>
                  <a:lnTo>
                    <a:pt x="235394" y="186448"/>
                  </a:lnTo>
                  <a:lnTo>
                    <a:pt x="201599" y="220802"/>
                  </a:lnTo>
                  <a:lnTo>
                    <a:pt x="175818" y="225717"/>
                  </a:lnTo>
                  <a:lnTo>
                    <a:pt x="167982" y="224967"/>
                  </a:lnTo>
                  <a:lnTo>
                    <a:pt x="150723" y="203517"/>
                  </a:lnTo>
                  <a:lnTo>
                    <a:pt x="156997" y="192633"/>
                  </a:lnTo>
                  <a:lnTo>
                    <a:pt x="193598" y="171411"/>
                  </a:lnTo>
                  <a:lnTo>
                    <a:pt x="212382" y="169672"/>
                  </a:lnTo>
                  <a:lnTo>
                    <a:pt x="220700" y="171030"/>
                  </a:lnTo>
                  <a:lnTo>
                    <a:pt x="222504" y="171513"/>
                  </a:lnTo>
                  <a:lnTo>
                    <a:pt x="224447" y="171132"/>
                  </a:lnTo>
                  <a:lnTo>
                    <a:pt x="226352" y="169672"/>
                  </a:lnTo>
                  <a:lnTo>
                    <a:pt x="227418" y="168859"/>
                  </a:lnTo>
                  <a:lnTo>
                    <a:pt x="228282" y="167106"/>
                  </a:lnTo>
                  <a:lnTo>
                    <a:pt x="228282" y="157975"/>
                  </a:lnTo>
                  <a:lnTo>
                    <a:pt x="228282" y="97358"/>
                  </a:lnTo>
                  <a:lnTo>
                    <a:pt x="228282" y="88290"/>
                  </a:lnTo>
                  <a:lnTo>
                    <a:pt x="227482" y="86588"/>
                  </a:lnTo>
                  <a:lnTo>
                    <a:pt x="224713" y="84302"/>
                  </a:lnTo>
                  <a:lnTo>
                    <a:pt x="222910" y="83832"/>
                  </a:lnTo>
                  <a:lnTo>
                    <a:pt x="98983" y="107746"/>
                  </a:lnTo>
                  <a:lnTo>
                    <a:pt x="96939" y="110210"/>
                  </a:lnTo>
                  <a:lnTo>
                    <a:pt x="96875" y="220421"/>
                  </a:lnTo>
                  <a:lnTo>
                    <a:pt x="94576" y="229831"/>
                  </a:lnTo>
                  <a:lnTo>
                    <a:pt x="63068" y="255117"/>
                  </a:lnTo>
                  <a:lnTo>
                    <a:pt x="37274" y="260045"/>
                  </a:lnTo>
                  <a:lnTo>
                    <a:pt x="29451" y="259308"/>
                  </a:lnTo>
                  <a:lnTo>
                    <a:pt x="20535" y="257695"/>
                  </a:lnTo>
                  <a:lnTo>
                    <a:pt x="14439" y="253707"/>
                  </a:lnTo>
                  <a:lnTo>
                    <a:pt x="12331" y="248208"/>
                  </a:lnTo>
                  <a:lnTo>
                    <a:pt x="12204" y="239471"/>
                  </a:lnTo>
                  <a:lnTo>
                    <a:pt x="12268" y="237705"/>
                  </a:lnTo>
                  <a:lnTo>
                    <a:pt x="45250" y="208788"/>
                  </a:lnTo>
                  <a:lnTo>
                    <a:pt x="70218" y="203860"/>
                  </a:lnTo>
                  <a:lnTo>
                    <a:pt x="74485" y="203860"/>
                  </a:lnTo>
                  <a:lnTo>
                    <a:pt x="78511" y="204355"/>
                  </a:lnTo>
                  <a:lnTo>
                    <a:pt x="83972" y="205854"/>
                  </a:lnTo>
                  <a:lnTo>
                    <a:pt x="85902" y="205460"/>
                  </a:lnTo>
                  <a:lnTo>
                    <a:pt x="87998" y="203860"/>
                  </a:lnTo>
                  <a:lnTo>
                    <a:pt x="88874" y="203200"/>
                  </a:lnTo>
                  <a:lnTo>
                    <a:pt x="89750" y="201422"/>
                  </a:lnTo>
                  <a:lnTo>
                    <a:pt x="89750" y="192303"/>
                  </a:lnTo>
                  <a:lnTo>
                    <a:pt x="89750" y="41643"/>
                  </a:lnTo>
                  <a:lnTo>
                    <a:pt x="235483" y="13525"/>
                  </a:lnTo>
                  <a:lnTo>
                    <a:pt x="235483" y="1282"/>
                  </a:lnTo>
                  <a:lnTo>
                    <a:pt x="79781" y="31330"/>
                  </a:lnTo>
                  <a:lnTo>
                    <a:pt x="77736" y="33807"/>
                  </a:lnTo>
                  <a:lnTo>
                    <a:pt x="77736" y="192303"/>
                  </a:lnTo>
                  <a:lnTo>
                    <a:pt x="68973" y="191884"/>
                  </a:lnTo>
                  <a:lnTo>
                    <a:pt x="21107" y="208241"/>
                  </a:lnTo>
                  <a:lnTo>
                    <a:pt x="0" y="237197"/>
                  </a:lnTo>
                  <a:lnTo>
                    <a:pt x="0" y="237705"/>
                  </a:lnTo>
                  <a:lnTo>
                    <a:pt x="27317" y="271132"/>
                  </a:lnTo>
                  <a:lnTo>
                    <a:pt x="34391" y="272046"/>
                  </a:lnTo>
                  <a:lnTo>
                    <a:pt x="38112" y="272046"/>
                  </a:lnTo>
                  <a:lnTo>
                    <a:pt x="79654" y="260045"/>
                  </a:lnTo>
                  <a:lnTo>
                    <a:pt x="108851" y="220802"/>
                  </a:lnTo>
                  <a:lnTo>
                    <a:pt x="108966" y="118059"/>
                  </a:lnTo>
                  <a:lnTo>
                    <a:pt x="216268" y="97358"/>
                  </a:lnTo>
                  <a:lnTo>
                    <a:pt x="216268" y="157975"/>
                  </a:lnTo>
                  <a:lnTo>
                    <a:pt x="207505" y="157556"/>
                  </a:lnTo>
                  <a:lnTo>
                    <a:pt x="198310" y="158305"/>
                  </a:lnTo>
                  <a:lnTo>
                    <a:pt x="159651" y="173926"/>
                  </a:lnTo>
                  <a:lnTo>
                    <a:pt x="138506" y="202946"/>
                  </a:lnTo>
                  <a:lnTo>
                    <a:pt x="139585" y="218033"/>
                  </a:lnTo>
                  <a:lnTo>
                    <a:pt x="175310" y="237705"/>
                  </a:lnTo>
                  <a:lnTo>
                    <a:pt x="185293" y="237197"/>
                  </a:lnTo>
                  <a:lnTo>
                    <a:pt x="195567" y="235292"/>
                  </a:lnTo>
                  <a:lnTo>
                    <a:pt x="205905" y="232016"/>
                  </a:lnTo>
                  <a:lnTo>
                    <a:pt x="218211" y="225717"/>
                  </a:lnTo>
                  <a:lnTo>
                    <a:pt x="222580" y="223481"/>
                  </a:lnTo>
                  <a:lnTo>
                    <a:pt x="235648" y="212471"/>
                  </a:lnTo>
                  <a:lnTo>
                    <a:pt x="244221" y="199974"/>
                  </a:lnTo>
                  <a:lnTo>
                    <a:pt x="247446" y="186944"/>
                  </a:lnTo>
                  <a:lnTo>
                    <a:pt x="247497" y="13525"/>
                  </a:lnTo>
                  <a:lnTo>
                    <a:pt x="247497" y="4495"/>
                  </a:lnTo>
                  <a:close/>
                </a:path>
              </a:pathLst>
            </a:custGeom>
            <a:solidFill>
              <a:srgbClr val="FFFFFF"/>
            </a:solidFill>
          </p:spPr>
          <p:txBody>
            <a:bodyPr wrap="square" lIns="0" tIns="0" rIns="0" bIns="0" rtlCol="0"/>
            <a:lstStyle/>
            <a:p>
              <a:endParaRPr sz="1092"/>
            </a:p>
          </p:txBody>
        </p:sp>
        <p:pic>
          <p:nvPicPr>
            <p:cNvPr id="243" name="object 242"/>
            <p:cNvPicPr/>
            <p:nvPr/>
          </p:nvPicPr>
          <p:blipFill>
            <a:blip r:embed="rId78" cstate="print"/>
            <a:stretch>
              <a:fillRect/>
            </a:stretch>
          </p:blipFill>
          <p:spPr>
            <a:xfrm>
              <a:off x="2093836" y="8048529"/>
              <a:ext cx="180476" cy="129849"/>
            </a:xfrm>
            <a:prstGeom prst="rect">
              <a:avLst/>
            </a:prstGeom>
          </p:spPr>
        </p:pic>
      </p:grpSp>
      <p:sp>
        <p:nvSpPr>
          <p:cNvPr id="2" name="CuadroTexto 1"/>
          <p:cNvSpPr txBox="1"/>
          <p:nvPr userDrawn="1"/>
        </p:nvSpPr>
        <p:spPr>
          <a:xfrm>
            <a:off x="3037905" y="372486"/>
            <a:ext cx="6351576" cy="1569660"/>
          </a:xfrm>
          <a:prstGeom prst="rect">
            <a:avLst/>
          </a:prstGeom>
          <a:noFill/>
        </p:spPr>
        <p:txBody>
          <a:bodyPr wrap="square" rtlCol="0">
            <a:spAutoFit/>
          </a:bodyPr>
          <a:lstStyle/>
          <a:p>
            <a:pPr algn="ctr"/>
            <a:r>
              <a:rPr lang="en-GB" sz="3200" b="0" spc="531" dirty="0">
                <a:solidFill>
                  <a:srgbClr val="FFFFFF"/>
                </a:solidFill>
                <a:latin typeface="Poppins Light"/>
                <a:cs typeface="Poppins Light"/>
              </a:rPr>
              <a:t>ICONS</a:t>
            </a:r>
            <a:r>
              <a:rPr lang="en-GB" sz="3200" b="0" dirty="0">
                <a:solidFill>
                  <a:srgbClr val="FFFFFF"/>
                </a:solidFill>
                <a:latin typeface="Poppins Light"/>
                <a:cs typeface="Poppins Light"/>
              </a:rPr>
              <a:t>/</a:t>
            </a:r>
            <a:r>
              <a:rPr lang="en-GB" sz="3200" b="0" spc="-925" dirty="0">
                <a:solidFill>
                  <a:srgbClr val="FFFFFF"/>
                </a:solidFill>
                <a:latin typeface="Poppins Light"/>
                <a:cs typeface="Poppins Light"/>
              </a:rPr>
              <a:t> </a:t>
            </a:r>
            <a:r>
              <a:rPr lang="en-GB" sz="3200" dirty="0">
                <a:solidFill>
                  <a:srgbClr val="FFFFFF"/>
                </a:solidFill>
                <a:latin typeface="Times New Roman"/>
                <a:cs typeface="Times New Roman"/>
              </a:rPr>
              <a:t>graphic</a:t>
            </a:r>
            <a:r>
              <a:rPr lang="en-GB" sz="3200" spc="3" dirty="0">
                <a:solidFill>
                  <a:srgbClr val="FFFFFF"/>
                </a:solidFill>
                <a:latin typeface="Times New Roman"/>
                <a:cs typeface="Times New Roman"/>
              </a:rPr>
              <a:t> </a:t>
            </a:r>
            <a:r>
              <a:rPr lang="en-GB" sz="3200" spc="-6" dirty="0">
                <a:solidFill>
                  <a:srgbClr val="FFFFFF"/>
                </a:solidFill>
                <a:latin typeface="Times New Roman"/>
                <a:cs typeface="Times New Roman"/>
              </a:rPr>
              <a:t>resources</a:t>
            </a:r>
            <a:br>
              <a:rPr lang="en-GB" sz="3200" spc="-6" dirty="0">
                <a:solidFill>
                  <a:srgbClr val="FFFFFF"/>
                </a:solidFill>
                <a:latin typeface="Times New Roman"/>
                <a:cs typeface="Times New Roman"/>
              </a:rPr>
            </a:br>
            <a:r>
              <a:rPr lang="en-GB" sz="3200" spc="-6" dirty="0">
                <a:solidFill>
                  <a:srgbClr val="FFFFFF"/>
                </a:solidFill>
                <a:latin typeface="Times New Roman"/>
                <a:cs typeface="Times New Roman"/>
              </a:rPr>
              <a:t>(select one, copy and paste in other slides, in the boxes, </a:t>
            </a:r>
            <a:r>
              <a:rPr lang="en-GB" sz="3200" spc="-6" dirty="0" err="1">
                <a:solidFill>
                  <a:srgbClr val="FFFFFF"/>
                </a:solidFill>
                <a:latin typeface="Times New Roman"/>
                <a:cs typeface="Times New Roman"/>
              </a:rPr>
              <a:t>etc</a:t>
            </a:r>
            <a:r>
              <a:rPr lang="en-GB" sz="3200" spc="-6" dirty="0">
                <a:solidFill>
                  <a:srgbClr val="FFFFFF"/>
                </a:solidFill>
                <a:latin typeface="Times New Roman"/>
                <a:cs typeface="Times New Roman"/>
              </a:rPr>
              <a:t>)</a:t>
            </a:r>
            <a:endParaRPr lang="en-GB" sz="3200" dirty="0"/>
          </a:p>
        </p:txBody>
      </p:sp>
    </p:spTree>
    <p:extLst>
      <p:ext uri="{BB962C8B-B14F-4D97-AF65-F5344CB8AC3E}">
        <p14:creationId xmlns:p14="http://schemas.microsoft.com/office/powerpoint/2010/main" val="4148709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GOALS">
    <p:bg>
      <p:bgPr>
        <a:solidFill>
          <a:schemeClr val="bg1"/>
        </a:solidFill>
        <a:effectLst/>
      </p:bgPr>
    </p:bg>
    <p:spTree>
      <p:nvGrpSpPr>
        <p:cNvPr id="1" name=""/>
        <p:cNvGrpSpPr/>
        <p:nvPr/>
      </p:nvGrpSpPr>
      <p:grpSpPr>
        <a:xfrm>
          <a:off x="0" y="0"/>
          <a:ext cx="0" cy="0"/>
          <a:chOff x="0" y="0"/>
          <a:chExt cx="0" cy="0"/>
        </a:xfrm>
      </p:grpSpPr>
      <p:grpSp>
        <p:nvGrpSpPr>
          <p:cNvPr id="45" name="object 2"/>
          <p:cNvGrpSpPr/>
          <p:nvPr userDrawn="1"/>
        </p:nvGrpSpPr>
        <p:grpSpPr>
          <a:xfrm>
            <a:off x="0" y="385"/>
            <a:ext cx="12288272" cy="6857615"/>
            <a:chOff x="0" y="0"/>
            <a:chExt cx="20104099" cy="11308715"/>
          </a:xfrm>
        </p:grpSpPr>
        <p:pic>
          <p:nvPicPr>
            <p:cNvPr id="46" name="object 3"/>
            <p:cNvPicPr/>
            <p:nvPr userDrawn="1"/>
          </p:nvPicPr>
          <p:blipFill>
            <a:blip r:embed="rId2" cstate="print"/>
            <a:stretch>
              <a:fillRect/>
            </a:stretch>
          </p:blipFill>
          <p:spPr>
            <a:xfrm>
              <a:off x="0" y="0"/>
              <a:ext cx="20104099" cy="11308557"/>
            </a:xfrm>
            <a:prstGeom prst="rect">
              <a:avLst/>
            </a:prstGeom>
          </p:spPr>
        </p:pic>
        <p:sp>
          <p:nvSpPr>
            <p:cNvPr id="47" name="object 4"/>
            <p:cNvSpPr/>
            <p:nvPr/>
          </p:nvSpPr>
          <p:spPr>
            <a:xfrm>
              <a:off x="0" y="0"/>
              <a:ext cx="6805929" cy="11308715"/>
            </a:xfrm>
            <a:custGeom>
              <a:avLst/>
              <a:gdLst/>
              <a:ahLst/>
              <a:cxnLst/>
              <a:rect l="l" t="t" r="r" b="b"/>
              <a:pathLst>
                <a:path w="6805930" h="11308715">
                  <a:moveTo>
                    <a:pt x="6805614" y="0"/>
                  </a:moveTo>
                  <a:lnTo>
                    <a:pt x="0" y="0"/>
                  </a:lnTo>
                  <a:lnTo>
                    <a:pt x="0" y="11308556"/>
                  </a:lnTo>
                  <a:lnTo>
                    <a:pt x="6805614" y="11308556"/>
                  </a:lnTo>
                  <a:lnTo>
                    <a:pt x="6805614" y="0"/>
                  </a:lnTo>
                  <a:close/>
                </a:path>
              </a:pathLst>
            </a:custGeom>
            <a:solidFill>
              <a:srgbClr val="E84E1B">
                <a:alpha val="67999"/>
              </a:srgbClr>
            </a:solidFill>
          </p:spPr>
          <p:txBody>
            <a:bodyPr wrap="square" lIns="0" tIns="0" rIns="0" bIns="0" rtlCol="0"/>
            <a:lstStyle/>
            <a:p>
              <a:endParaRPr sz="1092" dirty="0"/>
            </a:p>
          </p:txBody>
        </p:sp>
      </p:grpSp>
      <p:grpSp>
        <p:nvGrpSpPr>
          <p:cNvPr id="49" name="object 6"/>
          <p:cNvGrpSpPr/>
          <p:nvPr userDrawn="1"/>
        </p:nvGrpSpPr>
        <p:grpSpPr>
          <a:xfrm>
            <a:off x="492310" y="691037"/>
            <a:ext cx="2750709" cy="6546"/>
            <a:chOff x="811798" y="1139570"/>
            <a:chExt cx="4535805" cy="10795"/>
          </a:xfrm>
        </p:grpSpPr>
        <p:sp>
          <p:nvSpPr>
            <p:cNvPr id="50"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p:spPr>
          <p:txBody>
            <a:bodyPr wrap="square" lIns="0" tIns="0" rIns="0" bIns="0" rtlCol="0"/>
            <a:lstStyle/>
            <a:p>
              <a:endParaRPr sz="1092" dirty="0"/>
            </a:p>
          </p:txBody>
        </p:sp>
        <p:sp>
          <p:nvSpPr>
            <p:cNvPr id="51"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rgbClr val="FFFFFF"/>
              </a:solidFill>
            </a:ln>
          </p:spPr>
          <p:txBody>
            <a:bodyPr wrap="square" lIns="0" tIns="0" rIns="0" bIns="0" rtlCol="0"/>
            <a:lstStyle/>
            <a:p>
              <a:endParaRPr sz="1092" dirty="0"/>
            </a:p>
          </p:txBody>
        </p:sp>
      </p:grpSp>
      <p:sp>
        <p:nvSpPr>
          <p:cNvPr id="59" name="object 16"/>
          <p:cNvSpPr/>
          <p:nvPr userDrawn="1"/>
        </p:nvSpPr>
        <p:spPr>
          <a:xfrm>
            <a:off x="4086118" y="270719"/>
            <a:ext cx="438234" cy="900281"/>
          </a:xfrm>
          <a:custGeom>
            <a:avLst/>
            <a:gdLst/>
            <a:ahLst/>
            <a:cxnLst/>
            <a:rect l="l" t="t" r="r" b="b"/>
            <a:pathLst>
              <a:path w="722629" h="1484630">
                <a:moveTo>
                  <a:pt x="600855" y="0"/>
                </a:moveTo>
                <a:lnTo>
                  <a:pt x="558721" y="22700"/>
                </a:lnTo>
                <a:lnTo>
                  <a:pt x="517966" y="46953"/>
                </a:lnTo>
                <a:lnTo>
                  <a:pt x="478608" y="72704"/>
                </a:lnTo>
                <a:lnTo>
                  <a:pt x="440666" y="99896"/>
                </a:lnTo>
                <a:lnTo>
                  <a:pt x="404157" y="128474"/>
                </a:lnTo>
                <a:lnTo>
                  <a:pt x="369099" y="158382"/>
                </a:lnTo>
                <a:lnTo>
                  <a:pt x="335510" y="189564"/>
                </a:lnTo>
                <a:lnTo>
                  <a:pt x="303409" y="221965"/>
                </a:lnTo>
                <a:lnTo>
                  <a:pt x="272812" y="255529"/>
                </a:lnTo>
                <a:lnTo>
                  <a:pt x="243740" y="290201"/>
                </a:lnTo>
                <a:lnTo>
                  <a:pt x="216208" y="325924"/>
                </a:lnTo>
                <a:lnTo>
                  <a:pt x="190236" y="362643"/>
                </a:lnTo>
                <a:lnTo>
                  <a:pt x="165840" y="400302"/>
                </a:lnTo>
                <a:lnTo>
                  <a:pt x="143041" y="438846"/>
                </a:lnTo>
                <a:lnTo>
                  <a:pt x="121854" y="478218"/>
                </a:lnTo>
                <a:lnTo>
                  <a:pt x="102299" y="518364"/>
                </a:lnTo>
                <a:lnTo>
                  <a:pt x="84392" y="559227"/>
                </a:lnTo>
                <a:lnTo>
                  <a:pt x="68154" y="600752"/>
                </a:lnTo>
                <a:lnTo>
                  <a:pt x="53600" y="642883"/>
                </a:lnTo>
                <a:lnTo>
                  <a:pt x="40749" y="685564"/>
                </a:lnTo>
                <a:lnTo>
                  <a:pt x="29620" y="728740"/>
                </a:lnTo>
                <a:lnTo>
                  <a:pt x="20230" y="772355"/>
                </a:lnTo>
                <a:lnTo>
                  <a:pt x="12598" y="816353"/>
                </a:lnTo>
                <a:lnTo>
                  <a:pt x="6740" y="860679"/>
                </a:lnTo>
                <a:lnTo>
                  <a:pt x="2676" y="905276"/>
                </a:lnTo>
                <a:lnTo>
                  <a:pt x="423" y="950089"/>
                </a:lnTo>
                <a:lnTo>
                  <a:pt x="0" y="995063"/>
                </a:lnTo>
                <a:lnTo>
                  <a:pt x="1423" y="1040142"/>
                </a:lnTo>
                <a:lnTo>
                  <a:pt x="4712" y="1085270"/>
                </a:lnTo>
                <a:lnTo>
                  <a:pt x="9884" y="1130391"/>
                </a:lnTo>
                <a:lnTo>
                  <a:pt x="16957" y="1175450"/>
                </a:lnTo>
                <a:lnTo>
                  <a:pt x="25949" y="1220390"/>
                </a:lnTo>
                <a:lnTo>
                  <a:pt x="36879" y="1265157"/>
                </a:lnTo>
                <a:lnTo>
                  <a:pt x="49764" y="1309695"/>
                </a:lnTo>
                <a:lnTo>
                  <a:pt x="64622" y="1353947"/>
                </a:lnTo>
                <a:lnTo>
                  <a:pt x="81471" y="1397858"/>
                </a:lnTo>
                <a:lnTo>
                  <a:pt x="100330" y="1441373"/>
                </a:lnTo>
                <a:lnTo>
                  <a:pt x="121216" y="1484446"/>
                </a:lnTo>
                <a:lnTo>
                  <a:pt x="163351" y="1461736"/>
                </a:lnTo>
                <a:lnTo>
                  <a:pt x="204106" y="1437482"/>
                </a:lnTo>
                <a:lnTo>
                  <a:pt x="243465" y="1411732"/>
                </a:lnTo>
                <a:lnTo>
                  <a:pt x="281408" y="1384540"/>
                </a:lnTo>
                <a:lnTo>
                  <a:pt x="317918" y="1355962"/>
                </a:lnTo>
                <a:lnTo>
                  <a:pt x="352976" y="1326054"/>
                </a:lnTo>
                <a:lnTo>
                  <a:pt x="386565" y="1294871"/>
                </a:lnTo>
                <a:lnTo>
                  <a:pt x="418667" y="1262470"/>
                </a:lnTo>
                <a:lnTo>
                  <a:pt x="449263" y="1228906"/>
                </a:lnTo>
                <a:lnTo>
                  <a:pt x="478336" y="1194235"/>
                </a:lnTo>
                <a:lnTo>
                  <a:pt x="505868" y="1158512"/>
                </a:lnTo>
                <a:lnTo>
                  <a:pt x="531840" y="1121793"/>
                </a:lnTo>
                <a:lnTo>
                  <a:pt x="556235" y="1084133"/>
                </a:lnTo>
                <a:lnTo>
                  <a:pt x="579035" y="1045590"/>
                </a:lnTo>
                <a:lnTo>
                  <a:pt x="600222" y="1006217"/>
                </a:lnTo>
                <a:lnTo>
                  <a:pt x="619777" y="966071"/>
                </a:lnTo>
                <a:lnTo>
                  <a:pt x="637683" y="925208"/>
                </a:lnTo>
                <a:lnTo>
                  <a:pt x="653922" y="883683"/>
                </a:lnTo>
                <a:lnTo>
                  <a:pt x="668475" y="841552"/>
                </a:lnTo>
                <a:lnTo>
                  <a:pt x="681325" y="798871"/>
                </a:lnTo>
                <a:lnTo>
                  <a:pt x="692454" y="755695"/>
                </a:lnTo>
                <a:lnTo>
                  <a:pt x="701844" y="712081"/>
                </a:lnTo>
                <a:lnTo>
                  <a:pt x="709476" y="668082"/>
                </a:lnTo>
                <a:lnTo>
                  <a:pt x="715333" y="623757"/>
                </a:lnTo>
                <a:lnTo>
                  <a:pt x="719397" y="579160"/>
                </a:lnTo>
                <a:lnTo>
                  <a:pt x="721650" y="534346"/>
                </a:lnTo>
                <a:lnTo>
                  <a:pt x="722073" y="489372"/>
                </a:lnTo>
                <a:lnTo>
                  <a:pt x="720650" y="444293"/>
                </a:lnTo>
                <a:lnTo>
                  <a:pt x="717361" y="399166"/>
                </a:lnTo>
                <a:lnTo>
                  <a:pt x="712188" y="354044"/>
                </a:lnTo>
                <a:lnTo>
                  <a:pt x="705115" y="308986"/>
                </a:lnTo>
                <a:lnTo>
                  <a:pt x="696122" y="264045"/>
                </a:lnTo>
                <a:lnTo>
                  <a:pt x="685193" y="219278"/>
                </a:lnTo>
                <a:lnTo>
                  <a:pt x="672308" y="174741"/>
                </a:lnTo>
                <a:lnTo>
                  <a:pt x="657449" y="130488"/>
                </a:lnTo>
                <a:lnTo>
                  <a:pt x="640600" y="86577"/>
                </a:lnTo>
                <a:lnTo>
                  <a:pt x="621741" y="43062"/>
                </a:lnTo>
                <a:lnTo>
                  <a:pt x="600855" y="0"/>
                </a:lnTo>
                <a:close/>
              </a:path>
            </a:pathLst>
          </a:custGeom>
          <a:solidFill>
            <a:srgbClr val="F39C70">
              <a:alpha val="55999"/>
            </a:srgbClr>
          </a:solidFill>
        </p:spPr>
        <p:txBody>
          <a:bodyPr wrap="square" lIns="0" tIns="0" rIns="0" bIns="0" rtlCol="0"/>
          <a:lstStyle/>
          <a:p>
            <a:endParaRPr sz="1092" dirty="0"/>
          </a:p>
        </p:txBody>
      </p:sp>
      <p:sp>
        <p:nvSpPr>
          <p:cNvPr id="60" name="object 17"/>
          <p:cNvSpPr/>
          <p:nvPr userDrawn="1"/>
        </p:nvSpPr>
        <p:spPr>
          <a:xfrm>
            <a:off x="3148377" y="0"/>
            <a:ext cx="730519" cy="835205"/>
          </a:xfrm>
          <a:custGeom>
            <a:avLst/>
            <a:gdLst/>
            <a:ahLst/>
            <a:cxnLst/>
            <a:rect l="l" t="t" r="r" b="b"/>
            <a:pathLst>
              <a:path w="1204595" h="1377315">
                <a:moveTo>
                  <a:pt x="527937" y="0"/>
                </a:moveTo>
                <a:lnTo>
                  <a:pt x="195" y="0"/>
                </a:lnTo>
                <a:lnTo>
                  <a:pt x="0" y="11388"/>
                </a:lnTo>
                <a:lnTo>
                  <a:pt x="807" y="58566"/>
                </a:lnTo>
                <a:lnTo>
                  <a:pt x="3215" y="105431"/>
                </a:lnTo>
                <a:lnTo>
                  <a:pt x="7199" y="151953"/>
                </a:lnTo>
                <a:lnTo>
                  <a:pt x="12736" y="198101"/>
                </a:lnTo>
                <a:lnTo>
                  <a:pt x="19802" y="243845"/>
                </a:lnTo>
                <a:lnTo>
                  <a:pt x="28375" y="289152"/>
                </a:lnTo>
                <a:lnTo>
                  <a:pt x="38432" y="333993"/>
                </a:lnTo>
                <a:lnTo>
                  <a:pt x="49947" y="378336"/>
                </a:lnTo>
                <a:lnTo>
                  <a:pt x="62899" y="422151"/>
                </a:lnTo>
                <a:lnTo>
                  <a:pt x="77264" y="465406"/>
                </a:lnTo>
                <a:lnTo>
                  <a:pt x="93019" y="508071"/>
                </a:lnTo>
                <a:lnTo>
                  <a:pt x="110140" y="550116"/>
                </a:lnTo>
                <a:lnTo>
                  <a:pt x="128604" y="591508"/>
                </a:lnTo>
                <a:lnTo>
                  <a:pt x="148387" y="632217"/>
                </a:lnTo>
                <a:lnTo>
                  <a:pt x="169466" y="672213"/>
                </a:lnTo>
                <a:lnTo>
                  <a:pt x="191819" y="711465"/>
                </a:lnTo>
                <a:lnTo>
                  <a:pt x="215420" y="749941"/>
                </a:lnTo>
                <a:lnTo>
                  <a:pt x="240248" y="787610"/>
                </a:lnTo>
                <a:lnTo>
                  <a:pt x="266279" y="824443"/>
                </a:lnTo>
                <a:lnTo>
                  <a:pt x="293489" y="860407"/>
                </a:lnTo>
                <a:lnTo>
                  <a:pt x="321855" y="895473"/>
                </a:lnTo>
                <a:lnTo>
                  <a:pt x="351353" y="929609"/>
                </a:lnTo>
                <a:lnTo>
                  <a:pt x="381961" y="962784"/>
                </a:lnTo>
                <a:lnTo>
                  <a:pt x="413655" y="994968"/>
                </a:lnTo>
                <a:lnTo>
                  <a:pt x="446411" y="1026129"/>
                </a:lnTo>
                <a:lnTo>
                  <a:pt x="480207" y="1056237"/>
                </a:lnTo>
                <a:lnTo>
                  <a:pt x="515019" y="1085261"/>
                </a:lnTo>
                <a:lnTo>
                  <a:pt x="550823" y="1113171"/>
                </a:lnTo>
                <a:lnTo>
                  <a:pt x="587596" y="1139934"/>
                </a:lnTo>
                <a:lnTo>
                  <a:pt x="625315" y="1165520"/>
                </a:lnTo>
                <a:lnTo>
                  <a:pt x="663957" y="1189899"/>
                </a:lnTo>
                <a:lnTo>
                  <a:pt x="703497" y="1213039"/>
                </a:lnTo>
                <a:lnTo>
                  <a:pt x="743913" y="1234910"/>
                </a:lnTo>
                <a:lnTo>
                  <a:pt x="785182" y="1255481"/>
                </a:lnTo>
                <a:lnTo>
                  <a:pt x="827280" y="1274721"/>
                </a:lnTo>
                <a:lnTo>
                  <a:pt x="870183" y="1292598"/>
                </a:lnTo>
                <a:lnTo>
                  <a:pt x="913869" y="1309083"/>
                </a:lnTo>
                <a:lnTo>
                  <a:pt x="958314" y="1324144"/>
                </a:lnTo>
                <a:lnTo>
                  <a:pt x="1003494" y="1337751"/>
                </a:lnTo>
                <a:lnTo>
                  <a:pt x="1049387" y="1349872"/>
                </a:lnTo>
                <a:lnTo>
                  <a:pt x="1095968" y="1360477"/>
                </a:lnTo>
                <a:lnTo>
                  <a:pt x="1143215" y="1369535"/>
                </a:lnTo>
                <a:lnTo>
                  <a:pt x="1191104" y="1377014"/>
                </a:lnTo>
                <a:lnTo>
                  <a:pt x="1196929" y="1328896"/>
                </a:lnTo>
                <a:lnTo>
                  <a:pt x="1201061" y="1280966"/>
                </a:lnTo>
                <a:lnTo>
                  <a:pt x="1203523" y="1233257"/>
                </a:lnTo>
                <a:lnTo>
                  <a:pt x="1204335" y="1185596"/>
                </a:lnTo>
                <a:lnTo>
                  <a:pt x="1203531" y="1138619"/>
                </a:lnTo>
                <a:lnTo>
                  <a:pt x="1201123" y="1091754"/>
                </a:lnTo>
                <a:lnTo>
                  <a:pt x="1197139" y="1045232"/>
                </a:lnTo>
                <a:lnTo>
                  <a:pt x="1191602" y="999083"/>
                </a:lnTo>
                <a:lnTo>
                  <a:pt x="1184536" y="953340"/>
                </a:lnTo>
                <a:lnTo>
                  <a:pt x="1175963" y="908032"/>
                </a:lnTo>
                <a:lnTo>
                  <a:pt x="1165906" y="863191"/>
                </a:lnTo>
                <a:lnTo>
                  <a:pt x="1154391" y="818848"/>
                </a:lnTo>
                <a:lnTo>
                  <a:pt x="1141439" y="775033"/>
                </a:lnTo>
                <a:lnTo>
                  <a:pt x="1127074" y="731777"/>
                </a:lnTo>
                <a:lnTo>
                  <a:pt x="1111319" y="689112"/>
                </a:lnTo>
                <a:lnTo>
                  <a:pt x="1094198" y="647068"/>
                </a:lnTo>
                <a:lnTo>
                  <a:pt x="1075734" y="605675"/>
                </a:lnTo>
                <a:lnTo>
                  <a:pt x="1055951" y="564965"/>
                </a:lnTo>
                <a:lnTo>
                  <a:pt x="1034872" y="524969"/>
                </a:lnTo>
                <a:lnTo>
                  <a:pt x="1012519" y="485718"/>
                </a:lnTo>
                <a:lnTo>
                  <a:pt x="988918" y="447241"/>
                </a:lnTo>
                <a:lnTo>
                  <a:pt x="964090" y="409571"/>
                </a:lnTo>
                <a:lnTo>
                  <a:pt x="938059" y="372739"/>
                </a:lnTo>
                <a:lnTo>
                  <a:pt x="910849" y="336774"/>
                </a:lnTo>
                <a:lnTo>
                  <a:pt x="882483" y="301708"/>
                </a:lnTo>
                <a:lnTo>
                  <a:pt x="852985" y="267572"/>
                </a:lnTo>
                <a:lnTo>
                  <a:pt x="822377" y="234397"/>
                </a:lnTo>
                <a:lnTo>
                  <a:pt x="790683" y="202213"/>
                </a:lnTo>
                <a:lnTo>
                  <a:pt x="757927" y="171052"/>
                </a:lnTo>
                <a:lnTo>
                  <a:pt x="724131" y="140943"/>
                </a:lnTo>
                <a:lnTo>
                  <a:pt x="689319" y="111919"/>
                </a:lnTo>
                <a:lnTo>
                  <a:pt x="653515" y="84010"/>
                </a:lnTo>
                <a:lnTo>
                  <a:pt x="616742" y="57247"/>
                </a:lnTo>
                <a:lnTo>
                  <a:pt x="579023" y="31661"/>
                </a:lnTo>
                <a:lnTo>
                  <a:pt x="540381" y="7282"/>
                </a:lnTo>
                <a:lnTo>
                  <a:pt x="527937" y="0"/>
                </a:lnTo>
                <a:close/>
              </a:path>
            </a:pathLst>
          </a:custGeom>
          <a:solidFill>
            <a:srgbClr val="E0A459">
              <a:alpha val="55999"/>
            </a:srgbClr>
          </a:solidFill>
        </p:spPr>
        <p:txBody>
          <a:bodyPr wrap="square" lIns="0" tIns="0" rIns="0" bIns="0" rtlCol="0"/>
          <a:lstStyle/>
          <a:p>
            <a:endParaRPr sz="1092" dirty="0"/>
          </a:p>
        </p:txBody>
      </p:sp>
      <p:sp>
        <p:nvSpPr>
          <p:cNvPr id="61" name="object 18"/>
          <p:cNvSpPr/>
          <p:nvPr userDrawn="1"/>
        </p:nvSpPr>
        <p:spPr>
          <a:xfrm>
            <a:off x="2352679" y="893648"/>
            <a:ext cx="1738303" cy="762813"/>
          </a:xfrm>
          <a:custGeom>
            <a:avLst/>
            <a:gdLst/>
            <a:ahLst/>
            <a:cxnLst/>
            <a:rect l="l" t="t" r="r" b="b"/>
            <a:pathLst>
              <a:path w="2866390" h="1257935">
                <a:moveTo>
                  <a:pt x="1166827" y="0"/>
                </a:moveTo>
                <a:lnTo>
                  <a:pt x="1122082" y="395"/>
                </a:lnTo>
                <a:lnTo>
                  <a:pt x="1077318" y="1762"/>
                </a:lnTo>
                <a:lnTo>
                  <a:pt x="1032550" y="4103"/>
                </a:lnTo>
                <a:lnTo>
                  <a:pt x="987795" y="7421"/>
                </a:lnTo>
                <a:lnTo>
                  <a:pt x="943071" y="11720"/>
                </a:lnTo>
                <a:lnTo>
                  <a:pt x="898392" y="17002"/>
                </a:lnTo>
                <a:lnTo>
                  <a:pt x="853776" y="23271"/>
                </a:lnTo>
                <a:lnTo>
                  <a:pt x="809239" y="30530"/>
                </a:lnTo>
                <a:lnTo>
                  <a:pt x="764798" y="38782"/>
                </a:lnTo>
                <a:lnTo>
                  <a:pt x="720469" y="48030"/>
                </a:lnTo>
                <a:lnTo>
                  <a:pt x="676268" y="58276"/>
                </a:lnTo>
                <a:lnTo>
                  <a:pt x="632213" y="69525"/>
                </a:lnTo>
                <a:lnTo>
                  <a:pt x="588319" y="81779"/>
                </a:lnTo>
                <a:lnTo>
                  <a:pt x="544603" y="95041"/>
                </a:lnTo>
                <a:lnTo>
                  <a:pt x="501081" y="109315"/>
                </a:lnTo>
                <a:lnTo>
                  <a:pt x="457771" y="124603"/>
                </a:lnTo>
                <a:lnTo>
                  <a:pt x="414688" y="140908"/>
                </a:lnTo>
                <a:lnTo>
                  <a:pt x="371849" y="158234"/>
                </a:lnTo>
                <a:lnTo>
                  <a:pt x="329271" y="176584"/>
                </a:lnTo>
                <a:lnTo>
                  <a:pt x="286970" y="195961"/>
                </a:lnTo>
                <a:lnTo>
                  <a:pt x="244962" y="216368"/>
                </a:lnTo>
                <a:lnTo>
                  <a:pt x="203264" y="237807"/>
                </a:lnTo>
                <a:lnTo>
                  <a:pt x="161892" y="260283"/>
                </a:lnTo>
                <a:lnTo>
                  <a:pt x="120863" y="283797"/>
                </a:lnTo>
                <a:lnTo>
                  <a:pt x="80194" y="308354"/>
                </a:lnTo>
                <a:lnTo>
                  <a:pt x="39901" y="333957"/>
                </a:lnTo>
                <a:lnTo>
                  <a:pt x="0" y="360607"/>
                </a:lnTo>
                <a:lnTo>
                  <a:pt x="27554" y="399890"/>
                </a:lnTo>
                <a:lnTo>
                  <a:pt x="55853" y="438337"/>
                </a:lnTo>
                <a:lnTo>
                  <a:pt x="84882" y="475946"/>
                </a:lnTo>
                <a:lnTo>
                  <a:pt x="114622" y="512714"/>
                </a:lnTo>
                <a:lnTo>
                  <a:pt x="145058" y="548636"/>
                </a:lnTo>
                <a:lnTo>
                  <a:pt x="176173" y="583711"/>
                </a:lnTo>
                <a:lnTo>
                  <a:pt x="207951" y="617935"/>
                </a:lnTo>
                <a:lnTo>
                  <a:pt x="240375" y="651305"/>
                </a:lnTo>
                <a:lnTo>
                  <a:pt x="273428" y="683818"/>
                </a:lnTo>
                <a:lnTo>
                  <a:pt x="307095" y="715471"/>
                </a:lnTo>
                <a:lnTo>
                  <a:pt x="341359" y="746261"/>
                </a:lnTo>
                <a:lnTo>
                  <a:pt x="376203" y="776184"/>
                </a:lnTo>
                <a:lnTo>
                  <a:pt x="411611" y="805238"/>
                </a:lnTo>
                <a:lnTo>
                  <a:pt x="447566" y="833420"/>
                </a:lnTo>
                <a:lnTo>
                  <a:pt x="484051" y="860726"/>
                </a:lnTo>
                <a:lnTo>
                  <a:pt x="521052" y="887154"/>
                </a:lnTo>
                <a:lnTo>
                  <a:pt x="558550" y="912699"/>
                </a:lnTo>
                <a:lnTo>
                  <a:pt x="596529" y="937360"/>
                </a:lnTo>
                <a:lnTo>
                  <a:pt x="634973" y="961133"/>
                </a:lnTo>
                <a:lnTo>
                  <a:pt x="673866" y="984016"/>
                </a:lnTo>
                <a:lnTo>
                  <a:pt x="713190" y="1006004"/>
                </a:lnTo>
                <a:lnTo>
                  <a:pt x="752930" y="1027095"/>
                </a:lnTo>
                <a:lnTo>
                  <a:pt x="793069" y="1047285"/>
                </a:lnTo>
                <a:lnTo>
                  <a:pt x="833590" y="1066573"/>
                </a:lnTo>
                <a:lnTo>
                  <a:pt x="874477" y="1084954"/>
                </a:lnTo>
                <a:lnTo>
                  <a:pt x="915714" y="1102425"/>
                </a:lnTo>
                <a:lnTo>
                  <a:pt x="957283" y="1118984"/>
                </a:lnTo>
                <a:lnTo>
                  <a:pt x="999169" y="1134627"/>
                </a:lnTo>
                <a:lnTo>
                  <a:pt x="1041355" y="1149352"/>
                </a:lnTo>
                <a:lnTo>
                  <a:pt x="1083825" y="1163154"/>
                </a:lnTo>
                <a:lnTo>
                  <a:pt x="1126562" y="1176032"/>
                </a:lnTo>
                <a:lnTo>
                  <a:pt x="1169549" y="1187982"/>
                </a:lnTo>
                <a:lnTo>
                  <a:pt x="1212770" y="1199000"/>
                </a:lnTo>
                <a:lnTo>
                  <a:pt x="1256209" y="1209085"/>
                </a:lnTo>
                <a:lnTo>
                  <a:pt x="1299849" y="1218232"/>
                </a:lnTo>
                <a:lnTo>
                  <a:pt x="1343674" y="1226439"/>
                </a:lnTo>
                <a:lnTo>
                  <a:pt x="1387666" y="1233702"/>
                </a:lnTo>
                <a:lnTo>
                  <a:pt x="1431811" y="1240019"/>
                </a:lnTo>
                <a:lnTo>
                  <a:pt x="1476090" y="1245386"/>
                </a:lnTo>
                <a:lnTo>
                  <a:pt x="1520489" y="1249800"/>
                </a:lnTo>
                <a:lnTo>
                  <a:pt x="1564989" y="1253259"/>
                </a:lnTo>
                <a:lnTo>
                  <a:pt x="1609575" y="1255759"/>
                </a:lnTo>
                <a:lnTo>
                  <a:pt x="1654231" y="1257296"/>
                </a:lnTo>
                <a:lnTo>
                  <a:pt x="1698939" y="1257869"/>
                </a:lnTo>
                <a:lnTo>
                  <a:pt x="1743683" y="1257474"/>
                </a:lnTo>
                <a:lnTo>
                  <a:pt x="1788447" y="1256107"/>
                </a:lnTo>
                <a:lnTo>
                  <a:pt x="1833214" y="1253766"/>
                </a:lnTo>
                <a:lnTo>
                  <a:pt x="1877969" y="1250448"/>
                </a:lnTo>
                <a:lnTo>
                  <a:pt x="1922693" y="1246149"/>
                </a:lnTo>
                <a:lnTo>
                  <a:pt x="1967371" y="1240866"/>
                </a:lnTo>
                <a:lnTo>
                  <a:pt x="2011987" y="1234597"/>
                </a:lnTo>
                <a:lnTo>
                  <a:pt x="2056524" y="1227338"/>
                </a:lnTo>
                <a:lnTo>
                  <a:pt x="2100965" y="1219087"/>
                </a:lnTo>
                <a:lnTo>
                  <a:pt x="2145293" y="1209839"/>
                </a:lnTo>
                <a:lnTo>
                  <a:pt x="2189494" y="1199592"/>
                </a:lnTo>
                <a:lnTo>
                  <a:pt x="2233549" y="1188344"/>
                </a:lnTo>
                <a:lnTo>
                  <a:pt x="2277442" y="1176090"/>
                </a:lnTo>
                <a:lnTo>
                  <a:pt x="2321158" y="1162828"/>
                </a:lnTo>
                <a:lnTo>
                  <a:pt x="2364679" y="1148554"/>
                </a:lnTo>
                <a:lnTo>
                  <a:pt x="2407988" y="1133266"/>
                </a:lnTo>
                <a:lnTo>
                  <a:pt x="2451071" y="1116960"/>
                </a:lnTo>
                <a:lnTo>
                  <a:pt x="2493909" y="1099634"/>
                </a:lnTo>
                <a:lnTo>
                  <a:pt x="2536487" y="1081284"/>
                </a:lnTo>
                <a:lnTo>
                  <a:pt x="2578788" y="1061908"/>
                </a:lnTo>
                <a:lnTo>
                  <a:pt x="2620796" y="1041501"/>
                </a:lnTo>
                <a:lnTo>
                  <a:pt x="2662493" y="1020062"/>
                </a:lnTo>
                <a:lnTo>
                  <a:pt x="2703864" y="997586"/>
                </a:lnTo>
                <a:lnTo>
                  <a:pt x="2744893" y="974071"/>
                </a:lnTo>
                <a:lnTo>
                  <a:pt x="2785562" y="949514"/>
                </a:lnTo>
                <a:lnTo>
                  <a:pt x="2825855" y="923912"/>
                </a:lnTo>
                <a:lnTo>
                  <a:pt x="2865766" y="897261"/>
                </a:lnTo>
                <a:lnTo>
                  <a:pt x="2838212" y="857978"/>
                </a:lnTo>
                <a:lnTo>
                  <a:pt x="2809913" y="819531"/>
                </a:lnTo>
                <a:lnTo>
                  <a:pt x="2780885" y="781922"/>
                </a:lnTo>
                <a:lnTo>
                  <a:pt x="2751145" y="745155"/>
                </a:lnTo>
                <a:lnTo>
                  <a:pt x="2720709" y="709233"/>
                </a:lnTo>
                <a:lnTo>
                  <a:pt x="2689594" y="674158"/>
                </a:lnTo>
                <a:lnTo>
                  <a:pt x="2657817" y="639934"/>
                </a:lnTo>
                <a:lnTo>
                  <a:pt x="2625393" y="606564"/>
                </a:lnTo>
                <a:lnTo>
                  <a:pt x="2592340" y="574051"/>
                </a:lnTo>
                <a:lnTo>
                  <a:pt x="2558673" y="542398"/>
                </a:lnTo>
                <a:lnTo>
                  <a:pt x="2524410" y="511608"/>
                </a:lnTo>
                <a:lnTo>
                  <a:pt x="2489566" y="481684"/>
                </a:lnTo>
                <a:lnTo>
                  <a:pt x="2454158" y="452630"/>
                </a:lnTo>
                <a:lnTo>
                  <a:pt x="2418203" y="424449"/>
                </a:lnTo>
                <a:lnTo>
                  <a:pt x="2381718" y="397143"/>
                </a:lnTo>
                <a:lnTo>
                  <a:pt x="2344718" y="370715"/>
                </a:lnTo>
                <a:lnTo>
                  <a:pt x="2307220" y="345169"/>
                </a:lnTo>
                <a:lnTo>
                  <a:pt x="2269241" y="320508"/>
                </a:lnTo>
                <a:lnTo>
                  <a:pt x="2230796" y="296735"/>
                </a:lnTo>
                <a:lnTo>
                  <a:pt x="2191904" y="273853"/>
                </a:lnTo>
                <a:lnTo>
                  <a:pt x="2152579" y="251865"/>
                </a:lnTo>
                <a:lnTo>
                  <a:pt x="2112840" y="230774"/>
                </a:lnTo>
                <a:lnTo>
                  <a:pt x="2072701" y="210583"/>
                </a:lnTo>
                <a:lnTo>
                  <a:pt x="2032180" y="191296"/>
                </a:lnTo>
                <a:lnTo>
                  <a:pt x="1991292" y="172915"/>
                </a:lnTo>
                <a:lnTo>
                  <a:pt x="1950056" y="155444"/>
                </a:lnTo>
                <a:lnTo>
                  <a:pt x="1908486" y="138885"/>
                </a:lnTo>
                <a:lnTo>
                  <a:pt x="1866600" y="123241"/>
                </a:lnTo>
                <a:lnTo>
                  <a:pt x="1824414" y="108517"/>
                </a:lnTo>
                <a:lnTo>
                  <a:pt x="1781944" y="94714"/>
                </a:lnTo>
                <a:lnTo>
                  <a:pt x="1739207" y="81837"/>
                </a:lnTo>
                <a:lnTo>
                  <a:pt x="1696220" y="69887"/>
                </a:lnTo>
                <a:lnTo>
                  <a:pt x="1652998" y="58868"/>
                </a:lnTo>
                <a:lnTo>
                  <a:pt x="1609559" y="48784"/>
                </a:lnTo>
                <a:lnTo>
                  <a:pt x="1565919" y="39637"/>
                </a:lnTo>
                <a:lnTo>
                  <a:pt x="1522094" y="31430"/>
                </a:lnTo>
                <a:lnTo>
                  <a:pt x="1478101" y="24167"/>
                </a:lnTo>
                <a:lnTo>
                  <a:pt x="1433956" y="17850"/>
                </a:lnTo>
                <a:lnTo>
                  <a:pt x="1389677" y="12483"/>
                </a:lnTo>
                <a:lnTo>
                  <a:pt x="1345278" y="8068"/>
                </a:lnTo>
                <a:lnTo>
                  <a:pt x="1300777" y="4610"/>
                </a:lnTo>
                <a:lnTo>
                  <a:pt x="1256191" y="2110"/>
                </a:lnTo>
                <a:lnTo>
                  <a:pt x="1211535" y="572"/>
                </a:lnTo>
                <a:lnTo>
                  <a:pt x="1166827" y="0"/>
                </a:lnTo>
                <a:close/>
              </a:path>
            </a:pathLst>
          </a:custGeom>
          <a:solidFill>
            <a:srgbClr val="F39C70">
              <a:alpha val="55999"/>
            </a:srgbClr>
          </a:solidFill>
        </p:spPr>
        <p:txBody>
          <a:bodyPr wrap="square" lIns="0" tIns="0" rIns="0" bIns="0" rtlCol="0"/>
          <a:lstStyle/>
          <a:p>
            <a:endParaRPr sz="1092" dirty="0"/>
          </a:p>
        </p:txBody>
      </p:sp>
      <p:sp>
        <p:nvSpPr>
          <p:cNvPr id="28" name="Marcador de texto 49"/>
          <p:cNvSpPr>
            <a:spLocks noGrp="1"/>
          </p:cNvSpPr>
          <p:nvPr>
            <p:ph type="body" sz="quarter" idx="17" hasCustomPrompt="1"/>
          </p:nvPr>
        </p:nvSpPr>
        <p:spPr>
          <a:xfrm>
            <a:off x="422887" y="337598"/>
            <a:ext cx="3663231" cy="395751"/>
          </a:xfrm>
        </p:spPr>
        <p:txBody>
          <a:bodyPr>
            <a:normAutofit/>
          </a:bodyPr>
          <a:lstStyle>
            <a:lvl1pPr marL="0" indent="0">
              <a:buNone/>
              <a:defRPr sz="1200" baseline="0">
                <a:solidFill>
                  <a:schemeClr val="bg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sp>
        <p:nvSpPr>
          <p:cNvPr id="9" name="Título 8"/>
          <p:cNvSpPr>
            <a:spLocks noGrp="1"/>
          </p:cNvSpPr>
          <p:nvPr>
            <p:ph type="title" hasCustomPrompt="1"/>
          </p:nvPr>
        </p:nvSpPr>
        <p:spPr>
          <a:xfrm>
            <a:off x="910702" y="1509553"/>
            <a:ext cx="2560451" cy="1325584"/>
          </a:xfrm>
        </p:spPr>
        <p:txBody>
          <a:bodyPr>
            <a:normAutofit/>
          </a:bodyPr>
          <a:lstStyle>
            <a:lvl1pPr algn="ctr">
              <a:defRPr sz="4366" b="1">
                <a:solidFill>
                  <a:schemeClr val="bg1"/>
                </a:solidFill>
                <a:latin typeface="Times New Roman" panose="02020603050405020304" pitchFamily="18" charset="0"/>
                <a:cs typeface="Times New Roman" panose="02020603050405020304" pitchFamily="18" charset="0"/>
              </a:defRPr>
            </a:lvl1pPr>
          </a:lstStyle>
          <a:p>
            <a:r>
              <a:rPr lang="es-ES" dirty="0" err="1"/>
              <a:t>ourgoal</a:t>
            </a:r>
            <a:endParaRPr lang="es-ES" dirty="0"/>
          </a:p>
        </p:txBody>
      </p:sp>
      <p:sp>
        <p:nvSpPr>
          <p:cNvPr id="11" name="Marcador de texto 10"/>
          <p:cNvSpPr>
            <a:spLocks noGrp="1"/>
          </p:cNvSpPr>
          <p:nvPr>
            <p:ph type="body" sz="quarter" idx="18" hasCustomPrompt="1"/>
          </p:nvPr>
        </p:nvSpPr>
        <p:spPr>
          <a:xfrm>
            <a:off x="729506" y="2931156"/>
            <a:ext cx="2922845" cy="1905107"/>
          </a:xfrm>
        </p:spPr>
        <p:txBody>
          <a:bodyPr>
            <a:noAutofit/>
          </a:bodyPr>
          <a:lstStyle>
            <a:lvl1pPr algn="ctr">
              <a:defRPr sz="2183" baseline="0">
                <a:solidFill>
                  <a:schemeClr val="bg1"/>
                </a:solidFill>
              </a:defRPr>
            </a:lvl1pPr>
            <a:lvl2pPr>
              <a:defRPr sz="2183">
                <a:solidFill>
                  <a:schemeClr val="bg1"/>
                </a:solidFill>
              </a:defRPr>
            </a:lvl2pPr>
            <a:lvl3pPr>
              <a:defRPr sz="2183">
                <a:solidFill>
                  <a:schemeClr val="bg1"/>
                </a:solidFill>
              </a:defRPr>
            </a:lvl3pPr>
            <a:lvl4pPr>
              <a:defRPr sz="2183">
                <a:solidFill>
                  <a:schemeClr val="bg1"/>
                </a:solidFill>
              </a:defRPr>
            </a:lvl4pPr>
            <a:lvl5pPr>
              <a:defRPr sz="2183">
                <a:solidFill>
                  <a:schemeClr val="bg1"/>
                </a:solidFill>
              </a:defRPr>
            </a:lvl5pPr>
          </a:lstStyle>
          <a:p>
            <a:pPr lvl="0"/>
            <a:r>
              <a:rPr lang="es-ES" dirty="0" err="1"/>
              <a:t>Insert</a:t>
            </a:r>
            <a:r>
              <a:rPr lang="es-ES" dirty="0"/>
              <a:t> here </a:t>
            </a:r>
            <a:r>
              <a:rPr lang="es-ES" dirty="0" err="1"/>
              <a:t>your</a:t>
            </a:r>
            <a:r>
              <a:rPr lang="es-ES" dirty="0"/>
              <a:t> </a:t>
            </a:r>
            <a:r>
              <a:rPr lang="es-ES" dirty="0" err="1"/>
              <a:t>text</a:t>
            </a:r>
            <a:endParaRPr lang="es-ES" dirty="0"/>
          </a:p>
        </p:txBody>
      </p:sp>
      <p:pic>
        <p:nvPicPr>
          <p:cNvPr id="23" name="Imagen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48401"/>
            <a:ext cx="12288272" cy="609599"/>
          </a:xfrm>
          <a:prstGeom prst="rect">
            <a:avLst/>
          </a:prstGeom>
        </p:spPr>
      </p:pic>
      <p:sp>
        <p:nvSpPr>
          <p:cNvPr id="24" name="Marcador de fecha 6"/>
          <p:cNvSpPr txBox="1">
            <a:spLocks/>
          </p:cNvSpPr>
          <p:nvPr userDrawn="1"/>
        </p:nvSpPr>
        <p:spPr>
          <a:xfrm>
            <a:off x="344740" y="733678"/>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25" name="Marcador de número de diapositiva 8"/>
          <p:cNvSpPr txBox="1">
            <a:spLocks/>
          </p:cNvSpPr>
          <p:nvPr userDrawn="1"/>
        </p:nvSpPr>
        <p:spPr>
          <a:xfrm>
            <a:off x="9314688" y="86352"/>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pic>
        <p:nvPicPr>
          <p:cNvPr id="22" name="Imagen 2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5205" y="4893249"/>
            <a:ext cx="2318594" cy="1282955"/>
          </a:xfrm>
          <a:prstGeom prst="rect">
            <a:avLst/>
          </a:prstGeom>
        </p:spPr>
      </p:pic>
    </p:spTree>
    <p:extLst>
      <p:ext uri="{BB962C8B-B14F-4D97-AF65-F5344CB8AC3E}">
        <p14:creationId xmlns:p14="http://schemas.microsoft.com/office/powerpoint/2010/main" val="319498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ormal page with photo on the left">
    <p:spTree>
      <p:nvGrpSpPr>
        <p:cNvPr id="1" name=""/>
        <p:cNvGrpSpPr/>
        <p:nvPr/>
      </p:nvGrpSpPr>
      <p:grpSpPr>
        <a:xfrm>
          <a:off x="0" y="0"/>
          <a:ext cx="0" cy="0"/>
          <a:chOff x="0" y="0"/>
          <a:chExt cx="0" cy="0"/>
        </a:xfrm>
      </p:grpSpPr>
      <p:pic>
        <p:nvPicPr>
          <p:cNvPr id="2" name="object 2"/>
          <p:cNvPicPr/>
          <p:nvPr userDrawn="1"/>
        </p:nvPicPr>
        <p:blipFill>
          <a:blip r:embed="rId2" cstate="print"/>
          <a:stretch>
            <a:fillRect/>
          </a:stretch>
        </p:blipFill>
        <p:spPr>
          <a:xfrm>
            <a:off x="-3613" y="-127668"/>
            <a:ext cx="6144317" cy="6857519"/>
          </a:xfrm>
          <a:prstGeom prst="rect">
            <a:avLst/>
          </a:prstGeom>
        </p:spPr>
      </p:pic>
      <p:sp>
        <p:nvSpPr>
          <p:cNvPr id="17" name="Título 16"/>
          <p:cNvSpPr>
            <a:spLocks noGrp="1"/>
          </p:cNvSpPr>
          <p:nvPr>
            <p:ph type="title" hasCustomPrompt="1"/>
          </p:nvPr>
        </p:nvSpPr>
        <p:spPr>
          <a:xfrm>
            <a:off x="6558110" y="1135460"/>
            <a:ext cx="3362812" cy="861100"/>
          </a:xfrm>
        </p:spPr>
        <p:txBody>
          <a:bodyPr>
            <a:normAutofit/>
          </a:bodyPr>
          <a:lstStyle>
            <a:lvl1pP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19" name="Marcador de texto 18"/>
          <p:cNvSpPr>
            <a:spLocks noGrp="1"/>
          </p:cNvSpPr>
          <p:nvPr>
            <p:ph type="body" sz="quarter" idx="11" hasCustomPrompt="1"/>
          </p:nvPr>
        </p:nvSpPr>
        <p:spPr>
          <a:xfrm>
            <a:off x="6570039" y="2129448"/>
            <a:ext cx="4377529" cy="3093031"/>
          </a:xfrm>
        </p:spPr>
        <p:txBody>
          <a:bodyPr/>
          <a:lstStyle>
            <a:lvl1pPr>
              <a:defRPr sz="1940"/>
            </a:lvl1pPr>
            <a:lvl2pPr marL="450525" indent="-173279">
              <a:buFont typeface="Arial" panose="020B0604020202020204" pitchFamily="34" charset="0"/>
              <a:buChar char="•"/>
              <a:defRPr sz="1698"/>
            </a:lvl2pPr>
            <a:lvl3pPr marL="727771" indent="-173279">
              <a:buFont typeface="Wingdings" panose="05000000000000000000" pitchFamily="2" charset="2"/>
              <a:buChar char="Ø"/>
              <a:defRPr sz="1455"/>
            </a:lvl3pPr>
          </a:lstStyle>
          <a:p>
            <a:pPr lvl="0"/>
            <a:r>
              <a:rPr lang="es-ES" dirty="0" err="1"/>
              <a:t>Click</a:t>
            </a:r>
            <a:r>
              <a:rPr lang="es-ES" dirty="0"/>
              <a:t> here to </a:t>
            </a:r>
            <a:r>
              <a:rPr lang="es-ES" dirty="0" err="1"/>
              <a:t>edit</a:t>
            </a:r>
            <a:r>
              <a:rPr lang="es-ES" dirty="0"/>
              <a:t> </a:t>
            </a:r>
            <a:r>
              <a:rPr lang="es-ES" dirty="0" err="1"/>
              <a:t>the</a:t>
            </a:r>
            <a:r>
              <a:rPr lang="es-ES" dirty="0"/>
              <a:t> </a:t>
            </a:r>
            <a:r>
              <a:rPr lang="es-ES" dirty="0" err="1"/>
              <a:t>text</a:t>
            </a:r>
            <a:r>
              <a:rPr lang="es-ES" dirty="0"/>
              <a:t> (1st </a:t>
            </a:r>
            <a:r>
              <a:rPr lang="es-ES" dirty="0" err="1"/>
              <a:t>level</a:t>
            </a:r>
            <a:r>
              <a:rPr lang="es-ES" dirty="0"/>
              <a:t>)</a:t>
            </a:r>
          </a:p>
          <a:p>
            <a:pPr lvl="1"/>
            <a:r>
              <a:rPr lang="es-ES" dirty="0"/>
              <a:t>2nd </a:t>
            </a:r>
            <a:r>
              <a:rPr lang="es-ES" dirty="0" err="1"/>
              <a:t>level</a:t>
            </a:r>
            <a:r>
              <a:rPr lang="es-ES" dirty="0"/>
              <a:t> </a:t>
            </a:r>
            <a:r>
              <a:rPr lang="es-ES" dirty="0" err="1"/>
              <a:t>text</a:t>
            </a:r>
            <a:endParaRPr lang="es-ES" dirty="0"/>
          </a:p>
          <a:p>
            <a:pPr lvl="2"/>
            <a:r>
              <a:rPr lang="es-ES" dirty="0"/>
              <a:t> 3rd </a:t>
            </a:r>
            <a:r>
              <a:rPr lang="es-ES" dirty="0" err="1"/>
              <a:t>level</a:t>
            </a:r>
            <a:endParaRPr lang="es-ES" dirty="0"/>
          </a:p>
        </p:txBody>
      </p:sp>
      <p:sp>
        <p:nvSpPr>
          <p:cNvPr id="20" name="Marcador de texto 49"/>
          <p:cNvSpPr>
            <a:spLocks noGrp="1"/>
          </p:cNvSpPr>
          <p:nvPr>
            <p:ph type="body" sz="quarter" idx="17" hasCustomPrompt="1"/>
          </p:nvPr>
        </p:nvSpPr>
        <p:spPr>
          <a:xfrm>
            <a:off x="6551187" y="6227296"/>
            <a:ext cx="3663231" cy="395751"/>
          </a:xfrm>
        </p:spPr>
        <p:txBody>
          <a:bodyPr>
            <a:normAutofit/>
          </a:bodyPr>
          <a:lstStyle>
            <a:lvl1pPr marL="0" indent="0">
              <a:buNone/>
              <a:defRPr sz="1600" baseline="0">
                <a:solidFill>
                  <a:schemeClr val="bg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pic>
        <p:nvPicPr>
          <p:cNvPr id="21" name="Imagen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5" name="Marcador de texto 49"/>
          <p:cNvSpPr>
            <a:spLocks noGrp="1"/>
          </p:cNvSpPr>
          <p:nvPr>
            <p:ph type="body" sz="quarter" idx="21" hasCustomPrompt="1"/>
          </p:nvPr>
        </p:nvSpPr>
        <p:spPr>
          <a:xfrm>
            <a:off x="378184" y="566650"/>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sp>
        <p:nvSpPr>
          <p:cNvPr id="26" name="Marcador de fecha 6"/>
          <p:cNvSpPr txBox="1">
            <a:spLocks/>
          </p:cNvSpPr>
          <p:nvPr userDrawn="1"/>
        </p:nvSpPr>
        <p:spPr>
          <a:xfrm>
            <a:off x="378184" y="718336"/>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27" name="Marcador de número de diapositiva 8"/>
          <p:cNvSpPr txBox="1">
            <a:spLocks/>
          </p:cNvSpPr>
          <p:nvPr userDrawn="1"/>
        </p:nvSpPr>
        <p:spPr>
          <a:xfrm>
            <a:off x="9365881" y="-11344"/>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grpSp>
        <p:nvGrpSpPr>
          <p:cNvPr id="29" name="object 6"/>
          <p:cNvGrpSpPr/>
          <p:nvPr userDrawn="1"/>
        </p:nvGrpSpPr>
        <p:grpSpPr>
          <a:xfrm>
            <a:off x="1624758" y="747086"/>
            <a:ext cx="2750709" cy="6546"/>
            <a:chOff x="811798" y="1139570"/>
            <a:chExt cx="4535805" cy="10795"/>
          </a:xfrm>
        </p:grpSpPr>
        <p:sp>
          <p:nvSpPr>
            <p:cNvPr id="30"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31"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pic>
        <p:nvPicPr>
          <p:cNvPr id="3" name="Imagen 2"/>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548730" y="155264"/>
            <a:ext cx="1285802" cy="711477"/>
          </a:xfrm>
          <a:prstGeom prst="rect">
            <a:avLst/>
          </a:prstGeom>
        </p:spPr>
      </p:pic>
    </p:spTree>
    <p:extLst>
      <p:ext uri="{BB962C8B-B14F-4D97-AF65-F5344CB8AC3E}">
        <p14:creationId xmlns:p14="http://schemas.microsoft.com/office/powerpoint/2010/main" val="1239207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18" name="Título 16"/>
          <p:cNvSpPr>
            <a:spLocks noGrp="1"/>
          </p:cNvSpPr>
          <p:nvPr>
            <p:ph type="title" hasCustomPrompt="1"/>
          </p:nvPr>
        </p:nvSpPr>
        <p:spPr>
          <a:xfrm>
            <a:off x="4571038" y="1327390"/>
            <a:ext cx="3362812" cy="861100"/>
          </a:xfrm>
        </p:spPr>
        <p:txBody>
          <a:bodyPr>
            <a:normAutofit/>
          </a:bodyPr>
          <a:lstStyle>
            <a:lvl1pPr algn="ct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19" name="Marcador de texto 18"/>
          <p:cNvSpPr>
            <a:spLocks noGrp="1"/>
          </p:cNvSpPr>
          <p:nvPr>
            <p:ph type="body" sz="quarter" idx="11" hasCustomPrompt="1"/>
          </p:nvPr>
        </p:nvSpPr>
        <p:spPr>
          <a:xfrm>
            <a:off x="1613534" y="2442964"/>
            <a:ext cx="9461167" cy="3093031"/>
          </a:xfrm>
        </p:spPr>
        <p:txBody>
          <a:bodyPr/>
          <a:lstStyle>
            <a:lvl1pPr>
              <a:defRPr sz="1940" b="1">
                <a:solidFill>
                  <a:srgbClr val="0070C0"/>
                </a:solidFill>
              </a:defRPr>
            </a:lvl1pPr>
            <a:lvl2pPr marL="450525" indent="-173279">
              <a:buFont typeface="Arial" panose="020B0604020202020204" pitchFamily="34" charset="0"/>
              <a:buChar char="•"/>
              <a:defRPr sz="1698"/>
            </a:lvl2pPr>
            <a:lvl3pPr marL="727771" indent="-173279">
              <a:buFont typeface="Wingdings" panose="05000000000000000000" pitchFamily="2" charset="2"/>
              <a:buChar char="Ø"/>
              <a:defRPr sz="1455"/>
            </a:lvl3pPr>
          </a:lstStyle>
          <a:p>
            <a:pPr lvl="0"/>
            <a:r>
              <a:rPr lang="es-ES" dirty="0" err="1"/>
              <a:t>Click</a:t>
            </a:r>
            <a:r>
              <a:rPr lang="es-ES" dirty="0"/>
              <a:t> here to </a:t>
            </a:r>
            <a:r>
              <a:rPr lang="es-ES" dirty="0" err="1"/>
              <a:t>edit</a:t>
            </a:r>
            <a:r>
              <a:rPr lang="es-ES" dirty="0"/>
              <a:t> </a:t>
            </a:r>
            <a:r>
              <a:rPr lang="es-ES" dirty="0" err="1"/>
              <a:t>the</a:t>
            </a:r>
            <a:r>
              <a:rPr lang="es-ES" dirty="0"/>
              <a:t> </a:t>
            </a:r>
            <a:r>
              <a:rPr lang="es-ES" dirty="0" err="1"/>
              <a:t>text</a:t>
            </a:r>
            <a:r>
              <a:rPr lang="es-ES" dirty="0"/>
              <a:t> (1st </a:t>
            </a:r>
            <a:r>
              <a:rPr lang="es-ES" dirty="0" err="1"/>
              <a:t>level</a:t>
            </a:r>
            <a:r>
              <a:rPr lang="es-ES" dirty="0"/>
              <a:t>)</a:t>
            </a:r>
          </a:p>
          <a:p>
            <a:pPr lvl="1"/>
            <a:r>
              <a:rPr lang="es-ES" dirty="0"/>
              <a:t>2nd </a:t>
            </a:r>
            <a:r>
              <a:rPr lang="es-ES" dirty="0" err="1"/>
              <a:t>level</a:t>
            </a:r>
            <a:r>
              <a:rPr lang="es-ES" dirty="0"/>
              <a:t> </a:t>
            </a:r>
            <a:r>
              <a:rPr lang="es-ES" dirty="0" err="1"/>
              <a:t>text</a:t>
            </a:r>
            <a:endParaRPr lang="es-ES" dirty="0"/>
          </a:p>
          <a:p>
            <a:pPr lvl="2"/>
            <a:r>
              <a:rPr lang="es-ES" dirty="0"/>
              <a:t> 3rd </a:t>
            </a:r>
            <a:r>
              <a:rPr lang="es-ES" dirty="0" err="1"/>
              <a:t>level</a:t>
            </a:r>
            <a:endParaRPr lang="es-ES" dirty="0"/>
          </a:p>
        </p:txBody>
      </p:sp>
      <p:pic>
        <p:nvPicPr>
          <p:cNvPr id="16" name="Imagen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0" name="Marcador de texto 49"/>
          <p:cNvSpPr>
            <a:spLocks noGrp="1"/>
          </p:cNvSpPr>
          <p:nvPr>
            <p:ph type="body" sz="quarter" idx="21" hasCustomPrompt="1"/>
          </p:nvPr>
        </p:nvSpPr>
        <p:spPr>
          <a:xfrm>
            <a:off x="375369" y="156275"/>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grpSp>
        <p:nvGrpSpPr>
          <p:cNvPr id="21" name="object 6"/>
          <p:cNvGrpSpPr/>
          <p:nvPr userDrawn="1"/>
        </p:nvGrpSpPr>
        <p:grpSpPr>
          <a:xfrm>
            <a:off x="1680530" y="285663"/>
            <a:ext cx="2750709" cy="6546"/>
            <a:chOff x="811798" y="1139570"/>
            <a:chExt cx="4535805" cy="10795"/>
          </a:xfrm>
        </p:grpSpPr>
        <p:sp>
          <p:nvSpPr>
            <p:cNvPr id="22"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23"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sp>
        <p:nvSpPr>
          <p:cNvPr id="24" name="Marcador de fecha 6"/>
          <p:cNvSpPr txBox="1">
            <a:spLocks/>
          </p:cNvSpPr>
          <p:nvPr userDrawn="1"/>
        </p:nvSpPr>
        <p:spPr>
          <a:xfrm>
            <a:off x="374495" y="416027"/>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25" name="Marcador de número de diapositiva 8"/>
          <p:cNvSpPr txBox="1">
            <a:spLocks/>
          </p:cNvSpPr>
          <p:nvPr userDrawn="1"/>
        </p:nvSpPr>
        <p:spPr>
          <a:xfrm>
            <a:off x="9365881" y="-11344"/>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pic>
        <p:nvPicPr>
          <p:cNvPr id="2" name="Imagen 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363200" y="208078"/>
            <a:ext cx="1602805" cy="886885"/>
          </a:xfrm>
          <a:prstGeom prst="rect">
            <a:avLst/>
          </a:prstGeom>
        </p:spPr>
      </p:pic>
    </p:spTree>
    <p:extLst>
      <p:ext uri="{BB962C8B-B14F-4D97-AF65-F5344CB8AC3E}">
        <p14:creationId xmlns:p14="http://schemas.microsoft.com/office/powerpoint/2010/main" val="114590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grpSp>
        <p:nvGrpSpPr>
          <p:cNvPr id="8" name="object 8"/>
          <p:cNvGrpSpPr/>
          <p:nvPr userDrawn="1"/>
        </p:nvGrpSpPr>
        <p:grpSpPr>
          <a:xfrm>
            <a:off x="10621251" y="607541"/>
            <a:ext cx="836819" cy="152376"/>
            <a:chOff x="17514000" y="1001880"/>
            <a:chExt cx="1379880" cy="251280"/>
          </a:xfrm>
        </p:grpSpPr>
        <p:sp>
          <p:nvSpPr>
            <p:cNvPr id="9" name="object 9"/>
            <p:cNvSpPr/>
            <p:nvPr/>
          </p:nvSpPr>
          <p:spPr>
            <a:xfrm>
              <a:off x="17514000" y="1001880"/>
              <a:ext cx="830160" cy="251280"/>
            </a:xfrm>
            <a:custGeom>
              <a:avLst/>
              <a:gdLst>
                <a:gd name="textAreaLeft" fmla="*/ 0 w 830160"/>
                <a:gd name="textAreaRight" fmla="*/ 830520 w 830160"/>
                <a:gd name="textAreaTop" fmla="*/ 0 h 251280"/>
                <a:gd name="textAreaBottom" fmla="*/ 251640 h 251280"/>
              </a:gdLst>
              <a:ahLst/>
              <a:cxnLst/>
              <a:rect l="textAreaLeft" t="textAreaTop" r="textAreaRight" b="textAreaBottom"/>
              <a:pathLst>
                <a:path w="830580" h="251459">
                  <a:moveTo>
                    <a:pt x="187032" y="31851"/>
                  </a:moveTo>
                  <a:lnTo>
                    <a:pt x="166852" y="19507"/>
                  </a:lnTo>
                  <a:lnTo>
                    <a:pt x="148145" y="12712"/>
                  </a:lnTo>
                  <a:lnTo>
                    <a:pt x="132016" y="9829"/>
                  </a:lnTo>
                  <a:lnTo>
                    <a:pt x="119532" y="9232"/>
                  </a:lnTo>
                  <a:lnTo>
                    <a:pt x="71958" y="18224"/>
                  </a:lnTo>
                  <a:lnTo>
                    <a:pt x="34086" y="43103"/>
                  </a:lnTo>
                  <a:lnTo>
                    <a:pt x="9042" y="80772"/>
                  </a:lnTo>
                  <a:lnTo>
                    <a:pt x="0" y="128104"/>
                  </a:lnTo>
                  <a:lnTo>
                    <a:pt x="8928" y="174358"/>
                  </a:lnTo>
                  <a:lnTo>
                    <a:pt x="33655" y="211645"/>
                  </a:lnTo>
                  <a:lnTo>
                    <a:pt x="71107" y="236537"/>
                  </a:lnTo>
                  <a:lnTo>
                    <a:pt x="118186" y="245592"/>
                  </a:lnTo>
                  <a:lnTo>
                    <a:pt x="132600" y="244678"/>
                  </a:lnTo>
                  <a:lnTo>
                    <a:pt x="149517" y="241274"/>
                  </a:lnTo>
                  <a:lnTo>
                    <a:pt x="167982" y="234480"/>
                  </a:lnTo>
                  <a:lnTo>
                    <a:pt x="187032" y="223342"/>
                  </a:lnTo>
                  <a:lnTo>
                    <a:pt x="187032" y="191820"/>
                  </a:lnTo>
                  <a:lnTo>
                    <a:pt x="183007" y="195630"/>
                  </a:lnTo>
                  <a:lnTo>
                    <a:pt x="177177" y="200507"/>
                  </a:lnTo>
                  <a:lnTo>
                    <a:pt x="140690" y="218617"/>
                  </a:lnTo>
                  <a:lnTo>
                    <a:pt x="118186" y="221615"/>
                  </a:lnTo>
                  <a:lnTo>
                    <a:pt x="86156" y="215785"/>
                  </a:lnTo>
                  <a:lnTo>
                    <a:pt x="56438" y="198285"/>
                  </a:lnTo>
                  <a:lnTo>
                    <a:pt x="34556" y="169164"/>
                  </a:lnTo>
                  <a:lnTo>
                    <a:pt x="26035" y="128447"/>
                  </a:lnTo>
                  <a:lnTo>
                    <a:pt x="32956" y="91313"/>
                  </a:lnTo>
                  <a:lnTo>
                    <a:pt x="52146" y="61048"/>
                  </a:lnTo>
                  <a:lnTo>
                    <a:pt x="81229" y="40678"/>
                  </a:lnTo>
                  <a:lnTo>
                    <a:pt x="117830" y="33223"/>
                  </a:lnTo>
                  <a:lnTo>
                    <a:pt x="127939" y="33832"/>
                  </a:lnTo>
                  <a:lnTo>
                    <a:pt x="165785" y="46748"/>
                  </a:lnTo>
                  <a:lnTo>
                    <a:pt x="187032" y="63360"/>
                  </a:lnTo>
                  <a:lnTo>
                    <a:pt x="187032" y="31851"/>
                  </a:lnTo>
                  <a:close/>
                </a:path>
                <a:path w="830580" h="251459">
                  <a:moveTo>
                    <a:pt x="432777" y="126898"/>
                  </a:moveTo>
                  <a:lnTo>
                    <a:pt x="423456" y="79667"/>
                  </a:lnTo>
                  <a:lnTo>
                    <a:pt x="406755" y="55105"/>
                  </a:lnTo>
                  <a:lnTo>
                    <a:pt x="406755" y="126898"/>
                  </a:lnTo>
                  <a:lnTo>
                    <a:pt x="399478" y="163728"/>
                  </a:lnTo>
                  <a:lnTo>
                    <a:pt x="379603" y="193649"/>
                  </a:lnTo>
                  <a:lnTo>
                    <a:pt x="350100" y="213741"/>
                  </a:lnTo>
                  <a:lnTo>
                    <a:pt x="313918" y="221094"/>
                  </a:lnTo>
                  <a:lnTo>
                    <a:pt x="277736" y="213741"/>
                  </a:lnTo>
                  <a:lnTo>
                    <a:pt x="248234" y="193649"/>
                  </a:lnTo>
                  <a:lnTo>
                    <a:pt x="228371" y="163728"/>
                  </a:lnTo>
                  <a:lnTo>
                    <a:pt x="221094" y="126898"/>
                  </a:lnTo>
                  <a:lnTo>
                    <a:pt x="228371" y="90055"/>
                  </a:lnTo>
                  <a:lnTo>
                    <a:pt x="248234" y="60134"/>
                  </a:lnTo>
                  <a:lnTo>
                    <a:pt x="277736" y="40043"/>
                  </a:lnTo>
                  <a:lnTo>
                    <a:pt x="313918" y="32689"/>
                  </a:lnTo>
                  <a:lnTo>
                    <a:pt x="350100" y="40043"/>
                  </a:lnTo>
                  <a:lnTo>
                    <a:pt x="379603" y="60134"/>
                  </a:lnTo>
                  <a:lnTo>
                    <a:pt x="399478" y="90055"/>
                  </a:lnTo>
                  <a:lnTo>
                    <a:pt x="406755" y="126898"/>
                  </a:lnTo>
                  <a:lnTo>
                    <a:pt x="406755" y="55105"/>
                  </a:lnTo>
                  <a:lnTo>
                    <a:pt x="398018" y="42240"/>
                  </a:lnTo>
                  <a:lnTo>
                    <a:pt x="383387" y="32689"/>
                  </a:lnTo>
                  <a:lnTo>
                    <a:pt x="360235" y="17589"/>
                  </a:lnTo>
                  <a:lnTo>
                    <a:pt x="313918" y="8712"/>
                  </a:lnTo>
                  <a:lnTo>
                    <a:pt x="267601" y="17589"/>
                  </a:lnTo>
                  <a:lnTo>
                    <a:pt x="229831" y="42240"/>
                  </a:lnTo>
                  <a:lnTo>
                    <a:pt x="204381" y="79667"/>
                  </a:lnTo>
                  <a:lnTo>
                    <a:pt x="195059" y="126898"/>
                  </a:lnTo>
                  <a:lnTo>
                    <a:pt x="204330" y="173977"/>
                  </a:lnTo>
                  <a:lnTo>
                    <a:pt x="229692" y="211416"/>
                  </a:lnTo>
                  <a:lnTo>
                    <a:pt x="267449" y="236143"/>
                  </a:lnTo>
                  <a:lnTo>
                    <a:pt x="313918" y="245071"/>
                  </a:lnTo>
                  <a:lnTo>
                    <a:pt x="360387" y="236143"/>
                  </a:lnTo>
                  <a:lnTo>
                    <a:pt x="383374" y="221094"/>
                  </a:lnTo>
                  <a:lnTo>
                    <a:pt x="398145" y="211416"/>
                  </a:lnTo>
                  <a:lnTo>
                    <a:pt x="423506" y="173977"/>
                  </a:lnTo>
                  <a:lnTo>
                    <a:pt x="432777" y="126898"/>
                  </a:lnTo>
                  <a:close/>
                </a:path>
                <a:path w="830580" h="251459">
                  <a:moveTo>
                    <a:pt x="693712" y="241490"/>
                  </a:moveTo>
                  <a:lnTo>
                    <a:pt x="658075" y="0"/>
                  </a:lnTo>
                  <a:lnTo>
                    <a:pt x="568680" y="193192"/>
                  </a:lnTo>
                  <a:lnTo>
                    <a:pt x="480974" y="330"/>
                  </a:lnTo>
                  <a:lnTo>
                    <a:pt x="442976" y="241490"/>
                  </a:lnTo>
                  <a:lnTo>
                    <a:pt x="468998" y="241490"/>
                  </a:lnTo>
                  <a:lnTo>
                    <a:pt x="491604" y="82537"/>
                  </a:lnTo>
                  <a:lnTo>
                    <a:pt x="568325" y="251079"/>
                  </a:lnTo>
                  <a:lnTo>
                    <a:pt x="646099" y="82537"/>
                  </a:lnTo>
                  <a:lnTo>
                    <a:pt x="667677" y="241490"/>
                  </a:lnTo>
                  <a:lnTo>
                    <a:pt x="693712" y="241490"/>
                  </a:lnTo>
                  <a:close/>
                </a:path>
                <a:path w="830580" h="251459">
                  <a:moveTo>
                    <a:pt x="830072" y="12865"/>
                  </a:moveTo>
                  <a:lnTo>
                    <a:pt x="725944" y="12865"/>
                  </a:lnTo>
                  <a:lnTo>
                    <a:pt x="725944" y="36995"/>
                  </a:lnTo>
                  <a:lnTo>
                    <a:pt x="725944" y="104305"/>
                  </a:lnTo>
                  <a:lnTo>
                    <a:pt x="725944" y="128435"/>
                  </a:lnTo>
                  <a:lnTo>
                    <a:pt x="725944" y="241465"/>
                  </a:lnTo>
                  <a:lnTo>
                    <a:pt x="751281" y="241465"/>
                  </a:lnTo>
                  <a:lnTo>
                    <a:pt x="751281" y="128435"/>
                  </a:lnTo>
                  <a:lnTo>
                    <a:pt x="827341" y="128435"/>
                  </a:lnTo>
                  <a:lnTo>
                    <a:pt x="827341" y="104305"/>
                  </a:lnTo>
                  <a:lnTo>
                    <a:pt x="751281" y="104305"/>
                  </a:lnTo>
                  <a:lnTo>
                    <a:pt x="751281" y="36995"/>
                  </a:lnTo>
                  <a:lnTo>
                    <a:pt x="830072" y="36995"/>
                  </a:lnTo>
                  <a:lnTo>
                    <a:pt x="830072" y="12865"/>
                  </a:lnTo>
                  <a:close/>
                </a:path>
              </a:pathLst>
            </a:custGeom>
            <a:solidFill>
              <a:srgbClr val="34302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FFFFFF"/>
                </a:solidFill>
                <a:latin typeface="Calibri"/>
              </a:endParaRPr>
            </a:p>
          </p:txBody>
        </p:sp>
        <p:pic>
          <p:nvPicPr>
            <p:cNvPr id="10" name="object 10"/>
            <p:cNvPicPr/>
            <p:nvPr/>
          </p:nvPicPr>
          <p:blipFill>
            <a:blip r:embed="rId2"/>
            <a:stretch/>
          </p:blipFill>
          <p:spPr>
            <a:xfrm>
              <a:off x="18366840" y="1010520"/>
              <a:ext cx="237240" cy="236160"/>
            </a:xfrm>
            <a:prstGeom prst="rect">
              <a:avLst/>
            </a:prstGeom>
            <a:ln w="0">
              <a:noFill/>
            </a:ln>
          </p:spPr>
        </p:pic>
        <p:sp>
          <p:nvSpPr>
            <p:cNvPr id="11" name="object 11"/>
            <p:cNvSpPr/>
            <p:nvPr/>
          </p:nvSpPr>
          <p:spPr>
            <a:xfrm>
              <a:off x="18630720" y="1014840"/>
              <a:ext cx="263160" cy="228960"/>
            </a:xfrm>
            <a:custGeom>
              <a:avLst/>
              <a:gdLst>
                <a:gd name="textAreaLeft" fmla="*/ 0 w 263160"/>
                <a:gd name="textAreaRight" fmla="*/ 263520 w 263160"/>
                <a:gd name="textAreaTop" fmla="*/ 0 h 228960"/>
                <a:gd name="textAreaBottom" fmla="*/ 229320 h 228960"/>
              </a:gdLst>
              <a:ahLst/>
              <a:cxnLst/>
              <a:rect l="textAreaLeft" t="textAreaTop" r="textAreaRight" b="textAreaBottom"/>
              <a:pathLst>
                <a:path w="263525" h="229234">
                  <a:moveTo>
                    <a:pt x="132219" y="228625"/>
                  </a:moveTo>
                  <a:lnTo>
                    <a:pt x="61061" y="128600"/>
                  </a:lnTo>
                  <a:lnTo>
                    <a:pt x="59601" y="126542"/>
                  </a:lnTo>
                  <a:lnTo>
                    <a:pt x="83185" y="120599"/>
                  </a:lnTo>
                  <a:lnTo>
                    <a:pt x="101346" y="107238"/>
                  </a:lnTo>
                  <a:lnTo>
                    <a:pt x="102095" y="105994"/>
                  </a:lnTo>
                  <a:lnTo>
                    <a:pt x="113017" y="87769"/>
                  </a:lnTo>
                  <a:lnTo>
                    <a:pt x="117144" y="63512"/>
                  </a:lnTo>
                  <a:lnTo>
                    <a:pt x="115125" y="46583"/>
                  </a:lnTo>
                  <a:lnTo>
                    <a:pt x="92138" y="12814"/>
                  </a:lnTo>
                  <a:lnTo>
                    <a:pt x="91795" y="12649"/>
                  </a:lnTo>
                  <a:lnTo>
                    <a:pt x="91795" y="64198"/>
                  </a:lnTo>
                  <a:lnTo>
                    <a:pt x="88366" y="82003"/>
                  </a:lnTo>
                  <a:lnTo>
                    <a:pt x="78435" y="95123"/>
                  </a:lnTo>
                  <a:lnTo>
                    <a:pt x="62611" y="103225"/>
                  </a:lnTo>
                  <a:lnTo>
                    <a:pt x="41440" y="105994"/>
                  </a:lnTo>
                  <a:lnTo>
                    <a:pt x="25349" y="105994"/>
                  </a:lnTo>
                  <a:lnTo>
                    <a:pt x="25349" y="24117"/>
                  </a:lnTo>
                  <a:lnTo>
                    <a:pt x="40767" y="24117"/>
                  </a:lnTo>
                  <a:lnTo>
                    <a:pt x="82550" y="37566"/>
                  </a:lnTo>
                  <a:lnTo>
                    <a:pt x="91795" y="64198"/>
                  </a:lnTo>
                  <a:lnTo>
                    <a:pt x="91795" y="12649"/>
                  </a:lnTo>
                  <a:lnTo>
                    <a:pt x="78409" y="5930"/>
                  </a:lnTo>
                  <a:lnTo>
                    <a:pt x="63754" y="2120"/>
                  </a:lnTo>
                  <a:lnTo>
                    <a:pt x="49415" y="482"/>
                  </a:lnTo>
                  <a:lnTo>
                    <a:pt x="36652" y="139"/>
                  </a:lnTo>
                  <a:lnTo>
                    <a:pt x="0" y="139"/>
                  </a:lnTo>
                  <a:lnTo>
                    <a:pt x="0" y="228625"/>
                  </a:lnTo>
                  <a:lnTo>
                    <a:pt x="25349" y="228625"/>
                  </a:lnTo>
                  <a:lnTo>
                    <a:pt x="25349" y="128600"/>
                  </a:lnTo>
                  <a:lnTo>
                    <a:pt x="31838" y="128600"/>
                  </a:lnTo>
                  <a:lnTo>
                    <a:pt x="101384" y="228625"/>
                  </a:lnTo>
                  <a:lnTo>
                    <a:pt x="132219" y="228625"/>
                  </a:lnTo>
                  <a:close/>
                </a:path>
                <a:path w="263525" h="229234">
                  <a:moveTo>
                    <a:pt x="263093" y="0"/>
                  </a:moveTo>
                  <a:lnTo>
                    <a:pt x="126746" y="0"/>
                  </a:lnTo>
                  <a:lnTo>
                    <a:pt x="126746" y="24130"/>
                  </a:lnTo>
                  <a:lnTo>
                    <a:pt x="182245" y="24130"/>
                  </a:lnTo>
                  <a:lnTo>
                    <a:pt x="182245" y="228600"/>
                  </a:lnTo>
                  <a:lnTo>
                    <a:pt x="207594" y="228600"/>
                  </a:lnTo>
                  <a:lnTo>
                    <a:pt x="207594" y="24130"/>
                  </a:lnTo>
                  <a:lnTo>
                    <a:pt x="263093" y="24130"/>
                  </a:lnTo>
                  <a:lnTo>
                    <a:pt x="263093" y="0"/>
                  </a:lnTo>
                  <a:close/>
                </a:path>
              </a:pathLst>
            </a:custGeom>
            <a:solidFill>
              <a:srgbClr val="34302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FFFFFF"/>
                </a:solidFill>
                <a:latin typeface="Calibri"/>
              </a:endParaRPr>
            </a:p>
          </p:txBody>
        </p:sp>
      </p:grpSp>
      <p:sp>
        <p:nvSpPr>
          <p:cNvPr id="12" name="object 12"/>
          <p:cNvSpPr/>
          <p:nvPr userDrawn="1"/>
        </p:nvSpPr>
        <p:spPr>
          <a:xfrm>
            <a:off x="10638061" y="814275"/>
            <a:ext cx="1204688" cy="112468"/>
          </a:xfrm>
          <a:prstGeom prst="rect">
            <a:avLst/>
          </a:prstGeom>
          <a:noFill/>
          <a:ln w="0">
            <a:noFill/>
          </a:ln>
        </p:spPr>
        <p:style>
          <a:lnRef idx="0">
            <a:scrgbClr r="0" g="0" b="0"/>
          </a:lnRef>
          <a:fillRef idx="0">
            <a:scrgbClr r="0" g="0" b="0"/>
          </a:fillRef>
          <a:effectRef idx="0">
            <a:scrgbClr r="0" g="0" b="0"/>
          </a:effectRef>
          <a:fontRef idx="minor"/>
        </p:style>
        <p:txBody>
          <a:bodyPr lIns="0" tIns="6986" rIns="0" bIns="0" anchor="t">
            <a:spAutoFit/>
          </a:bodyPr>
          <a:lstStyle/>
          <a:p>
            <a:pPr marL="115919" indent="-108497">
              <a:lnSpc>
                <a:spcPct val="113000"/>
              </a:lnSpc>
              <a:spcBef>
                <a:spcPts val="55"/>
              </a:spcBef>
              <a:tabLst>
                <a:tab pos="0" algn="l"/>
              </a:tabLst>
            </a:pPr>
            <a:r>
              <a:rPr lang="en-US" sz="303" b="0" strike="noStrike" spc="5">
                <a:solidFill>
                  <a:srgbClr val="34302D"/>
                </a:solidFill>
                <a:latin typeface="Montserrat"/>
              </a:rPr>
              <a:t>Prediction,</a:t>
            </a:r>
            <a:r>
              <a:rPr lang="en-US" sz="303" b="0" strike="noStrike" spc="47">
                <a:solidFill>
                  <a:srgbClr val="34302D"/>
                </a:solidFill>
                <a:latin typeface="Montserrat"/>
              </a:rPr>
              <a:t> </a:t>
            </a:r>
            <a:r>
              <a:rPr lang="en-US" sz="303" b="0" strike="noStrike" spc="5">
                <a:solidFill>
                  <a:srgbClr val="34302D"/>
                </a:solidFill>
                <a:latin typeface="Montserrat"/>
              </a:rPr>
              <a:t>monitoring</a:t>
            </a:r>
            <a:r>
              <a:rPr lang="en-US" sz="303" b="0" strike="noStrike" spc="50">
                <a:solidFill>
                  <a:srgbClr val="34302D"/>
                </a:solidFill>
                <a:latin typeface="Montserrat"/>
              </a:rPr>
              <a:t> </a:t>
            </a:r>
            <a:r>
              <a:rPr lang="en-US" sz="303" b="0" strike="noStrike" spc="5">
                <a:solidFill>
                  <a:srgbClr val="34302D"/>
                </a:solidFill>
                <a:latin typeface="Montserrat"/>
              </a:rPr>
              <a:t>and</a:t>
            </a:r>
            <a:r>
              <a:rPr lang="en-US" sz="303" b="0" strike="noStrike" spc="50">
                <a:solidFill>
                  <a:srgbClr val="34302D"/>
                </a:solidFill>
                <a:latin typeface="Montserrat"/>
              </a:rPr>
              <a:t> </a:t>
            </a:r>
            <a:r>
              <a:rPr lang="en-US" sz="303" b="0" strike="noStrike" spc="5">
                <a:solidFill>
                  <a:srgbClr val="34302D"/>
                </a:solidFill>
                <a:latin typeface="Montserrat"/>
              </a:rPr>
              <a:t>personalized</a:t>
            </a:r>
            <a:r>
              <a:rPr lang="en-US" sz="303" b="0" strike="noStrike" spc="50">
                <a:solidFill>
                  <a:srgbClr val="34302D"/>
                </a:solidFill>
                <a:latin typeface="Montserrat"/>
              </a:rPr>
              <a:t> </a:t>
            </a:r>
            <a:r>
              <a:rPr lang="en-US" sz="303" b="0" strike="noStrike" spc="-7">
                <a:solidFill>
                  <a:srgbClr val="34302D"/>
                </a:solidFill>
                <a:latin typeface="Montserrat"/>
              </a:rPr>
              <a:t>recomendations</a:t>
            </a:r>
            <a:r>
              <a:rPr lang="en-US" sz="303" b="0" strike="noStrike" spc="301">
                <a:solidFill>
                  <a:srgbClr val="34302D"/>
                </a:solidFill>
                <a:latin typeface="Montserrat"/>
              </a:rPr>
              <a:t> </a:t>
            </a:r>
            <a:r>
              <a:rPr lang="en-US" sz="303" b="0" strike="noStrike" spc="5">
                <a:solidFill>
                  <a:srgbClr val="34302D"/>
                </a:solidFill>
                <a:latin typeface="Montserrat"/>
              </a:rPr>
              <a:t>for</a:t>
            </a:r>
            <a:r>
              <a:rPr lang="en-US" sz="303" b="0" strike="noStrike" spc="26">
                <a:solidFill>
                  <a:srgbClr val="34302D"/>
                </a:solidFill>
                <a:latin typeface="Montserrat"/>
              </a:rPr>
              <a:t> </a:t>
            </a:r>
            <a:r>
              <a:rPr lang="en-US" sz="303" b="0" strike="noStrike" spc="5">
                <a:solidFill>
                  <a:srgbClr val="34302D"/>
                </a:solidFill>
                <a:latin typeface="Montserrat"/>
              </a:rPr>
              <a:t>prevention</a:t>
            </a:r>
            <a:r>
              <a:rPr lang="en-US" sz="303" b="0" strike="noStrike" spc="30">
                <a:solidFill>
                  <a:srgbClr val="34302D"/>
                </a:solidFill>
                <a:latin typeface="Montserrat"/>
              </a:rPr>
              <a:t> </a:t>
            </a:r>
            <a:r>
              <a:rPr lang="en-US" sz="303" b="0" strike="noStrike" spc="5">
                <a:solidFill>
                  <a:srgbClr val="34302D"/>
                </a:solidFill>
                <a:latin typeface="Montserrat"/>
              </a:rPr>
              <a:t>and</a:t>
            </a:r>
            <a:r>
              <a:rPr lang="en-US" sz="303" b="0" strike="noStrike" spc="26">
                <a:solidFill>
                  <a:srgbClr val="34302D"/>
                </a:solidFill>
                <a:latin typeface="Montserrat"/>
              </a:rPr>
              <a:t> </a:t>
            </a:r>
            <a:r>
              <a:rPr lang="en-US" sz="303" b="0" strike="noStrike" spc="5">
                <a:solidFill>
                  <a:srgbClr val="34302D"/>
                </a:solidFill>
                <a:latin typeface="Montserrat"/>
              </a:rPr>
              <a:t>relief</a:t>
            </a:r>
            <a:r>
              <a:rPr lang="en-US" sz="303" b="0" strike="noStrike" spc="30">
                <a:solidFill>
                  <a:srgbClr val="34302D"/>
                </a:solidFill>
                <a:latin typeface="Montserrat"/>
              </a:rPr>
              <a:t> </a:t>
            </a:r>
            <a:r>
              <a:rPr lang="en-US" sz="303" b="0" strike="noStrike" spc="5">
                <a:solidFill>
                  <a:srgbClr val="34302D"/>
                </a:solidFill>
                <a:latin typeface="Montserrat"/>
              </a:rPr>
              <a:t>of</a:t>
            </a:r>
            <a:r>
              <a:rPr lang="en-US" sz="303" b="0" strike="noStrike" spc="26">
                <a:solidFill>
                  <a:srgbClr val="34302D"/>
                </a:solidFill>
                <a:latin typeface="Montserrat"/>
              </a:rPr>
              <a:t> </a:t>
            </a:r>
            <a:r>
              <a:rPr lang="en-US" sz="303" b="0" strike="noStrike" spc="5">
                <a:solidFill>
                  <a:srgbClr val="34302D"/>
                </a:solidFill>
                <a:latin typeface="Montserrat"/>
              </a:rPr>
              <a:t>dementia</a:t>
            </a:r>
            <a:r>
              <a:rPr lang="en-US" sz="303" b="0" strike="noStrike" spc="30">
                <a:solidFill>
                  <a:srgbClr val="34302D"/>
                </a:solidFill>
                <a:latin typeface="Montserrat"/>
              </a:rPr>
              <a:t> </a:t>
            </a:r>
            <a:r>
              <a:rPr lang="en-US" sz="303" b="0" strike="noStrike" spc="5">
                <a:solidFill>
                  <a:srgbClr val="34302D"/>
                </a:solidFill>
                <a:latin typeface="Montserrat"/>
              </a:rPr>
              <a:t>and</a:t>
            </a:r>
            <a:r>
              <a:rPr lang="en-US" sz="303" b="0" strike="noStrike" spc="26">
                <a:solidFill>
                  <a:srgbClr val="34302D"/>
                </a:solidFill>
                <a:latin typeface="Montserrat"/>
              </a:rPr>
              <a:t> </a:t>
            </a:r>
            <a:r>
              <a:rPr lang="en-US" sz="303" b="0" strike="noStrike" spc="-7">
                <a:solidFill>
                  <a:srgbClr val="34302D"/>
                </a:solidFill>
                <a:latin typeface="Montserrat"/>
              </a:rPr>
              <a:t>frailty</a:t>
            </a:r>
            <a:endParaRPr lang="en-US" sz="303" b="0" strike="noStrike" spc="-1">
              <a:solidFill>
                <a:srgbClr val="000000"/>
              </a:solidFill>
              <a:latin typeface="Calibri"/>
            </a:endParaRPr>
          </a:p>
        </p:txBody>
      </p:sp>
      <p:grpSp>
        <p:nvGrpSpPr>
          <p:cNvPr id="13" name="object 13"/>
          <p:cNvGrpSpPr/>
          <p:nvPr userDrawn="1"/>
        </p:nvGrpSpPr>
        <p:grpSpPr>
          <a:xfrm>
            <a:off x="11074701" y="261965"/>
            <a:ext cx="760189" cy="559296"/>
            <a:chOff x="18261720" y="432000"/>
            <a:chExt cx="1253520" cy="922320"/>
          </a:xfrm>
        </p:grpSpPr>
        <p:sp>
          <p:nvSpPr>
            <p:cNvPr id="14" name="object 14"/>
            <p:cNvSpPr/>
            <p:nvPr/>
          </p:nvSpPr>
          <p:spPr>
            <a:xfrm>
              <a:off x="18895320" y="987120"/>
              <a:ext cx="439200" cy="367200"/>
            </a:xfrm>
            <a:custGeom>
              <a:avLst/>
              <a:gdLst>
                <a:gd name="textAreaLeft" fmla="*/ 0 w 439200"/>
                <a:gd name="textAreaRight" fmla="*/ 439560 w 439200"/>
                <a:gd name="textAreaTop" fmla="*/ 0 h 367200"/>
                <a:gd name="textAreaBottom" fmla="*/ 367560 h 367200"/>
              </a:gdLst>
              <a:ahLst/>
              <a:cxnLst/>
              <a:rect l="textAreaLeft" t="textAreaTop" r="textAreaRight" b="textAreaBottom"/>
              <a:pathLst>
                <a:path w="439419" h="367665">
                  <a:moveTo>
                    <a:pt x="213677" y="196202"/>
                  </a:moveTo>
                  <a:lnTo>
                    <a:pt x="203873" y="195338"/>
                  </a:lnTo>
                  <a:lnTo>
                    <a:pt x="201155" y="216141"/>
                  </a:lnTo>
                  <a:lnTo>
                    <a:pt x="197421" y="228612"/>
                  </a:lnTo>
                  <a:lnTo>
                    <a:pt x="192646" y="234696"/>
                  </a:lnTo>
                  <a:lnTo>
                    <a:pt x="186804" y="236296"/>
                  </a:lnTo>
                  <a:lnTo>
                    <a:pt x="181330" y="235089"/>
                  </a:lnTo>
                  <a:lnTo>
                    <a:pt x="177165" y="231076"/>
                  </a:lnTo>
                  <a:lnTo>
                    <a:pt x="176428" y="229044"/>
                  </a:lnTo>
                  <a:lnTo>
                    <a:pt x="174523" y="223697"/>
                  </a:lnTo>
                  <a:lnTo>
                    <a:pt x="173596" y="212407"/>
                  </a:lnTo>
                  <a:lnTo>
                    <a:pt x="173596" y="163791"/>
                  </a:lnTo>
                  <a:lnTo>
                    <a:pt x="173482" y="127431"/>
                  </a:lnTo>
                  <a:lnTo>
                    <a:pt x="154457" y="64897"/>
                  </a:lnTo>
                  <a:lnTo>
                    <a:pt x="90843" y="47777"/>
                  </a:lnTo>
                  <a:lnTo>
                    <a:pt x="57607" y="51028"/>
                  </a:lnTo>
                  <a:lnTo>
                    <a:pt x="31889" y="60680"/>
                  </a:lnTo>
                  <a:lnTo>
                    <a:pt x="15278" y="76568"/>
                  </a:lnTo>
                  <a:lnTo>
                    <a:pt x="9385" y="98526"/>
                  </a:lnTo>
                  <a:lnTo>
                    <a:pt x="11176" y="111315"/>
                  </a:lnTo>
                  <a:lnTo>
                    <a:pt x="16637" y="121132"/>
                  </a:lnTo>
                  <a:lnTo>
                    <a:pt x="25946" y="127431"/>
                  </a:lnTo>
                  <a:lnTo>
                    <a:pt x="39243" y="129667"/>
                  </a:lnTo>
                  <a:lnTo>
                    <a:pt x="51422" y="127711"/>
                  </a:lnTo>
                  <a:lnTo>
                    <a:pt x="69951" y="94272"/>
                  </a:lnTo>
                  <a:lnTo>
                    <a:pt x="55016" y="83185"/>
                  </a:lnTo>
                  <a:lnTo>
                    <a:pt x="54165" y="80200"/>
                  </a:lnTo>
                  <a:lnTo>
                    <a:pt x="53746" y="77216"/>
                  </a:lnTo>
                  <a:lnTo>
                    <a:pt x="53746" y="74650"/>
                  </a:lnTo>
                  <a:lnTo>
                    <a:pt x="55841" y="67195"/>
                  </a:lnTo>
                  <a:lnTo>
                    <a:pt x="61582" y="62014"/>
                  </a:lnTo>
                  <a:lnTo>
                    <a:pt x="70116" y="58991"/>
                  </a:lnTo>
                  <a:lnTo>
                    <a:pt x="80619" y="58013"/>
                  </a:lnTo>
                  <a:lnTo>
                    <a:pt x="96786" y="61480"/>
                  </a:lnTo>
                  <a:lnTo>
                    <a:pt x="106997" y="72567"/>
                  </a:lnTo>
                  <a:lnTo>
                    <a:pt x="112344" y="92392"/>
                  </a:lnTo>
                  <a:lnTo>
                    <a:pt x="113830" y="121132"/>
                  </a:lnTo>
                  <a:lnTo>
                    <a:pt x="113880" y="153111"/>
                  </a:lnTo>
                  <a:lnTo>
                    <a:pt x="113880" y="163791"/>
                  </a:lnTo>
                  <a:lnTo>
                    <a:pt x="113880" y="199186"/>
                  </a:lnTo>
                  <a:lnTo>
                    <a:pt x="111175" y="216877"/>
                  </a:lnTo>
                  <a:lnTo>
                    <a:pt x="104063" y="229997"/>
                  </a:lnTo>
                  <a:lnTo>
                    <a:pt x="94081" y="238175"/>
                  </a:lnTo>
                  <a:lnTo>
                    <a:pt x="82753" y="240982"/>
                  </a:lnTo>
                  <a:lnTo>
                    <a:pt x="73609" y="239255"/>
                  </a:lnTo>
                  <a:lnTo>
                    <a:pt x="67233" y="233578"/>
                  </a:lnTo>
                  <a:lnTo>
                    <a:pt x="63487" y="223177"/>
                  </a:lnTo>
                  <a:lnTo>
                    <a:pt x="62268" y="207289"/>
                  </a:lnTo>
                  <a:lnTo>
                    <a:pt x="64477" y="188442"/>
                  </a:lnTo>
                  <a:lnTo>
                    <a:pt x="71653" y="174828"/>
                  </a:lnTo>
                  <a:lnTo>
                    <a:pt x="84594" y="166560"/>
                  </a:lnTo>
                  <a:lnTo>
                    <a:pt x="104076" y="163791"/>
                  </a:lnTo>
                  <a:lnTo>
                    <a:pt x="113880" y="163791"/>
                  </a:lnTo>
                  <a:lnTo>
                    <a:pt x="113880" y="153111"/>
                  </a:lnTo>
                  <a:lnTo>
                    <a:pt x="94691" y="153111"/>
                  </a:lnTo>
                  <a:lnTo>
                    <a:pt x="55600" y="155600"/>
                  </a:lnTo>
                  <a:lnTo>
                    <a:pt x="25755" y="164363"/>
                  </a:lnTo>
                  <a:lnTo>
                    <a:pt x="6692" y="181368"/>
                  </a:lnTo>
                  <a:lnTo>
                    <a:pt x="0" y="208572"/>
                  </a:lnTo>
                  <a:lnTo>
                    <a:pt x="5143" y="233413"/>
                  </a:lnTo>
                  <a:lnTo>
                    <a:pt x="18821" y="248970"/>
                  </a:lnTo>
                  <a:lnTo>
                    <a:pt x="38328" y="257022"/>
                  </a:lnTo>
                  <a:lnTo>
                    <a:pt x="60985" y="259321"/>
                  </a:lnTo>
                  <a:lnTo>
                    <a:pt x="79717" y="257416"/>
                  </a:lnTo>
                  <a:lnTo>
                    <a:pt x="95008" y="251701"/>
                  </a:lnTo>
                  <a:lnTo>
                    <a:pt x="106934" y="242227"/>
                  </a:lnTo>
                  <a:lnTo>
                    <a:pt x="107746" y="240982"/>
                  </a:lnTo>
                  <a:lnTo>
                    <a:pt x="115582" y="229044"/>
                  </a:lnTo>
                  <a:lnTo>
                    <a:pt x="120967" y="242227"/>
                  </a:lnTo>
                  <a:lnTo>
                    <a:pt x="130784" y="251701"/>
                  </a:lnTo>
                  <a:lnTo>
                    <a:pt x="145161" y="257416"/>
                  </a:lnTo>
                  <a:lnTo>
                    <a:pt x="164211" y="259321"/>
                  </a:lnTo>
                  <a:lnTo>
                    <a:pt x="185674" y="256057"/>
                  </a:lnTo>
                  <a:lnTo>
                    <a:pt x="200621" y="245351"/>
                  </a:lnTo>
                  <a:lnTo>
                    <a:pt x="204851" y="236296"/>
                  </a:lnTo>
                  <a:lnTo>
                    <a:pt x="209727" y="225856"/>
                  </a:lnTo>
                  <a:lnTo>
                    <a:pt x="213677" y="196202"/>
                  </a:lnTo>
                  <a:close/>
                </a:path>
                <a:path w="439419" h="367665">
                  <a:moveTo>
                    <a:pt x="439305" y="29425"/>
                  </a:moveTo>
                  <a:lnTo>
                    <a:pt x="437095" y="18326"/>
                  </a:lnTo>
                  <a:lnTo>
                    <a:pt x="436892" y="17259"/>
                  </a:lnTo>
                  <a:lnTo>
                    <a:pt x="430187" y="7988"/>
                  </a:lnTo>
                  <a:lnTo>
                    <a:pt x="420052" y="2070"/>
                  </a:lnTo>
                  <a:lnTo>
                    <a:pt x="407314" y="0"/>
                  </a:lnTo>
                  <a:lnTo>
                    <a:pt x="385546" y="5359"/>
                  </a:lnTo>
                  <a:lnTo>
                    <a:pt x="370636" y="19558"/>
                  </a:lnTo>
                  <a:lnTo>
                    <a:pt x="362458" y="39763"/>
                  </a:lnTo>
                  <a:lnTo>
                    <a:pt x="360845" y="63119"/>
                  </a:lnTo>
                  <a:lnTo>
                    <a:pt x="350926" y="58699"/>
                  </a:lnTo>
                  <a:lnTo>
                    <a:pt x="343750" y="56616"/>
                  </a:lnTo>
                  <a:lnTo>
                    <a:pt x="343750" y="125387"/>
                  </a:lnTo>
                  <a:lnTo>
                    <a:pt x="341960" y="155092"/>
                  </a:lnTo>
                  <a:lnTo>
                    <a:pt x="336677" y="173151"/>
                  </a:lnTo>
                  <a:lnTo>
                    <a:pt x="328117" y="181940"/>
                  </a:lnTo>
                  <a:lnTo>
                    <a:pt x="316471" y="184238"/>
                  </a:lnTo>
                  <a:lnTo>
                    <a:pt x="304088" y="181762"/>
                  </a:lnTo>
                  <a:lnTo>
                    <a:pt x="295148" y="172732"/>
                  </a:lnTo>
                  <a:lnTo>
                    <a:pt x="289725" y="154736"/>
                  </a:lnTo>
                  <a:lnTo>
                    <a:pt x="287896" y="125387"/>
                  </a:lnTo>
                  <a:lnTo>
                    <a:pt x="289915" y="94132"/>
                  </a:lnTo>
                  <a:lnTo>
                    <a:pt x="295681" y="75272"/>
                  </a:lnTo>
                  <a:lnTo>
                    <a:pt x="304812" y="66014"/>
                  </a:lnTo>
                  <a:lnTo>
                    <a:pt x="316903" y="63550"/>
                  </a:lnTo>
                  <a:lnTo>
                    <a:pt x="328663" y="66128"/>
                  </a:lnTo>
                  <a:lnTo>
                    <a:pt x="337058" y="75539"/>
                  </a:lnTo>
                  <a:lnTo>
                    <a:pt x="342099" y="94310"/>
                  </a:lnTo>
                  <a:lnTo>
                    <a:pt x="343662" y="122834"/>
                  </a:lnTo>
                  <a:lnTo>
                    <a:pt x="343750" y="125387"/>
                  </a:lnTo>
                  <a:lnTo>
                    <a:pt x="343750" y="56616"/>
                  </a:lnTo>
                  <a:lnTo>
                    <a:pt x="340474" y="55651"/>
                  </a:lnTo>
                  <a:lnTo>
                    <a:pt x="329526" y="53873"/>
                  </a:lnTo>
                  <a:lnTo>
                    <a:pt x="318185" y="53301"/>
                  </a:lnTo>
                  <a:lnTo>
                    <a:pt x="279285" y="59105"/>
                  </a:lnTo>
                  <a:lnTo>
                    <a:pt x="252336" y="74790"/>
                  </a:lnTo>
                  <a:lnTo>
                    <a:pt x="236664" y="97751"/>
                  </a:lnTo>
                  <a:lnTo>
                    <a:pt x="231597" y="125387"/>
                  </a:lnTo>
                  <a:lnTo>
                    <a:pt x="234061" y="147370"/>
                  </a:lnTo>
                  <a:lnTo>
                    <a:pt x="241681" y="165315"/>
                  </a:lnTo>
                  <a:lnTo>
                    <a:pt x="254812" y="179184"/>
                  </a:lnTo>
                  <a:lnTo>
                    <a:pt x="273824" y="188937"/>
                  </a:lnTo>
                  <a:lnTo>
                    <a:pt x="255663" y="202514"/>
                  </a:lnTo>
                  <a:lnTo>
                    <a:pt x="242735" y="214731"/>
                  </a:lnTo>
                  <a:lnTo>
                    <a:pt x="235013" y="226961"/>
                  </a:lnTo>
                  <a:lnTo>
                    <a:pt x="232448" y="240538"/>
                  </a:lnTo>
                  <a:lnTo>
                    <a:pt x="235153" y="253428"/>
                  </a:lnTo>
                  <a:lnTo>
                    <a:pt x="244132" y="264312"/>
                  </a:lnTo>
                  <a:lnTo>
                    <a:pt x="260705" y="271843"/>
                  </a:lnTo>
                  <a:lnTo>
                    <a:pt x="286194" y="274662"/>
                  </a:lnTo>
                  <a:lnTo>
                    <a:pt x="334391" y="274662"/>
                  </a:lnTo>
                  <a:lnTo>
                    <a:pt x="361988" y="276428"/>
                  </a:lnTo>
                  <a:lnTo>
                    <a:pt x="379857" y="282130"/>
                  </a:lnTo>
                  <a:lnTo>
                    <a:pt x="389509" y="292290"/>
                  </a:lnTo>
                  <a:lnTo>
                    <a:pt x="392391" y="307492"/>
                  </a:lnTo>
                  <a:lnTo>
                    <a:pt x="387553" y="327152"/>
                  </a:lnTo>
                  <a:lnTo>
                    <a:pt x="373202" y="342519"/>
                  </a:lnTo>
                  <a:lnTo>
                    <a:pt x="349567" y="352539"/>
                  </a:lnTo>
                  <a:lnTo>
                    <a:pt x="316903" y="356120"/>
                  </a:lnTo>
                  <a:lnTo>
                    <a:pt x="288455" y="353009"/>
                  </a:lnTo>
                  <a:lnTo>
                    <a:pt x="270357" y="344665"/>
                  </a:lnTo>
                  <a:lnTo>
                    <a:pt x="260819" y="332549"/>
                  </a:lnTo>
                  <a:lnTo>
                    <a:pt x="258165" y="318808"/>
                  </a:lnTo>
                  <a:lnTo>
                    <a:pt x="258038" y="311340"/>
                  </a:lnTo>
                  <a:lnTo>
                    <a:pt x="258889" y="303657"/>
                  </a:lnTo>
                  <a:lnTo>
                    <a:pt x="262305" y="295554"/>
                  </a:lnTo>
                  <a:lnTo>
                    <a:pt x="243547" y="285318"/>
                  </a:lnTo>
                  <a:lnTo>
                    <a:pt x="232435" y="289153"/>
                  </a:lnTo>
                  <a:lnTo>
                    <a:pt x="222110" y="295503"/>
                  </a:lnTo>
                  <a:lnTo>
                    <a:pt x="214515" y="305295"/>
                  </a:lnTo>
                  <a:lnTo>
                    <a:pt x="211556" y="319443"/>
                  </a:lnTo>
                  <a:lnTo>
                    <a:pt x="217322" y="339496"/>
                  </a:lnTo>
                  <a:lnTo>
                    <a:pt x="235013" y="354520"/>
                  </a:lnTo>
                  <a:lnTo>
                    <a:pt x="265176" y="363943"/>
                  </a:lnTo>
                  <a:lnTo>
                    <a:pt x="308368" y="367207"/>
                  </a:lnTo>
                  <a:lnTo>
                    <a:pt x="363347" y="361149"/>
                  </a:lnTo>
                  <a:lnTo>
                    <a:pt x="374281" y="356120"/>
                  </a:lnTo>
                  <a:lnTo>
                    <a:pt x="399897" y="344335"/>
                  </a:lnTo>
                  <a:lnTo>
                    <a:pt x="420217" y="318808"/>
                  </a:lnTo>
                  <a:lnTo>
                    <a:pt x="426504" y="286600"/>
                  </a:lnTo>
                  <a:lnTo>
                    <a:pt x="419138" y="252882"/>
                  </a:lnTo>
                  <a:lnTo>
                    <a:pt x="399262" y="232752"/>
                  </a:lnTo>
                  <a:lnTo>
                    <a:pt x="370192" y="223024"/>
                  </a:lnTo>
                  <a:lnTo>
                    <a:pt x="335254" y="220497"/>
                  </a:lnTo>
                  <a:lnTo>
                    <a:pt x="267423" y="220497"/>
                  </a:lnTo>
                  <a:lnTo>
                    <a:pt x="263156" y="218363"/>
                  </a:lnTo>
                  <a:lnTo>
                    <a:pt x="263156" y="214096"/>
                  </a:lnTo>
                  <a:lnTo>
                    <a:pt x="264528" y="210337"/>
                  </a:lnTo>
                  <a:lnTo>
                    <a:pt x="268706" y="205460"/>
                  </a:lnTo>
                  <a:lnTo>
                    <a:pt x="275755" y="199466"/>
                  </a:lnTo>
                  <a:lnTo>
                    <a:pt x="285762" y="192341"/>
                  </a:lnTo>
                  <a:lnTo>
                    <a:pt x="292925" y="193598"/>
                  </a:lnTo>
                  <a:lnTo>
                    <a:pt x="300799" y="194691"/>
                  </a:lnTo>
                  <a:lnTo>
                    <a:pt x="309156" y="195465"/>
                  </a:lnTo>
                  <a:lnTo>
                    <a:pt x="317754" y="195757"/>
                  </a:lnTo>
                  <a:lnTo>
                    <a:pt x="341058" y="192341"/>
                  </a:lnTo>
                  <a:lnTo>
                    <a:pt x="351345" y="190842"/>
                  </a:lnTo>
                  <a:lnTo>
                    <a:pt x="363220" y="184238"/>
                  </a:lnTo>
                  <a:lnTo>
                    <a:pt x="377024" y="176568"/>
                  </a:lnTo>
                  <a:lnTo>
                    <a:pt x="393433" y="153657"/>
                  </a:lnTo>
                  <a:lnTo>
                    <a:pt x="399211" y="122834"/>
                  </a:lnTo>
                  <a:lnTo>
                    <a:pt x="397281" y="105740"/>
                  </a:lnTo>
                  <a:lnTo>
                    <a:pt x="391845" y="91363"/>
                  </a:lnTo>
                  <a:lnTo>
                    <a:pt x="383374" y="79400"/>
                  </a:lnTo>
                  <a:lnTo>
                    <a:pt x="372351" y="69507"/>
                  </a:lnTo>
                  <a:lnTo>
                    <a:pt x="371970" y="66128"/>
                  </a:lnTo>
                  <a:lnTo>
                    <a:pt x="371919" y="63550"/>
                  </a:lnTo>
                  <a:lnTo>
                    <a:pt x="371919" y="63119"/>
                  </a:lnTo>
                  <a:lnTo>
                    <a:pt x="371919" y="58420"/>
                  </a:lnTo>
                  <a:lnTo>
                    <a:pt x="373672" y="39928"/>
                  </a:lnTo>
                  <a:lnTo>
                    <a:pt x="378269" y="27495"/>
                  </a:lnTo>
                  <a:lnTo>
                    <a:pt x="384695" y="20523"/>
                  </a:lnTo>
                  <a:lnTo>
                    <a:pt x="391960" y="18326"/>
                  </a:lnTo>
                  <a:lnTo>
                    <a:pt x="399211" y="18326"/>
                  </a:lnTo>
                  <a:lnTo>
                    <a:pt x="403059" y="22161"/>
                  </a:lnTo>
                  <a:lnTo>
                    <a:pt x="403910" y="28994"/>
                  </a:lnTo>
                  <a:lnTo>
                    <a:pt x="393661" y="40932"/>
                  </a:lnTo>
                  <a:lnTo>
                    <a:pt x="396595" y="45516"/>
                  </a:lnTo>
                  <a:lnTo>
                    <a:pt x="401396" y="49784"/>
                  </a:lnTo>
                  <a:lnTo>
                    <a:pt x="407885" y="52920"/>
                  </a:lnTo>
                  <a:lnTo>
                    <a:pt x="415848" y="54152"/>
                  </a:lnTo>
                  <a:lnTo>
                    <a:pt x="425450" y="52082"/>
                  </a:lnTo>
                  <a:lnTo>
                    <a:pt x="432854" y="46583"/>
                  </a:lnTo>
                  <a:lnTo>
                    <a:pt x="437629" y="38684"/>
                  </a:lnTo>
                  <a:lnTo>
                    <a:pt x="439305" y="29425"/>
                  </a:lnTo>
                  <a:close/>
                </a:path>
              </a:pathLst>
            </a:custGeom>
            <a:solidFill>
              <a:srgbClr val="34302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FFFFFF"/>
                </a:solidFill>
                <a:latin typeface="Calibri"/>
              </a:endParaRPr>
            </a:p>
          </p:txBody>
        </p:sp>
        <p:pic>
          <p:nvPicPr>
            <p:cNvPr id="15" name="object 15"/>
            <p:cNvPicPr/>
            <p:nvPr/>
          </p:nvPicPr>
          <p:blipFill>
            <a:blip r:embed="rId3"/>
            <a:stretch/>
          </p:blipFill>
          <p:spPr>
            <a:xfrm>
              <a:off x="19325520" y="1035000"/>
              <a:ext cx="189720" cy="211320"/>
            </a:xfrm>
            <a:prstGeom prst="rect">
              <a:avLst/>
            </a:prstGeom>
            <a:ln w="0">
              <a:noFill/>
            </a:ln>
          </p:spPr>
        </p:pic>
        <p:sp>
          <p:nvSpPr>
            <p:cNvPr id="16" name="object 16"/>
            <p:cNvSpPr/>
            <p:nvPr/>
          </p:nvSpPr>
          <p:spPr>
            <a:xfrm>
              <a:off x="18261720" y="465120"/>
              <a:ext cx="313920" cy="502560"/>
            </a:xfrm>
            <a:custGeom>
              <a:avLst/>
              <a:gdLst>
                <a:gd name="textAreaLeft" fmla="*/ 0 w 313920"/>
                <a:gd name="textAreaRight" fmla="*/ 314280 w 313920"/>
                <a:gd name="textAreaTop" fmla="*/ 0 h 502560"/>
                <a:gd name="textAreaBottom" fmla="*/ 502920 h 502560"/>
              </a:gdLst>
              <a:ahLst/>
              <a:cxnLst/>
              <a:rect l="textAreaLeft" t="textAreaTop" r="textAreaRight" b="textAreaBottom"/>
              <a:pathLst>
                <a:path w="314325" h="502919">
                  <a:moveTo>
                    <a:pt x="225018" y="0"/>
                  </a:moveTo>
                  <a:lnTo>
                    <a:pt x="185884" y="2813"/>
                  </a:lnTo>
                  <a:lnTo>
                    <a:pt x="129744" y="21941"/>
                  </a:lnTo>
                  <a:lnTo>
                    <a:pt x="75088" y="69288"/>
                  </a:lnTo>
                  <a:lnTo>
                    <a:pt x="56029" y="100393"/>
                  </a:lnTo>
                  <a:lnTo>
                    <a:pt x="55767" y="100529"/>
                  </a:lnTo>
                  <a:lnTo>
                    <a:pt x="50309" y="117611"/>
                  </a:lnTo>
                  <a:lnTo>
                    <a:pt x="46401" y="136050"/>
                  </a:lnTo>
                  <a:lnTo>
                    <a:pt x="43993" y="156309"/>
                  </a:lnTo>
                  <a:lnTo>
                    <a:pt x="43171" y="178464"/>
                  </a:lnTo>
                  <a:lnTo>
                    <a:pt x="43171" y="186076"/>
                  </a:lnTo>
                  <a:lnTo>
                    <a:pt x="41988" y="193688"/>
                  </a:lnTo>
                  <a:lnTo>
                    <a:pt x="37663" y="204442"/>
                  </a:lnTo>
                  <a:lnTo>
                    <a:pt x="0" y="280147"/>
                  </a:lnTo>
                  <a:lnTo>
                    <a:pt x="3675" y="286576"/>
                  </a:lnTo>
                  <a:lnTo>
                    <a:pt x="35035" y="288680"/>
                  </a:lnTo>
                  <a:lnTo>
                    <a:pt x="34899" y="366228"/>
                  </a:lnTo>
                  <a:lnTo>
                    <a:pt x="37258" y="383785"/>
                  </a:lnTo>
                  <a:lnTo>
                    <a:pt x="46086" y="398369"/>
                  </a:lnTo>
                  <a:lnTo>
                    <a:pt x="59882" y="408330"/>
                  </a:lnTo>
                  <a:lnTo>
                    <a:pt x="77149" y="412017"/>
                  </a:lnTo>
                  <a:lnTo>
                    <a:pt x="109692" y="411881"/>
                  </a:lnTo>
                  <a:lnTo>
                    <a:pt x="125280" y="419533"/>
                  </a:lnTo>
                  <a:lnTo>
                    <a:pt x="137656" y="438355"/>
                  </a:lnTo>
                  <a:lnTo>
                    <a:pt x="146909" y="462146"/>
                  </a:lnTo>
                  <a:lnTo>
                    <a:pt x="153126" y="484706"/>
                  </a:lnTo>
                  <a:lnTo>
                    <a:pt x="167969" y="476047"/>
                  </a:lnTo>
                  <a:lnTo>
                    <a:pt x="184188" y="469666"/>
                  </a:lnTo>
                  <a:lnTo>
                    <a:pt x="201538" y="465721"/>
                  </a:lnTo>
                  <a:lnTo>
                    <a:pt x="219773" y="464371"/>
                  </a:lnTo>
                  <a:lnTo>
                    <a:pt x="244989" y="466999"/>
                  </a:lnTo>
                  <a:lnTo>
                    <a:pt x="268258" y="474571"/>
                  </a:lnTo>
                  <a:lnTo>
                    <a:pt x="288967" y="486622"/>
                  </a:lnTo>
                  <a:lnTo>
                    <a:pt x="306503" y="502684"/>
                  </a:lnTo>
                  <a:lnTo>
                    <a:pt x="308472" y="502684"/>
                  </a:lnTo>
                  <a:lnTo>
                    <a:pt x="307505" y="488380"/>
                  </a:lnTo>
                  <a:lnTo>
                    <a:pt x="306868" y="472456"/>
                  </a:lnTo>
                  <a:lnTo>
                    <a:pt x="306639" y="452424"/>
                  </a:lnTo>
                  <a:lnTo>
                    <a:pt x="306057" y="437314"/>
                  </a:lnTo>
                  <a:lnTo>
                    <a:pt x="296535" y="393253"/>
                  </a:lnTo>
                  <a:lnTo>
                    <a:pt x="275409" y="359084"/>
                  </a:lnTo>
                  <a:lnTo>
                    <a:pt x="266096" y="355862"/>
                  </a:lnTo>
                  <a:lnTo>
                    <a:pt x="239720" y="355987"/>
                  </a:lnTo>
                  <a:lnTo>
                    <a:pt x="225732" y="353010"/>
                  </a:lnTo>
                  <a:lnTo>
                    <a:pt x="214527" y="344965"/>
                  </a:lnTo>
                  <a:lnTo>
                    <a:pt x="207358" y="333180"/>
                  </a:lnTo>
                  <a:lnTo>
                    <a:pt x="205480" y="318983"/>
                  </a:lnTo>
                  <a:lnTo>
                    <a:pt x="205606" y="256011"/>
                  </a:lnTo>
                  <a:lnTo>
                    <a:pt x="180151" y="254304"/>
                  </a:lnTo>
                  <a:lnTo>
                    <a:pt x="177135" y="249059"/>
                  </a:lnTo>
                  <a:lnTo>
                    <a:pt x="207710" y="187647"/>
                  </a:lnTo>
                  <a:lnTo>
                    <a:pt x="209019" y="184757"/>
                  </a:lnTo>
                  <a:lnTo>
                    <a:pt x="211250" y="178987"/>
                  </a:lnTo>
                  <a:lnTo>
                    <a:pt x="212171" y="172820"/>
                  </a:lnTo>
                  <a:lnTo>
                    <a:pt x="212171" y="166653"/>
                  </a:lnTo>
                  <a:lnTo>
                    <a:pt x="212844" y="148659"/>
                  </a:lnTo>
                  <a:lnTo>
                    <a:pt x="222265" y="103670"/>
                  </a:lnTo>
                  <a:lnTo>
                    <a:pt x="258172" y="56652"/>
                  </a:lnTo>
                  <a:lnTo>
                    <a:pt x="309655" y="27840"/>
                  </a:lnTo>
                  <a:lnTo>
                    <a:pt x="314116" y="26919"/>
                  </a:lnTo>
                  <a:lnTo>
                    <a:pt x="303028" y="20330"/>
                  </a:lnTo>
                  <a:lnTo>
                    <a:pt x="266881" y="5663"/>
                  </a:lnTo>
                  <a:lnTo>
                    <a:pt x="241165" y="417"/>
                  </a:lnTo>
                  <a:lnTo>
                    <a:pt x="225018" y="0"/>
                  </a:lnTo>
                  <a:close/>
                </a:path>
              </a:pathLst>
            </a:custGeom>
            <a:solidFill>
              <a:srgbClr val="34302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FFFFFF"/>
                </a:solidFill>
                <a:latin typeface="Calibri"/>
              </a:endParaRPr>
            </a:p>
          </p:txBody>
        </p:sp>
        <p:pic>
          <p:nvPicPr>
            <p:cNvPr id="17" name="object 17"/>
            <p:cNvPicPr/>
            <p:nvPr/>
          </p:nvPicPr>
          <p:blipFill>
            <a:blip r:embed="rId4"/>
            <a:stretch/>
          </p:blipFill>
          <p:spPr>
            <a:xfrm>
              <a:off x="18522360" y="432000"/>
              <a:ext cx="150120" cy="187920"/>
            </a:xfrm>
            <a:prstGeom prst="rect">
              <a:avLst/>
            </a:prstGeom>
            <a:ln w="0">
              <a:noFill/>
            </a:ln>
          </p:spPr>
        </p:pic>
      </p:grpSp>
      <p:sp>
        <p:nvSpPr>
          <p:cNvPr id="19" name="object 16"/>
          <p:cNvSpPr/>
          <p:nvPr userDrawn="1"/>
        </p:nvSpPr>
        <p:spPr>
          <a:xfrm rot="15606000">
            <a:off x="184495" y="5517279"/>
            <a:ext cx="437918" cy="900132"/>
          </a:xfrm>
          <a:custGeom>
            <a:avLst/>
            <a:gdLst>
              <a:gd name="textAreaLeft" fmla="*/ 0 w 722160"/>
              <a:gd name="textAreaRight" fmla="*/ 722520 w 722160"/>
              <a:gd name="textAreaTop" fmla="*/ 0 h 1484280"/>
              <a:gd name="textAreaBottom" fmla="*/ 1484640 h 1484280"/>
            </a:gdLst>
            <a:ahLst/>
            <a:cxnLst/>
            <a:rect l="textAreaLeft" t="textAreaTop" r="textAreaRight" b="textAreaBottom"/>
            <a:pathLst>
              <a:path w="722629" h="1484630">
                <a:moveTo>
                  <a:pt x="600855" y="0"/>
                </a:moveTo>
                <a:lnTo>
                  <a:pt x="558721" y="22700"/>
                </a:lnTo>
                <a:lnTo>
                  <a:pt x="517966" y="46953"/>
                </a:lnTo>
                <a:lnTo>
                  <a:pt x="478608" y="72704"/>
                </a:lnTo>
                <a:lnTo>
                  <a:pt x="440666" y="99896"/>
                </a:lnTo>
                <a:lnTo>
                  <a:pt x="404157" y="128474"/>
                </a:lnTo>
                <a:lnTo>
                  <a:pt x="369099" y="158382"/>
                </a:lnTo>
                <a:lnTo>
                  <a:pt x="335510" y="189564"/>
                </a:lnTo>
                <a:lnTo>
                  <a:pt x="303409" y="221965"/>
                </a:lnTo>
                <a:lnTo>
                  <a:pt x="272812" y="255529"/>
                </a:lnTo>
                <a:lnTo>
                  <a:pt x="243740" y="290201"/>
                </a:lnTo>
                <a:lnTo>
                  <a:pt x="216208" y="325924"/>
                </a:lnTo>
                <a:lnTo>
                  <a:pt x="190236" y="362643"/>
                </a:lnTo>
                <a:lnTo>
                  <a:pt x="165840" y="400302"/>
                </a:lnTo>
                <a:lnTo>
                  <a:pt x="143041" y="438846"/>
                </a:lnTo>
                <a:lnTo>
                  <a:pt x="121854" y="478218"/>
                </a:lnTo>
                <a:lnTo>
                  <a:pt x="102299" y="518364"/>
                </a:lnTo>
                <a:lnTo>
                  <a:pt x="84392" y="559227"/>
                </a:lnTo>
                <a:lnTo>
                  <a:pt x="68154" y="600752"/>
                </a:lnTo>
                <a:lnTo>
                  <a:pt x="53600" y="642883"/>
                </a:lnTo>
                <a:lnTo>
                  <a:pt x="40749" y="685564"/>
                </a:lnTo>
                <a:lnTo>
                  <a:pt x="29620" y="728740"/>
                </a:lnTo>
                <a:lnTo>
                  <a:pt x="20230" y="772355"/>
                </a:lnTo>
                <a:lnTo>
                  <a:pt x="12598" y="816353"/>
                </a:lnTo>
                <a:lnTo>
                  <a:pt x="6740" y="860679"/>
                </a:lnTo>
                <a:lnTo>
                  <a:pt x="2676" y="905276"/>
                </a:lnTo>
                <a:lnTo>
                  <a:pt x="423" y="950089"/>
                </a:lnTo>
                <a:lnTo>
                  <a:pt x="0" y="995063"/>
                </a:lnTo>
                <a:lnTo>
                  <a:pt x="1423" y="1040142"/>
                </a:lnTo>
                <a:lnTo>
                  <a:pt x="4712" y="1085270"/>
                </a:lnTo>
                <a:lnTo>
                  <a:pt x="9884" y="1130391"/>
                </a:lnTo>
                <a:lnTo>
                  <a:pt x="16957" y="1175450"/>
                </a:lnTo>
                <a:lnTo>
                  <a:pt x="25949" y="1220390"/>
                </a:lnTo>
                <a:lnTo>
                  <a:pt x="36879" y="1265157"/>
                </a:lnTo>
                <a:lnTo>
                  <a:pt x="49764" y="1309695"/>
                </a:lnTo>
                <a:lnTo>
                  <a:pt x="64622" y="1353947"/>
                </a:lnTo>
                <a:lnTo>
                  <a:pt x="81471" y="1397858"/>
                </a:lnTo>
                <a:lnTo>
                  <a:pt x="100330" y="1441373"/>
                </a:lnTo>
                <a:lnTo>
                  <a:pt x="121216" y="1484446"/>
                </a:lnTo>
                <a:lnTo>
                  <a:pt x="163351" y="1461736"/>
                </a:lnTo>
                <a:lnTo>
                  <a:pt x="204106" y="1437482"/>
                </a:lnTo>
                <a:lnTo>
                  <a:pt x="243465" y="1411732"/>
                </a:lnTo>
                <a:lnTo>
                  <a:pt x="281408" y="1384540"/>
                </a:lnTo>
                <a:lnTo>
                  <a:pt x="317918" y="1355962"/>
                </a:lnTo>
                <a:lnTo>
                  <a:pt x="352976" y="1326054"/>
                </a:lnTo>
                <a:lnTo>
                  <a:pt x="386565" y="1294871"/>
                </a:lnTo>
                <a:lnTo>
                  <a:pt x="418667" y="1262470"/>
                </a:lnTo>
                <a:lnTo>
                  <a:pt x="449263" y="1228906"/>
                </a:lnTo>
                <a:lnTo>
                  <a:pt x="478336" y="1194235"/>
                </a:lnTo>
                <a:lnTo>
                  <a:pt x="505868" y="1158512"/>
                </a:lnTo>
                <a:lnTo>
                  <a:pt x="531840" y="1121793"/>
                </a:lnTo>
                <a:lnTo>
                  <a:pt x="556235" y="1084133"/>
                </a:lnTo>
                <a:lnTo>
                  <a:pt x="579035" y="1045590"/>
                </a:lnTo>
                <a:lnTo>
                  <a:pt x="600222" y="1006217"/>
                </a:lnTo>
                <a:lnTo>
                  <a:pt x="619777" y="966071"/>
                </a:lnTo>
                <a:lnTo>
                  <a:pt x="637683" y="925208"/>
                </a:lnTo>
                <a:lnTo>
                  <a:pt x="653922" y="883683"/>
                </a:lnTo>
                <a:lnTo>
                  <a:pt x="668475" y="841552"/>
                </a:lnTo>
                <a:lnTo>
                  <a:pt x="681325" y="798871"/>
                </a:lnTo>
                <a:lnTo>
                  <a:pt x="692454" y="755695"/>
                </a:lnTo>
                <a:lnTo>
                  <a:pt x="701844" y="712081"/>
                </a:lnTo>
                <a:lnTo>
                  <a:pt x="709476" y="668082"/>
                </a:lnTo>
                <a:lnTo>
                  <a:pt x="715333" y="623757"/>
                </a:lnTo>
                <a:lnTo>
                  <a:pt x="719397" y="579160"/>
                </a:lnTo>
                <a:lnTo>
                  <a:pt x="721650" y="534346"/>
                </a:lnTo>
                <a:lnTo>
                  <a:pt x="722073" y="489372"/>
                </a:lnTo>
                <a:lnTo>
                  <a:pt x="720650" y="444293"/>
                </a:lnTo>
                <a:lnTo>
                  <a:pt x="717361" y="399166"/>
                </a:lnTo>
                <a:lnTo>
                  <a:pt x="712188" y="354044"/>
                </a:lnTo>
                <a:lnTo>
                  <a:pt x="705115" y="308986"/>
                </a:lnTo>
                <a:lnTo>
                  <a:pt x="696122" y="264045"/>
                </a:lnTo>
                <a:lnTo>
                  <a:pt x="685193" y="219278"/>
                </a:lnTo>
                <a:lnTo>
                  <a:pt x="672308" y="174741"/>
                </a:lnTo>
                <a:lnTo>
                  <a:pt x="657449" y="130488"/>
                </a:lnTo>
                <a:lnTo>
                  <a:pt x="640600" y="86577"/>
                </a:lnTo>
                <a:lnTo>
                  <a:pt x="621741" y="43062"/>
                </a:lnTo>
                <a:lnTo>
                  <a:pt x="600855" y="0"/>
                </a:lnTo>
                <a:close/>
              </a:path>
            </a:pathLst>
          </a:custGeom>
          <a:solidFill>
            <a:srgbClr val="F39C70">
              <a:alpha val="56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000000"/>
              </a:solidFill>
              <a:latin typeface="Calibri"/>
            </a:endParaRPr>
          </a:p>
        </p:txBody>
      </p:sp>
      <p:sp>
        <p:nvSpPr>
          <p:cNvPr id="20" name="object 17"/>
          <p:cNvSpPr/>
          <p:nvPr userDrawn="1"/>
        </p:nvSpPr>
        <p:spPr>
          <a:xfrm rot="16354800">
            <a:off x="38340" y="5058987"/>
            <a:ext cx="730228" cy="835073"/>
          </a:xfrm>
          <a:custGeom>
            <a:avLst/>
            <a:gdLst>
              <a:gd name="textAreaLeft" fmla="*/ 0 w 1204200"/>
              <a:gd name="textAreaRight" fmla="*/ 1204560 w 1204200"/>
              <a:gd name="textAreaTop" fmla="*/ 0 h 1377000"/>
              <a:gd name="textAreaBottom" fmla="*/ 1377360 h 1377000"/>
            </a:gdLst>
            <a:ahLst/>
            <a:cxnLst/>
            <a:rect l="textAreaLeft" t="textAreaTop" r="textAreaRight" b="textAreaBottom"/>
            <a:pathLst>
              <a:path w="1204595" h="1377315">
                <a:moveTo>
                  <a:pt x="527937" y="0"/>
                </a:moveTo>
                <a:lnTo>
                  <a:pt x="195" y="0"/>
                </a:lnTo>
                <a:lnTo>
                  <a:pt x="0" y="11388"/>
                </a:lnTo>
                <a:lnTo>
                  <a:pt x="807" y="58566"/>
                </a:lnTo>
                <a:lnTo>
                  <a:pt x="3215" y="105431"/>
                </a:lnTo>
                <a:lnTo>
                  <a:pt x="7199" y="151953"/>
                </a:lnTo>
                <a:lnTo>
                  <a:pt x="12736" y="198101"/>
                </a:lnTo>
                <a:lnTo>
                  <a:pt x="19802" y="243845"/>
                </a:lnTo>
                <a:lnTo>
                  <a:pt x="28375" y="289152"/>
                </a:lnTo>
                <a:lnTo>
                  <a:pt x="38432" y="333993"/>
                </a:lnTo>
                <a:lnTo>
                  <a:pt x="49947" y="378336"/>
                </a:lnTo>
                <a:lnTo>
                  <a:pt x="62899" y="422151"/>
                </a:lnTo>
                <a:lnTo>
                  <a:pt x="77264" y="465406"/>
                </a:lnTo>
                <a:lnTo>
                  <a:pt x="93019" y="508071"/>
                </a:lnTo>
                <a:lnTo>
                  <a:pt x="110140" y="550116"/>
                </a:lnTo>
                <a:lnTo>
                  <a:pt x="128604" y="591508"/>
                </a:lnTo>
                <a:lnTo>
                  <a:pt x="148387" y="632217"/>
                </a:lnTo>
                <a:lnTo>
                  <a:pt x="169466" y="672213"/>
                </a:lnTo>
                <a:lnTo>
                  <a:pt x="191819" y="711465"/>
                </a:lnTo>
                <a:lnTo>
                  <a:pt x="215420" y="749941"/>
                </a:lnTo>
                <a:lnTo>
                  <a:pt x="240248" y="787610"/>
                </a:lnTo>
                <a:lnTo>
                  <a:pt x="266279" y="824443"/>
                </a:lnTo>
                <a:lnTo>
                  <a:pt x="293489" y="860407"/>
                </a:lnTo>
                <a:lnTo>
                  <a:pt x="321855" y="895473"/>
                </a:lnTo>
                <a:lnTo>
                  <a:pt x="351353" y="929609"/>
                </a:lnTo>
                <a:lnTo>
                  <a:pt x="381961" y="962784"/>
                </a:lnTo>
                <a:lnTo>
                  <a:pt x="413655" y="994968"/>
                </a:lnTo>
                <a:lnTo>
                  <a:pt x="446411" y="1026129"/>
                </a:lnTo>
                <a:lnTo>
                  <a:pt x="480207" y="1056237"/>
                </a:lnTo>
                <a:lnTo>
                  <a:pt x="515019" y="1085261"/>
                </a:lnTo>
                <a:lnTo>
                  <a:pt x="550823" y="1113171"/>
                </a:lnTo>
                <a:lnTo>
                  <a:pt x="587596" y="1139934"/>
                </a:lnTo>
                <a:lnTo>
                  <a:pt x="625315" y="1165520"/>
                </a:lnTo>
                <a:lnTo>
                  <a:pt x="663957" y="1189899"/>
                </a:lnTo>
                <a:lnTo>
                  <a:pt x="703497" y="1213039"/>
                </a:lnTo>
                <a:lnTo>
                  <a:pt x="743913" y="1234910"/>
                </a:lnTo>
                <a:lnTo>
                  <a:pt x="785182" y="1255481"/>
                </a:lnTo>
                <a:lnTo>
                  <a:pt x="827280" y="1274721"/>
                </a:lnTo>
                <a:lnTo>
                  <a:pt x="870183" y="1292598"/>
                </a:lnTo>
                <a:lnTo>
                  <a:pt x="913869" y="1309083"/>
                </a:lnTo>
                <a:lnTo>
                  <a:pt x="958314" y="1324144"/>
                </a:lnTo>
                <a:lnTo>
                  <a:pt x="1003494" y="1337751"/>
                </a:lnTo>
                <a:lnTo>
                  <a:pt x="1049387" y="1349872"/>
                </a:lnTo>
                <a:lnTo>
                  <a:pt x="1095968" y="1360477"/>
                </a:lnTo>
                <a:lnTo>
                  <a:pt x="1143215" y="1369535"/>
                </a:lnTo>
                <a:lnTo>
                  <a:pt x="1191104" y="1377014"/>
                </a:lnTo>
                <a:lnTo>
                  <a:pt x="1196929" y="1328896"/>
                </a:lnTo>
                <a:lnTo>
                  <a:pt x="1201061" y="1280966"/>
                </a:lnTo>
                <a:lnTo>
                  <a:pt x="1203523" y="1233257"/>
                </a:lnTo>
                <a:lnTo>
                  <a:pt x="1204335" y="1185596"/>
                </a:lnTo>
                <a:lnTo>
                  <a:pt x="1203531" y="1138619"/>
                </a:lnTo>
                <a:lnTo>
                  <a:pt x="1201123" y="1091754"/>
                </a:lnTo>
                <a:lnTo>
                  <a:pt x="1197139" y="1045232"/>
                </a:lnTo>
                <a:lnTo>
                  <a:pt x="1191602" y="999083"/>
                </a:lnTo>
                <a:lnTo>
                  <a:pt x="1184536" y="953340"/>
                </a:lnTo>
                <a:lnTo>
                  <a:pt x="1175963" y="908032"/>
                </a:lnTo>
                <a:lnTo>
                  <a:pt x="1165906" y="863191"/>
                </a:lnTo>
                <a:lnTo>
                  <a:pt x="1154391" y="818848"/>
                </a:lnTo>
                <a:lnTo>
                  <a:pt x="1141439" y="775033"/>
                </a:lnTo>
                <a:lnTo>
                  <a:pt x="1127074" y="731777"/>
                </a:lnTo>
                <a:lnTo>
                  <a:pt x="1111319" y="689112"/>
                </a:lnTo>
                <a:lnTo>
                  <a:pt x="1094198" y="647068"/>
                </a:lnTo>
                <a:lnTo>
                  <a:pt x="1075734" y="605675"/>
                </a:lnTo>
                <a:lnTo>
                  <a:pt x="1055951" y="564965"/>
                </a:lnTo>
                <a:lnTo>
                  <a:pt x="1034872" y="524969"/>
                </a:lnTo>
                <a:lnTo>
                  <a:pt x="1012519" y="485718"/>
                </a:lnTo>
                <a:lnTo>
                  <a:pt x="988918" y="447241"/>
                </a:lnTo>
                <a:lnTo>
                  <a:pt x="964090" y="409571"/>
                </a:lnTo>
                <a:lnTo>
                  <a:pt x="938059" y="372739"/>
                </a:lnTo>
                <a:lnTo>
                  <a:pt x="910849" y="336774"/>
                </a:lnTo>
                <a:lnTo>
                  <a:pt x="882483" y="301708"/>
                </a:lnTo>
                <a:lnTo>
                  <a:pt x="852985" y="267572"/>
                </a:lnTo>
                <a:lnTo>
                  <a:pt x="822377" y="234397"/>
                </a:lnTo>
                <a:lnTo>
                  <a:pt x="790683" y="202213"/>
                </a:lnTo>
                <a:lnTo>
                  <a:pt x="757927" y="171052"/>
                </a:lnTo>
                <a:lnTo>
                  <a:pt x="724131" y="140943"/>
                </a:lnTo>
                <a:lnTo>
                  <a:pt x="689319" y="111919"/>
                </a:lnTo>
                <a:lnTo>
                  <a:pt x="653515" y="84010"/>
                </a:lnTo>
                <a:lnTo>
                  <a:pt x="616742" y="57247"/>
                </a:lnTo>
                <a:lnTo>
                  <a:pt x="579023" y="31661"/>
                </a:lnTo>
                <a:lnTo>
                  <a:pt x="540381" y="7282"/>
                </a:lnTo>
                <a:lnTo>
                  <a:pt x="527937" y="0"/>
                </a:lnTo>
                <a:close/>
              </a:path>
            </a:pathLst>
          </a:custGeom>
          <a:solidFill>
            <a:srgbClr val="E0A459">
              <a:alpha val="56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a:solidFill>
                <a:srgbClr val="000000"/>
              </a:solidFill>
              <a:latin typeface="Calibri"/>
            </a:endParaRPr>
          </a:p>
        </p:txBody>
      </p:sp>
      <p:sp>
        <p:nvSpPr>
          <p:cNvPr id="23" name="Título 16"/>
          <p:cNvSpPr>
            <a:spLocks noGrp="1"/>
          </p:cNvSpPr>
          <p:nvPr>
            <p:ph type="title" hasCustomPrompt="1"/>
          </p:nvPr>
        </p:nvSpPr>
        <p:spPr>
          <a:xfrm>
            <a:off x="4226482" y="1348222"/>
            <a:ext cx="3362812" cy="861100"/>
          </a:xfrm>
        </p:spPr>
        <p:txBody>
          <a:bodyPr>
            <a:normAutofit/>
          </a:bodyPr>
          <a:lstStyle>
            <a:lvl1pPr algn="ct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24" name="Marcador de texto 18"/>
          <p:cNvSpPr>
            <a:spLocks noGrp="1"/>
          </p:cNvSpPr>
          <p:nvPr>
            <p:ph type="body" sz="quarter" idx="11" hasCustomPrompt="1"/>
          </p:nvPr>
        </p:nvSpPr>
        <p:spPr>
          <a:xfrm>
            <a:off x="1613534" y="2442964"/>
            <a:ext cx="9461167" cy="3093031"/>
          </a:xfrm>
        </p:spPr>
        <p:txBody>
          <a:bodyPr/>
          <a:lstStyle>
            <a:lvl1pPr>
              <a:defRPr sz="1940" b="1">
                <a:solidFill>
                  <a:srgbClr val="0070C0"/>
                </a:solidFill>
              </a:defRPr>
            </a:lvl1pPr>
            <a:lvl2pPr marL="450525" indent="-173279">
              <a:buFont typeface="Arial" panose="020B0604020202020204" pitchFamily="34" charset="0"/>
              <a:buChar char="•"/>
              <a:defRPr sz="1698"/>
            </a:lvl2pPr>
            <a:lvl3pPr marL="727771" indent="-173279">
              <a:buFont typeface="Wingdings" panose="05000000000000000000" pitchFamily="2" charset="2"/>
              <a:buChar char="Ø"/>
              <a:defRPr sz="1455"/>
            </a:lvl3pPr>
          </a:lstStyle>
          <a:p>
            <a:pPr lvl="0"/>
            <a:r>
              <a:rPr lang="es-ES" dirty="0" err="1"/>
              <a:t>Click</a:t>
            </a:r>
            <a:r>
              <a:rPr lang="es-ES" dirty="0"/>
              <a:t> here to </a:t>
            </a:r>
            <a:r>
              <a:rPr lang="es-ES" dirty="0" err="1"/>
              <a:t>edit</a:t>
            </a:r>
            <a:r>
              <a:rPr lang="es-ES" dirty="0"/>
              <a:t> </a:t>
            </a:r>
            <a:r>
              <a:rPr lang="es-ES" dirty="0" err="1"/>
              <a:t>the</a:t>
            </a:r>
            <a:r>
              <a:rPr lang="es-ES" dirty="0"/>
              <a:t> </a:t>
            </a:r>
            <a:r>
              <a:rPr lang="es-ES" dirty="0" err="1"/>
              <a:t>text</a:t>
            </a:r>
            <a:r>
              <a:rPr lang="es-ES" dirty="0"/>
              <a:t> (1st </a:t>
            </a:r>
            <a:r>
              <a:rPr lang="es-ES" dirty="0" err="1"/>
              <a:t>level</a:t>
            </a:r>
            <a:r>
              <a:rPr lang="es-ES" dirty="0"/>
              <a:t>)</a:t>
            </a:r>
          </a:p>
          <a:p>
            <a:pPr lvl="1"/>
            <a:r>
              <a:rPr lang="es-ES" dirty="0"/>
              <a:t>2nd </a:t>
            </a:r>
            <a:r>
              <a:rPr lang="es-ES" dirty="0" err="1"/>
              <a:t>level</a:t>
            </a:r>
            <a:r>
              <a:rPr lang="es-ES" dirty="0"/>
              <a:t> </a:t>
            </a:r>
            <a:r>
              <a:rPr lang="es-ES" dirty="0" err="1"/>
              <a:t>text</a:t>
            </a:r>
            <a:endParaRPr lang="es-ES" dirty="0"/>
          </a:p>
          <a:p>
            <a:pPr lvl="2"/>
            <a:r>
              <a:rPr lang="es-ES" dirty="0"/>
              <a:t> 3rd </a:t>
            </a:r>
            <a:r>
              <a:rPr lang="es-ES" dirty="0" err="1"/>
              <a:t>level</a:t>
            </a:r>
            <a:endParaRPr lang="es-ES" dirty="0"/>
          </a:p>
        </p:txBody>
      </p:sp>
      <p:pic>
        <p:nvPicPr>
          <p:cNvPr id="21" name="Imagen 2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5" name="Marcador de texto 49"/>
          <p:cNvSpPr>
            <a:spLocks noGrp="1"/>
          </p:cNvSpPr>
          <p:nvPr>
            <p:ph type="body" sz="quarter" idx="21" hasCustomPrompt="1"/>
          </p:nvPr>
        </p:nvSpPr>
        <p:spPr>
          <a:xfrm>
            <a:off x="222932" y="202839"/>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grpSp>
        <p:nvGrpSpPr>
          <p:cNvPr id="26" name="object 6"/>
          <p:cNvGrpSpPr/>
          <p:nvPr userDrawn="1"/>
        </p:nvGrpSpPr>
        <p:grpSpPr>
          <a:xfrm>
            <a:off x="1589903" y="375920"/>
            <a:ext cx="2750709" cy="6546"/>
            <a:chOff x="811798" y="1139570"/>
            <a:chExt cx="4535805" cy="10795"/>
          </a:xfrm>
        </p:grpSpPr>
        <p:sp>
          <p:nvSpPr>
            <p:cNvPr id="27"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28"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sp>
        <p:nvSpPr>
          <p:cNvPr id="22" name="Marcador de fecha 6"/>
          <p:cNvSpPr txBox="1">
            <a:spLocks/>
          </p:cNvSpPr>
          <p:nvPr userDrawn="1"/>
        </p:nvSpPr>
        <p:spPr>
          <a:xfrm>
            <a:off x="222058" y="461493"/>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29" name="Marcador de número de diapositiva 8"/>
          <p:cNvSpPr txBox="1">
            <a:spLocks/>
          </p:cNvSpPr>
          <p:nvPr userDrawn="1"/>
        </p:nvSpPr>
        <p:spPr>
          <a:xfrm>
            <a:off x="9365881" y="-11344"/>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spTree>
    <p:extLst>
      <p:ext uri="{BB962C8B-B14F-4D97-AF65-F5344CB8AC3E}">
        <p14:creationId xmlns:p14="http://schemas.microsoft.com/office/powerpoint/2010/main" val="4148018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4" name="object 22"/>
          <p:cNvSpPr/>
          <p:nvPr userDrawn="1"/>
        </p:nvSpPr>
        <p:spPr>
          <a:xfrm>
            <a:off x="1261232" y="0"/>
            <a:ext cx="2720918" cy="2551978"/>
          </a:xfrm>
          <a:custGeom>
            <a:avLst/>
            <a:gdLst>
              <a:gd name="textAreaLeft" fmla="*/ 0 w 4486680"/>
              <a:gd name="textAreaRight" fmla="*/ 4487040 w 4486680"/>
              <a:gd name="textAreaTop" fmla="*/ 0 h 4208400"/>
              <a:gd name="textAreaBottom" fmla="*/ 4208760 h 4208400"/>
            </a:gdLst>
            <a:ahLst/>
            <a:cxnLst/>
            <a:rect l="textAreaLeft" t="textAreaTop" r="textAreaRight" b="textAreaBottom"/>
            <a:pathLst>
              <a:path w="4486909" h="4208780">
                <a:moveTo>
                  <a:pt x="2885427" y="2294763"/>
                </a:moveTo>
                <a:lnTo>
                  <a:pt x="2857335" y="2255570"/>
                </a:lnTo>
                <a:lnTo>
                  <a:pt x="2828493" y="2217229"/>
                </a:lnTo>
                <a:lnTo>
                  <a:pt x="2798940" y="2179739"/>
                </a:lnTo>
                <a:lnTo>
                  <a:pt x="2768676" y="2143099"/>
                </a:lnTo>
                <a:lnTo>
                  <a:pt x="2737713" y="2107311"/>
                </a:lnTo>
                <a:lnTo>
                  <a:pt x="2706078" y="2072386"/>
                </a:lnTo>
                <a:lnTo>
                  <a:pt x="2673794" y="2038324"/>
                </a:lnTo>
                <a:lnTo>
                  <a:pt x="2640863" y="2005126"/>
                </a:lnTo>
                <a:lnTo>
                  <a:pt x="2607310" y="1972792"/>
                </a:lnTo>
                <a:lnTo>
                  <a:pt x="2573159" y="1941334"/>
                </a:lnTo>
                <a:lnTo>
                  <a:pt x="2538399" y="1910740"/>
                </a:lnTo>
                <a:lnTo>
                  <a:pt x="2503081" y="1881035"/>
                </a:lnTo>
                <a:lnTo>
                  <a:pt x="2467191" y="1852206"/>
                </a:lnTo>
                <a:lnTo>
                  <a:pt x="2430767" y="1824253"/>
                </a:lnTo>
                <a:lnTo>
                  <a:pt x="2393823" y="1797189"/>
                </a:lnTo>
                <a:lnTo>
                  <a:pt x="2356370" y="1771015"/>
                </a:lnTo>
                <a:lnTo>
                  <a:pt x="2318423" y="1745729"/>
                </a:lnTo>
                <a:lnTo>
                  <a:pt x="2280005" y="1721345"/>
                </a:lnTo>
                <a:lnTo>
                  <a:pt x="2241118" y="1697850"/>
                </a:lnTo>
                <a:lnTo>
                  <a:pt x="2201799" y="1675257"/>
                </a:lnTo>
                <a:lnTo>
                  <a:pt x="2162048" y="1653578"/>
                </a:lnTo>
                <a:lnTo>
                  <a:pt x="2121903" y="1632788"/>
                </a:lnTo>
                <a:lnTo>
                  <a:pt x="2081352" y="1612912"/>
                </a:lnTo>
                <a:lnTo>
                  <a:pt x="2040432" y="1593951"/>
                </a:lnTo>
                <a:lnTo>
                  <a:pt x="1999157" y="1575904"/>
                </a:lnTo>
                <a:lnTo>
                  <a:pt x="1957539" y="1558772"/>
                </a:lnTo>
                <a:lnTo>
                  <a:pt x="1915591" y="1542567"/>
                </a:lnTo>
                <a:lnTo>
                  <a:pt x="1873338" y="1527276"/>
                </a:lnTo>
                <a:lnTo>
                  <a:pt x="1830793" y="1512912"/>
                </a:lnTo>
                <a:lnTo>
                  <a:pt x="1787969" y="1499489"/>
                </a:lnTo>
                <a:lnTo>
                  <a:pt x="1744891" y="1486979"/>
                </a:lnTo>
                <a:lnTo>
                  <a:pt x="1701558" y="1475422"/>
                </a:lnTo>
                <a:lnTo>
                  <a:pt x="1658010" y="1464792"/>
                </a:lnTo>
                <a:lnTo>
                  <a:pt x="1614258" y="1455115"/>
                </a:lnTo>
                <a:lnTo>
                  <a:pt x="1570304" y="1446377"/>
                </a:lnTo>
                <a:lnTo>
                  <a:pt x="1526184" y="1438579"/>
                </a:lnTo>
                <a:lnTo>
                  <a:pt x="1481899" y="1431734"/>
                </a:lnTo>
                <a:lnTo>
                  <a:pt x="1437474" y="1425841"/>
                </a:lnTo>
                <a:lnTo>
                  <a:pt x="1392923" y="1420914"/>
                </a:lnTo>
                <a:lnTo>
                  <a:pt x="1348257" y="1416926"/>
                </a:lnTo>
                <a:lnTo>
                  <a:pt x="1303502" y="1413916"/>
                </a:lnTo>
                <a:lnTo>
                  <a:pt x="1258671" y="1411871"/>
                </a:lnTo>
                <a:lnTo>
                  <a:pt x="1213777" y="1410779"/>
                </a:lnTo>
                <a:lnTo>
                  <a:pt x="1168844" y="1410665"/>
                </a:lnTo>
                <a:lnTo>
                  <a:pt x="1123873" y="1411528"/>
                </a:lnTo>
                <a:lnTo>
                  <a:pt x="1078903" y="1413370"/>
                </a:lnTo>
                <a:lnTo>
                  <a:pt x="1033945" y="1416189"/>
                </a:lnTo>
                <a:lnTo>
                  <a:pt x="988999" y="1419987"/>
                </a:lnTo>
                <a:lnTo>
                  <a:pt x="944105" y="1424762"/>
                </a:lnTo>
                <a:lnTo>
                  <a:pt x="899261" y="1430540"/>
                </a:lnTo>
                <a:lnTo>
                  <a:pt x="854494" y="1437297"/>
                </a:lnTo>
                <a:lnTo>
                  <a:pt x="809802" y="1445056"/>
                </a:lnTo>
                <a:lnTo>
                  <a:pt x="765238" y="1453807"/>
                </a:lnTo>
                <a:lnTo>
                  <a:pt x="720775" y="1463560"/>
                </a:lnTo>
                <a:lnTo>
                  <a:pt x="676465" y="1474317"/>
                </a:lnTo>
                <a:lnTo>
                  <a:pt x="632307" y="1486077"/>
                </a:lnTo>
                <a:lnTo>
                  <a:pt x="588327" y="1498841"/>
                </a:lnTo>
                <a:lnTo>
                  <a:pt x="544537" y="1512620"/>
                </a:lnTo>
                <a:lnTo>
                  <a:pt x="500951" y="1527416"/>
                </a:lnTo>
                <a:lnTo>
                  <a:pt x="457581" y="1543227"/>
                </a:lnTo>
                <a:lnTo>
                  <a:pt x="414451" y="1560055"/>
                </a:lnTo>
                <a:lnTo>
                  <a:pt x="371589" y="1577911"/>
                </a:lnTo>
                <a:lnTo>
                  <a:pt x="328993" y="1596796"/>
                </a:lnTo>
                <a:lnTo>
                  <a:pt x="286677" y="1616710"/>
                </a:lnTo>
                <a:lnTo>
                  <a:pt x="244678" y="1637652"/>
                </a:lnTo>
                <a:lnTo>
                  <a:pt x="202996" y="1659623"/>
                </a:lnTo>
                <a:lnTo>
                  <a:pt x="161645" y="1682635"/>
                </a:lnTo>
                <a:lnTo>
                  <a:pt x="120662" y="1706702"/>
                </a:lnTo>
                <a:lnTo>
                  <a:pt x="80048" y="1731797"/>
                </a:lnTo>
                <a:lnTo>
                  <a:pt x="39827" y="1757946"/>
                </a:lnTo>
                <a:lnTo>
                  <a:pt x="0" y="1785137"/>
                </a:lnTo>
                <a:lnTo>
                  <a:pt x="28092" y="1824329"/>
                </a:lnTo>
                <a:lnTo>
                  <a:pt x="56934" y="1862670"/>
                </a:lnTo>
                <a:lnTo>
                  <a:pt x="86499" y="1900161"/>
                </a:lnTo>
                <a:lnTo>
                  <a:pt x="116763" y="1936800"/>
                </a:lnTo>
                <a:lnTo>
                  <a:pt x="147713" y="1972589"/>
                </a:lnTo>
                <a:lnTo>
                  <a:pt x="179349" y="2007514"/>
                </a:lnTo>
                <a:lnTo>
                  <a:pt x="211632" y="2041575"/>
                </a:lnTo>
                <a:lnTo>
                  <a:pt x="244563" y="2074773"/>
                </a:lnTo>
                <a:lnTo>
                  <a:pt x="278117" y="2107107"/>
                </a:lnTo>
                <a:lnTo>
                  <a:pt x="312280" y="2138565"/>
                </a:lnTo>
                <a:lnTo>
                  <a:pt x="347027" y="2169160"/>
                </a:lnTo>
                <a:lnTo>
                  <a:pt x="382358" y="2198865"/>
                </a:lnTo>
                <a:lnTo>
                  <a:pt x="418236" y="2227694"/>
                </a:lnTo>
                <a:lnTo>
                  <a:pt x="454660" y="2255647"/>
                </a:lnTo>
                <a:lnTo>
                  <a:pt x="491617" y="2282710"/>
                </a:lnTo>
                <a:lnTo>
                  <a:pt x="529069" y="2308885"/>
                </a:lnTo>
                <a:lnTo>
                  <a:pt x="567016" y="2334171"/>
                </a:lnTo>
                <a:lnTo>
                  <a:pt x="605434" y="2358555"/>
                </a:lnTo>
                <a:lnTo>
                  <a:pt x="644321" y="2382050"/>
                </a:lnTo>
                <a:lnTo>
                  <a:pt x="683641" y="2404643"/>
                </a:lnTo>
                <a:lnTo>
                  <a:pt x="723379" y="2426322"/>
                </a:lnTo>
                <a:lnTo>
                  <a:pt x="763536" y="2447112"/>
                </a:lnTo>
                <a:lnTo>
                  <a:pt x="804075" y="2466987"/>
                </a:lnTo>
                <a:lnTo>
                  <a:pt x="845007" y="2485948"/>
                </a:lnTo>
                <a:lnTo>
                  <a:pt x="886282" y="2503995"/>
                </a:lnTo>
                <a:lnTo>
                  <a:pt x="927900" y="2521127"/>
                </a:lnTo>
                <a:lnTo>
                  <a:pt x="969848" y="2537333"/>
                </a:lnTo>
                <a:lnTo>
                  <a:pt x="1012101" y="2552623"/>
                </a:lnTo>
                <a:lnTo>
                  <a:pt x="1054646" y="2566987"/>
                </a:lnTo>
                <a:lnTo>
                  <a:pt x="1097470" y="2580411"/>
                </a:lnTo>
                <a:lnTo>
                  <a:pt x="1140548" y="2592921"/>
                </a:lnTo>
                <a:lnTo>
                  <a:pt x="1183868" y="2604478"/>
                </a:lnTo>
                <a:lnTo>
                  <a:pt x="1227416" y="2615107"/>
                </a:lnTo>
                <a:lnTo>
                  <a:pt x="1271181" y="2624785"/>
                </a:lnTo>
                <a:lnTo>
                  <a:pt x="1315123" y="2633535"/>
                </a:lnTo>
                <a:lnTo>
                  <a:pt x="1359255" y="2641320"/>
                </a:lnTo>
                <a:lnTo>
                  <a:pt x="1403540" y="2648166"/>
                </a:lnTo>
                <a:lnTo>
                  <a:pt x="1447965" y="2654058"/>
                </a:lnTo>
                <a:lnTo>
                  <a:pt x="1492516" y="2658999"/>
                </a:lnTo>
                <a:lnTo>
                  <a:pt x="1537182" y="2662974"/>
                </a:lnTo>
                <a:lnTo>
                  <a:pt x="1581937" y="2665984"/>
                </a:lnTo>
                <a:lnTo>
                  <a:pt x="1626768" y="2668028"/>
                </a:lnTo>
                <a:lnTo>
                  <a:pt x="1671662" y="2669121"/>
                </a:lnTo>
                <a:lnTo>
                  <a:pt x="1716595" y="2669235"/>
                </a:lnTo>
                <a:lnTo>
                  <a:pt x="1761553" y="2668371"/>
                </a:lnTo>
                <a:lnTo>
                  <a:pt x="1806524" y="2666530"/>
                </a:lnTo>
                <a:lnTo>
                  <a:pt x="1851494" y="2663723"/>
                </a:lnTo>
                <a:lnTo>
                  <a:pt x="1896427" y="2659913"/>
                </a:lnTo>
                <a:lnTo>
                  <a:pt x="1941334" y="2655138"/>
                </a:lnTo>
                <a:lnTo>
                  <a:pt x="1986178" y="2649359"/>
                </a:lnTo>
                <a:lnTo>
                  <a:pt x="2030945" y="2642603"/>
                </a:lnTo>
                <a:lnTo>
                  <a:pt x="2075624" y="2634843"/>
                </a:lnTo>
                <a:lnTo>
                  <a:pt x="2120201" y="2626093"/>
                </a:lnTo>
                <a:lnTo>
                  <a:pt x="2164651" y="2616339"/>
                </a:lnTo>
                <a:lnTo>
                  <a:pt x="2208961" y="2605582"/>
                </a:lnTo>
                <a:lnTo>
                  <a:pt x="2253119" y="2593822"/>
                </a:lnTo>
                <a:lnTo>
                  <a:pt x="2297099" y="2581059"/>
                </a:lnTo>
                <a:lnTo>
                  <a:pt x="2340902" y="2567279"/>
                </a:lnTo>
                <a:lnTo>
                  <a:pt x="2384488" y="2552484"/>
                </a:lnTo>
                <a:lnTo>
                  <a:pt x="2427846" y="2536672"/>
                </a:lnTo>
                <a:lnTo>
                  <a:pt x="2470975" y="2519845"/>
                </a:lnTo>
                <a:lnTo>
                  <a:pt x="2513850" y="2501989"/>
                </a:lnTo>
                <a:lnTo>
                  <a:pt x="2556446" y="2483104"/>
                </a:lnTo>
                <a:lnTo>
                  <a:pt x="2598750" y="2463190"/>
                </a:lnTo>
                <a:lnTo>
                  <a:pt x="2640761" y="2442248"/>
                </a:lnTo>
                <a:lnTo>
                  <a:pt x="2682443" y="2420277"/>
                </a:lnTo>
                <a:lnTo>
                  <a:pt x="2723781" y="2397264"/>
                </a:lnTo>
                <a:lnTo>
                  <a:pt x="2764764" y="2373211"/>
                </a:lnTo>
                <a:lnTo>
                  <a:pt x="2805379" y="2348103"/>
                </a:lnTo>
                <a:lnTo>
                  <a:pt x="2845612" y="2321953"/>
                </a:lnTo>
                <a:lnTo>
                  <a:pt x="2885427" y="2294763"/>
                </a:lnTo>
                <a:close/>
              </a:path>
              <a:path w="4486909" h="4208780">
                <a:moveTo>
                  <a:pt x="3951186" y="2552738"/>
                </a:moveTo>
                <a:lnTo>
                  <a:pt x="3903218" y="2553411"/>
                </a:lnTo>
                <a:lnTo>
                  <a:pt x="3855593" y="2555443"/>
                </a:lnTo>
                <a:lnTo>
                  <a:pt x="3808323" y="2558808"/>
                </a:lnTo>
                <a:lnTo>
                  <a:pt x="3761435" y="2563482"/>
                </a:lnTo>
                <a:lnTo>
                  <a:pt x="3714927" y="2569451"/>
                </a:lnTo>
                <a:lnTo>
                  <a:pt x="3668839" y="2576703"/>
                </a:lnTo>
                <a:lnTo>
                  <a:pt x="3623183" y="2585212"/>
                </a:lnTo>
                <a:lnTo>
                  <a:pt x="3577983" y="2594965"/>
                </a:lnTo>
                <a:lnTo>
                  <a:pt x="3533241" y="2605938"/>
                </a:lnTo>
                <a:lnTo>
                  <a:pt x="3488982" y="2618105"/>
                </a:lnTo>
                <a:lnTo>
                  <a:pt x="3445230" y="2631465"/>
                </a:lnTo>
                <a:lnTo>
                  <a:pt x="3401999" y="2645981"/>
                </a:lnTo>
                <a:lnTo>
                  <a:pt x="3359302" y="2661666"/>
                </a:lnTo>
                <a:lnTo>
                  <a:pt x="3317176" y="2678468"/>
                </a:lnTo>
                <a:lnTo>
                  <a:pt x="3275622" y="2696375"/>
                </a:lnTo>
                <a:lnTo>
                  <a:pt x="3234664" y="2715387"/>
                </a:lnTo>
                <a:lnTo>
                  <a:pt x="3194316" y="2735465"/>
                </a:lnTo>
                <a:lnTo>
                  <a:pt x="3154603" y="2756598"/>
                </a:lnTo>
                <a:lnTo>
                  <a:pt x="3115551" y="2778772"/>
                </a:lnTo>
                <a:lnTo>
                  <a:pt x="3077159" y="2801963"/>
                </a:lnTo>
                <a:lnTo>
                  <a:pt x="3039453" y="2826156"/>
                </a:lnTo>
                <a:lnTo>
                  <a:pt x="3002457" y="2851340"/>
                </a:lnTo>
                <a:lnTo>
                  <a:pt x="2966186" y="2877477"/>
                </a:lnTo>
                <a:lnTo>
                  <a:pt x="2930664" y="2904566"/>
                </a:lnTo>
                <a:lnTo>
                  <a:pt x="2895892" y="2932569"/>
                </a:lnTo>
                <a:lnTo>
                  <a:pt x="2861907" y="2961500"/>
                </a:lnTo>
                <a:lnTo>
                  <a:pt x="2828709" y="2991307"/>
                </a:lnTo>
                <a:lnTo>
                  <a:pt x="2796336" y="3021990"/>
                </a:lnTo>
                <a:lnTo>
                  <a:pt x="2764802" y="3053524"/>
                </a:lnTo>
                <a:lnTo>
                  <a:pt x="2734119" y="3085896"/>
                </a:lnTo>
                <a:lnTo>
                  <a:pt x="2704312" y="3119094"/>
                </a:lnTo>
                <a:lnTo>
                  <a:pt x="2675382" y="3153079"/>
                </a:lnTo>
                <a:lnTo>
                  <a:pt x="2647378" y="3187839"/>
                </a:lnTo>
                <a:lnTo>
                  <a:pt x="2620289" y="3223374"/>
                </a:lnTo>
                <a:lnTo>
                  <a:pt x="2594152" y="3259645"/>
                </a:lnTo>
                <a:lnTo>
                  <a:pt x="2568968" y="3296640"/>
                </a:lnTo>
                <a:lnTo>
                  <a:pt x="2544775" y="3334347"/>
                </a:lnTo>
                <a:lnTo>
                  <a:pt x="2521585" y="3372739"/>
                </a:lnTo>
                <a:lnTo>
                  <a:pt x="2499410" y="3411791"/>
                </a:lnTo>
                <a:lnTo>
                  <a:pt x="2478278" y="3451504"/>
                </a:lnTo>
                <a:lnTo>
                  <a:pt x="2458199" y="3491852"/>
                </a:lnTo>
                <a:lnTo>
                  <a:pt x="2439187" y="3532809"/>
                </a:lnTo>
                <a:lnTo>
                  <a:pt x="2421280" y="3574364"/>
                </a:lnTo>
                <a:lnTo>
                  <a:pt x="2404478" y="3616490"/>
                </a:lnTo>
                <a:lnTo>
                  <a:pt x="2388806" y="3659187"/>
                </a:lnTo>
                <a:lnTo>
                  <a:pt x="2374277" y="3702418"/>
                </a:lnTo>
                <a:lnTo>
                  <a:pt x="2360917" y="3746169"/>
                </a:lnTo>
                <a:lnTo>
                  <a:pt x="2348750" y="3790429"/>
                </a:lnTo>
                <a:lnTo>
                  <a:pt x="2337778" y="3835171"/>
                </a:lnTo>
                <a:lnTo>
                  <a:pt x="2328024" y="3880383"/>
                </a:lnTo>
                <a:lnTo>
                  <a:pt x="2319515" y="3926040"/>
                </a:lnTo>
                <a:lnTo>
                  <a:pt x="2312276" y="3972128"/>
                </a:lnTo>
                <a:lnTo>
                  <a:pt x="2306294" y="4018623"/>
                </a:lnTo>
                <a:lnTo>
                  <a:pt x="2301621" y="4065524"/>
                </a:lnTo>
                <a:lnTo>
                  <a:pt x="2298255" y="4112780"/>
                </a:lnTo>
                <a:lnTo>
                  <a:pt x="2296223" y="4160405"/>
                </a:lnTo>
                <a:lnTo>
                  <a:pt x="2295537" y="4208373"/>
                </a:lnTo>
                <a:lnTo>
                  <a:pt x="2343505" y="4207687"/>
                </a:lnTo>
                <a:lnTo>
                  <a:pt x="2391130" y="4205655"/>
                </a:lnTo>
                <a:lnTo>
                  <a:pt x="2438400" y="4202303"/>
                </a:lnTo>
                <a:lnTo>
                  <a:pt x="2485288" y="4197616"/>
                </a:lnTo>
                <a:lnTo>
                  <a:pt x="2531795" y="4191647"/>
                </a:lnTo>
                <a:lnTo>
                  <a:pt x="2577884" y="4184396"/>
                </a:lnTo>
                <a:lnTo>
                  <a:pt x="2623540" y="4175887"/>
                </a:lnTo>
                <a:lnTo>
                  <a:pt x="2668752" y="4166146"/>
                </a:lnTo>
                <a:lnTo>
                  <a:pt x="2713494" y="4155173"/>
                </a:lnTo>
                <a:lnTo>
                  <a:pt x="2757741" y="4142994"/>
                </a:lnTo>
                <a:lnTo>
                  <a:pt x="2801505" y="4129633"/>
                </a:lnTo>
                <a:lnTo>
                  <a:pt x="2844736" y="4115117"/>
                </a:lnTo>
                <a:lnTo>
                  <a:pt x="2887421" y="4099445"/>
                </a:lnTo>
                <a:lnTo>
                  <a:pt x="2929547" y="4082643"/>
                </a:lnTo>
                <a:lnTo>
                  <a:pt x="2971101" y="4064724"/>
                </a:lnTo>
                <a:lnTo>
                  <a:pt x="3012071" y="4045724"/>
                </a:lnTo>
                <a:lnTo>
                  <a:pt x="3052407" y="4025646"/>
                </a:lnTo>
                <a:lnTo>
                  <a:pt x="3092119" y="4004500"/>
                </a:lnTo>
                <a:lnTo>
                  <a:pt x="3131185" y="3982326"/>
                </a:lnTo>
                <a:lnTo>
                  <a:pt x="3169577" y="3959136"/>
                </a:lnTo>
                <a:lnTo>
                  <a:pt x="3207270" y="3934942"/>
                </a:lnTo>
                <a:lnTo>
                  <a:pt x="3244265" y="3909771"/>
                </a:lnTo>
                <a:lnTo>
                  <a:pt x="3280537" y="3883622"/>
                </a:lnTo>
                <a:lnTo>
                  <a:pt x="3316071" y="3856545"/>
                </a:lnTo>
                <a:lnTo>
                  <a:pt x="3350844" y="3828529"/>
                </a:lnTo>
                <a:lnTo>
                  <a:pt x="3384829" y="3799611"/>
                </a:lnTo>
                <a:lnTo>
                  <a:pt x="3418014" y="3769791"/>
                </a:lnTo>
                <a:lnTo>
                  <a:pt x="3450386" y="3739108"/>
                </a:lnTo>
                <a:lnTo>
                  <a:pt x="3481921" y="3707574"/>
                </a:lnTo>
                <a:lnTo>
                  <a:pt x="3512604" y="3675202"/>
                </a:lnTo>
                <a:lnTo>
                  <a:pt x="3542423" y="3642017"/>
                </a:lnTo>
                <a:lnTo>
                  <a:pt x="3571341" y="3608032"/>
                </a:lnTo>
                <a:lnTo>
                  <a:pt x="3599357" y="3573259"/>
                </a:lnTo>
                <a:lnTo>
                  <a:pt x="3626447" y="3537724"/>
                </a:lnTo>
                <a:lnTo>
                  <a:pt x="3652583" y="3501453"/>
                </a:lnTo>
                <a:lnTo>
                  <a:pt x="3677755" y="3464458"/>
                </a:lnTo>
                <a:lnTo>
                  <a:pt x="3701948" y="3426764"/>
                </a:lnTo>
                <a:lnTo>
                  <a:pt x="3725151" y="3388372"/>
                </a:lnTo>
                <a:lnTo>
                  <a:pt x="3747325" y="3349307"/>
                </a:lnTo>
                <a:lnTo>
                  <a:pt x="3768458" y="3309594"/>
                </a:lnTo>
                <a:lnTo>
                  <a:pt x="3788537" y="3269259"/>
                </a:lnTo>
                <a:lnTo>
                  <a:pt x="3807536" y="3228302"/>
                </a:lnTo>
                <a:lnTo>
                  <a:pt x="3825456" y="3186747"/>
                </a:lnTo>
                <a:lnTo>
                  <a:pt x="3842258" y="3144609"/>
                </a:lnTo>
                <a:lnTo>
                  <a:pt x="3857929" y="3101924"/>
                </a:lnTo>
                <a:lnTo>
                  <a:pt x="3872458" y="3058693"/>
                </a:lnTo>
                <a:lnTo>
                  <a:pt x="3885806" y="3014942"/>
                </a:lnTo>
                <a:lnTo>
                  <a:pt x="3897985" y="2970682"/>
                </a:lnTo>
                <a:lnTo>
                  <a:pt x="3908958" y="2925940"/>
                </a:lnTo>
                <a:lnTo>
                  <a:pt x="3918699" y="2880728"/>
                </a:lnTo>
                <a:lnTo>
                  <a:pt x="3927208" y="2835071"/>
                </a:lnTo>
                <a:lnTo>
                  <a:pt x="3934460" y="2788983"/>
                </a:lnTo>
                <a:lnTo>
                  <a:pt x="3940429" y="2742488"/>
                </a:lnTo>
                <a:lnTo>
                  <a:pt x="3945115" y="2695587"/>
                </a:lnTo>
                <a:lnTo>
                  <a:pt x="3948480" y="2648331"/>
                </a:lnTo>
                <a:lnTo>
                  <a:pt x="3950512" y="2600706"/>
                </a:lnTo>
                <a:lnTo>
                  <a:pt x="3951186" y="2552738"/>
                </a:lnTo>
                <a:close/>
              </a:path>
              <a:path w="4486909" h="4208780">
                <a:moveTo>
                  <a:pt x="4486783" y="1718995"/>
                </a:moveTo>
                <a:lnTo>
                  <a:pt x="4486668" y="1671891"/>
                </a:lnTo>
                <a:lnTo>
                  <a:pt x="4485843" y="1624926"/>
                </a:lnTo>
                <a:lnTo>
                  <a:pt x="4484306" y="1578089"/>
                </a:lnTo>
                <a:lnTo>
                  <a:pt x="4482071" y="1531404"/>
                </a:lnTo>
                <a:lnTo>
                  <a:pt x="4479125" y="1484871"/>
                </a:lnTo>
                <a:lnTo>
                  <a:pt x="4475492" y="1438478"/>
                </a:lnTo>
                <a:lnTo>
                  <a:pt x="4471162" y="1392262"/>
                </a:lnTo>
                <a:lnTo>
                  <a:pt x="4466158" y="1346200"/>
                </a:lnTo>
                <a:lnTo>
                  <a:pt x="4460456" y="1300327"/>
                </a:lnTo>
                <a:lnTo>
                  <a:pt x="4454093" y="1254620"/>
                </a:lnTo>
                <a:lnTo>
                  <a:pt x="4447044" y="1209103"/>
                </a:lnTo>
                <a:lnTo>
                  <a:pt x="4439336" y="1163777"/>
                </a:lnTo>
                <a:lnTo>
                  <a:pt x="4430954" y="1118641"/>
                </a:lnTo>
                <a:lnTo>
                  <a:pt x="4421924" y="1073721"/>
                </a:lnTo>
                <a:lnTo>
                  <a:pt x="4412234" y="1029004"/>
                </a:lnTo>
                <a:lnTo>
                  <a:pt x="4401896" y="984504"/>
                </a:lnTo>
                <a:lnTo>
                  <a:pt x="4390910" y="940219"/>
                </a:lnTo>
                <a:lnTo>
                  <a:pt x="4379290" y="896162"/>
                </a:lnTo>
                <a:lnTo>
                  <a:pt x="4367034" y="852335"/>
                </a:lnTo>
                <a:lnTo>
                  <a:pt x="4354144" y="808761"/>
                </a:lnTo>
                <a:lnTo>
                  <a:pt x="4340631" y="765416"/>
                </a:lnTo>
                <a:lnTo>
                  <a:pt x="4326496" y="722337"/>
                </a:lnTo>
                <a:lnTo>
                  <a:pt x="4311739" y="679500"/>
                </a:lnTo>
                <a:lnTo>
                  <a:pt x="4296384" y="636943"/>
                </a:lnTo>
                <a:lnTo>
                  <a:pt x="4280408" y="594639"/>
                </a:lnTo>
                <a:lnTo>
                  <a:pt x="4263834" y="552615"/>
                </a:lnTo>
                <a:lnTo>
                  <a:pt x="4246651" y="510870"/>
                </a:lnTo>
                <a:lnTo>
                  <a:pt x="4228884" y="469417"/>
                </a:lnTo>
                <a:lnTo>
                  <a:pt x="4210532" y="428256"/>
                </a:lnTo>
                <a:lnTo>
                  <a:pt x="4191584" y="387388"/>
                </a:lnTo>
                <a:lnTo>
                  <a:pt x="4172064" y="346837"/>
                </a:lnTo>
                <a:lnTo>
                  <a:pt x="4151973" y="306590"/>
                </a:lnTo>
                <a:lnTo>
                  <a:pt x="4131297" y="266661"/>
                </a:lnTo>
                <a:lnTo>
                  <a:pt x="4110063" y="227050"/>
                </a:lnTo>
                <a:lnTo>
                  <a:pt x="4088269" y="187769"/>
                </a:lnTo>
                <a:lnTo>
                  <a:pt x="4065917" y="148818"/>
                </a:lnTo>
                <a:lnTo>
                  <a:pt x="4043007" y="110223"/>
                </a:lnTo>
                <a:lnTo>
                  <a:pt x="4019562" y="71958"/>
                </a:lnTo>
                <a:lnTo>
                  <a:pt x="3995559" y="34061"/>
                </a:lnTo>
                <a:lnTo>
                  <a:pt x="3973309" y="0"/>
                </a:lnTo>
                <a:lnTo>
                  <a:pt x="1915337" y="0"/>
                </a:lnTo>
                <a:lnTo>
                  <a:pt x="1934984" y="57721"/>
                </a:lnTo>
                <a:lnTo>
                  <a:pt x="1950339" y="100291"/>
                </a:lnTo>
                <a:lnTo>
                  <a:pt x="1966315" y="142582"/>
                </a:lnTo>
                <a:lnTo>
                  <a:pt x="1982889" y="184607"/>
                </a:lnTo>
                <a:lnTo>
                  <a:pt x="2000072" y="226352"/>
                </a:lnTo>
                <a:lnTo>
                  <a:pt x="2017839" y="267804"/>
                </a:lnTo>
                <a:lnTo>
                  <a:pt x="2036191" y="308965"/>
                </a:lnTo>
                <a:lnTo>
                  <a:pt x="2055139" y="349834"/>
                </a:lnTo>
                <a:lnTo>
                  <a:pt x="2074659" y="390385"/>
                </a:lnTo>
                <a:lnTo>
                  <a:pt x="2094750" y="430644"/>
                </a:lnTo>
                <a:lnTo>
                  <a:pt x="2115426" y="470573"/>
                </a:lnTo>
                <a:lnTo>
                  <a:pt x="2136660" y="510171"/>
                </a:lnTo>
                <a:lnTo>
                  <a:pt x="2158454" y="549452"/>
                </a:lnTo>
                <a:lnTo>
                  <a:pt x="2180806" y="588403"/>
                </a:lnTo>
                <a:lnTo>
                  <a:pt x="2203716" y="626999"/>
                </a:lnTo>
                <a:lnTo>
                  <a:pt x="2227161" y="665264"/>
                </a:lnTo>
                <a:lnTo>
                  <a:pt x="2251164" y="703160"/>
                </a:lnTo>
                <a:lnTo>
                  <a:pt x="2275687" y="740714"/>
                </a:lnTo>
                <a:lnTo>
                  <a:pt x="2300757" y="777887"/>
                </a:lnTo>
                <a:lnTo>
                  <a:pt x="2326360" y="814705"/>
                </a:lnTo>
                <a:lnTo>
                  <a:pt x="2352471" y="851141"/>
                </a:lnTo>
                <a:lnTo>
                  <a:pt x="2379116" y="887183"/>
                </a:lnTo>
                <a:lnTo>
                  <a:pt x="2406269" y="922845"/>
                </a:lnTo>
                <a:lnTo>
                  <a:pt x="2433942" y="958113"/>
                </a:lnTo>
                <a:lnTo>
                  <a:pt x="2462111" y="992987"/>
                </a:lnTo>
                <a:lnTo>
                  <a:pt x="2490787" y="1027442"/>
                </a:lnTo>
                <a:lnTo>
                  <a:pt x="2519959" y="1061491"/>
                </a:lnTo>
                <a:lnTo>
                  <a:pt x="2549614" y="1095121"/>
                </a:lnTo>
                <a:lnTo>
                  <a:pt x="2579763" y="1128331"/>
                </a:lnTo>
                <a:lnTo>
                  <a:pt x="2610396" y="1161110"/>
                </a:lnTo>
                <a:lnTo>
                  <a:pt x="2641511" y="1193444"/>
                </a:lnTo>
                <a:lnTo>
                  <a:pt x="2673096" y="1225334"/>
                </a:lnTo>
                <a:lnTo>
                  <a:pt x="2705150" y="1256779"/>
                </a:lnTo>
                <a:lnTo>
                  <a:pt x="2737662" y="1287780"/>
                </a:lnTo>
                <a:lnTo>
                  <a:pt x="2770644" y="1318310"/>
                </a:lnTo>
                <a:lnTo>
                  <a:pt x="2804071" y="1348371"/>
                </a:lnTo>
                <a:lnTo>
                  <a:pt x="2837954" y="1377962"/>
                </a:lnTo>
                <a:lnTo>
                  <a:pt x="2872282" y="1407083"/>
                </a:lnTo>
                <a:lnTo>
                  <a:pt x="2907055" y="1435709"/>
                </a:lnTo>
                <a:lnTo>
                  <a:pt x="2942259" y="1463852"/>
                </a:lnTo>
                <a:lnTo>
                  <a:pt x="2977896" y="1491500"/>
                </a:lnTo>
                <a:lnTo>
                  <a:pt x="3013964" y="1518640"/>
                </a:lnTo>
                <a:lnTo>
                  <a:pt x="3050451" y="1545272"/>
                </a:lnTo>
                <a:lnTo>
                  <a:pt x="3087357" y="1571383"/>
                </a:lnTo>
                <a:lnTo>
                  <a:pt x="3124682" y="1596986"/>
                </a:lnTo>
                <a:lnTo>
                  <a:pt x="3162414" y="1622056"/>
                </a:lnTo>
                <a:lnTo>
                  <a:pt x="3200539" y="1646605"/>
                </a:lnTo>
                <a:lnTo>
                  <a:pt x="3239071" y="1670596"/>
                </a:lnTo>
                <a:lnTo>
                  <a:pt x="3277997" y="1694053"/>
                </a:lnTo>
                <a:lnTo>
                  <a:pt x="3317316" y="1716963"/>
                </a:lnTo>
                <a:lnTo>
                  <a:pt x="3357016" y="1739315"/>
                </a:lnTo>
                <a:lnTo>
                  <a:pt x="3397110" y="1761109"/>
                </a:lnTo>
                <a:lnTo>
                  <a:pt x="3437559" y="1782330"/>
                </a:lnTo>
                <a:lnTo>
                  <a:pt x="3478403" y="1802968"/>
                </a:lnTo>
                <a:lnTo>
                  <a:pt x="3519601" y="1823034"/>
                </a:lnTo>
                <a:lnTo>
                  <a:pt x="3561156" y="1842516"/>
                </a:lnTo>
                <a:lnTo>
                  <a:pt x="3603079" y="1861400"/>
                </a:lnTo>
                <a:lnTo>
                  <a:pt x="3645357" y="1879701"/>
                </a:lnTo>
                <a:lnTo>
                  <a:pt x="3687978" y="1897380"/>
                </a:lnTo>
                <a:lnTo>
                  <a:pt x="3730942" y="1914461"/>
                </a:lnTo>
                <a:lnTo>
                  <a:pt x="3774249" y="1930920"/>
                </a:lnTo>
                <a:lnTo>
                  <a:pt x="3817886" y="1946757"/>
                </a:lnTo>
                <a:lnTo>
                  <a:pt x="3861854" y="1961959"/>
                </a:lnTo>
                <a:lnTo>
                  <a:pt x="3906151" y="1976539"/>
                </a:lnTo>
                <a:lnTo>
                  <a:pt x="3950766" y="1990471"/>
                </a:lnTo>
                <a:lnTo>
                  <a:pt x="3995699" y="2003767"/>
                </a:lnTo>
                <a:lnTo>
                  <a:pt x="4040949" y="2016404"/>
                </a:lnTo>
                <a:lnTo>
                  <a:pt x="4086491" y="2028380"/>
                </a:lnTo>
                <a:lnTo>
                  <a:pt x="4132351" y="2039696"/>
                </a:lnTo>
                <a:lnTo>
                  <a:pt x="4178503" y="2050338"/>
                </a:lnTo>
                <a:lnTo>
                  <a:pt x="4224947" y="2060308"/>
                </a:lnTo>
                <a:lnTo>
                  <a:pt x="4271683" y="2069604"/>
                </a:lnTo>
                <a:lnTo>
                  <a:pt x="4318698" y="2078202"/>
                </a:lnTo>
                <a:lnTo>
                  <a:pt x="4365993" y="2086102"/>
                </a:lnTo>
                <a:lnTo>
                  <a:pt x="4413567" y="2093315"/>
                </a:lnTo>
                <a:lnTo>
                  <a:pt x="4461395" y="2099805"/>
                </a:lnTo>
                <a:lnTo>
                  <a:pt x="4467174" y="2051862"/>
                </a:lnTo>
                <a:lnTo>
                  <a:pt x="4472216" y="2003767"/>
                </a:lnTo>
                <a:lnTo>
                  <a:pt x="4476458" y="1956257"/>
                </a:lnTo>
                <a:lnTo>
                  <a:pt x="4479988" y="1908581"/>
                </a:lnTo>
                <a:lnTo>
                  <a:pt x="4482782" y="1861019"/>
                </a:lnTo>
                <a:lnTo>
                  <a:pt x="4484840" y="1813560"/>
                </a:lnTo>
                <a:lnTo>
                  <a:pt x="4486173" y="1766214"/>
                </a:lnTo>
                <a:lnTo>
                  <a:pt x="4486783" y="1718995"/>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5" name="object 23"/>
          <p:cNvSpPr/>
          <p:nvPr userDrawn="1"/>
        </p:nvSpPr>
        <p:spPr>
          <a:xfrm>
            <a:off x="0" y="802705"/>
            <a:ext cx="823938" cy="987827"/>
          </a:xfrm>
          <a:custGeom>
            <a:avLst/>
            <a:gdLst>
              <a:gd name="textAreaLeft" fmla="*/ 0 w 1358640"/>
              <a:gd name="textAreaRight" fmla="*/ 1359000 w 1358640"/>
              <a:gd name="textAreaTop" fmla="*/ 0 h 1629000"/>
              <a:gd name="textAreaBottom" fmla="*/ 1629360 h 1629000"/>
            </a:gdLst>
            <a:ahLst/>
            <a:cxnLst/>
            <a:rect l="textAreaLeft" t="textAreaTop" r="textAreaRight" b="textAreaBottom"/>
            <a:pathLst>
              <a:path w="1358900" h="1629410">
                <a:moveTo>
                  <a:pt x="1358880" y="0"/>
                </a:moveTo>
                <a:lnTo>
                  <a:pt x="1310915" y="678"/>
                </a:lnTo>
                <a:lnTo>
                  <a:pt x="1263291" y="2710"/>
                </a:lnTo>
                <a:lnTo>
                  <a:pt x="1216023" y="6074"/>
                </a:lnTo>
                <a:lnTo>
                  <a:pt x="1169130" y="10751"/>
                </a:lnTo>
                <a:lnTo>
                  <a:pt x="1122631" y="16724"/>
                </a:lnTo>
                <a:lnTo>
                  <a:pt x="1076543" y="23974"/>
                </a:lnTo>
                <a:lnTo>
                  <a:pt x="1030886" y="32482"/>
                </a:lnTo>
                <a:lnTo>
                  <a:pt x="985677" y="42230"/>
                </a:lnTo>
                <a:lnTo>
                  <a:pt x="940935" y="53200"/>
                </a:lnTo>
                <a:lnTo>
                  <a:pt x="896678" y="65373"/>
                </a:lnTo>
                <a:lnTo>
                  <a:pt x="852925" y="78731"/>
                </a:lnTo>
                <a:lnTo>
                  <a:pt x="809695" y="93256"/>
                </a:lnTo>
                <a:lnTo>
                  <a:pt x="767005" y="108928"/>
                </a:lnTo>
                <a:lnTo>
                  <a:pt x="724873" y="125730"/>
                </a:lnTo>
                <a:lnTo>
                  <a:pt x="683320" y="143643"/>
                </a:lnTo>
                <a:lnTo>
                  <a:pt x="642362" y="162649"/>
                </a:lnTo>
                <a:lnTo>
                  <a:pt x="602018" y="182730"/>
                </a:lnTo>
                <a:lnTo>
                  <a:pt x="562307" y="203866"/>
                </a:lnTo>
                <a:lnTo>
                  <a:pt x="523247" y="226040"/>
                </a:lnTo>
                <a:lnTo>
                  <a:pt x="484857" y="249233"/>
                </a:lnTo>
                <a:lnTo>
                  <a:pt x="447154" y="273427"/>
                </a:lnTo>
                <a:lnTo>
                  <a:pt x="410158" y="298603"/>
                </a:lnTo>
                <a:lnTo>
                  <a:pt x="373886" y="324744"/>
                </a:lnTo>
                <a:lnTo>
                  <a:pt x="338357" y="351829"/>
                </a:lnTo>
                <a:lnTo>
                  <a:pt x="303590" y="379842"/>
                </a:lnTo>
                <a:lnTo>
                  <a:pt x="269603" y="408764"/>
                </a:lnTo>
                <a:lnTo>
                  <a:pt x="236414" y="438576"/>
                </a:lnTo>
                <a:lnTo>
                  <a:pt x="204041" y="469260"/>
                </a:lnTo>
                <a:lnTo>
                  <a:pt x="172504" y="500797"/>
                </a:lnTo>
                <a:lnTo>
                  <a:pt x="141820" y="533170"/>
                </a:lnTo>
                <a:lnTo>
                  <a:pt x="112008" y="566359"/>
                </a:lnTo>
                <a:lnTo>
                  <a:pt x="83087" y="600346"/>
                </a:lnTo>
                <a:lnTo>
                  <a:pt x="55074" y="635114"/>
                </a:lnTo>
                <a:lnTo>
                  <a:pt x="27988" y="670643"/>
                </a:lnTo>
                <a:lnTo>
                  <a:pt x="1848" y="706915"/>
                </a:lnTo>
                <a:lnTo>
                  <a:pt x="0" y="709631"/>
                </a:lnTo>
                <a:lnTo>
                  <a:pt x="0" y="1628978"/>
                </a:lnTo>
                <a:lnTo>
                  <a:pt x="76447" y="1613409"/>
                </a:lnTo>
                <a:lnTo>
                  <a:pt x="121189" y="1602439"/>
                </a:lnTo>
                <a:lnTo>
                  <a:pt x="165446" y="1590266"/>
                </a:lnTo>
                <a:lnTo>
                  <a:pt x="209199" y="1576908"/>
                </a:lnTo>
                <a:lnTo>
                  <a:pt x="252430" y="1562383"/>
                </a:lnTo>
                <a:lnTo>
                  <a:pt x="295121" y="1546711"/>
                </a:lnTo>
                <a:lnTo>
                  <a:pt x="337252" y="1529909"/>
                </a:lnTo>
                <a:lnTo>
                  <a:pt x="378806" y="1511996"/>
                </a:lnTo>
                <a:lnTo>
                  <a:pt x="419764" y="1492990"/>
                </a:lnTo>
                <a:lnTo>
                  <a:pt x="460108" y="1472910"/>
                </a:lnTo>
                <a:lnTo>
                  <a:pt x="499819" y="1451773"/>
                </a:lnTo>
                <a:lnTo>
                  <a:pt x="538880" y="1429599"/>
                </a:lnTo>
                <a:lnTo>
                  <a:pt x="577270" y="1406406"/>
                </a:lnTo>
                <a:lnTo>
                  <a:pt x="614973" y="1382212"/>
                </a:lnTo>
                <a:lnTo>
                  <a:pt x="651970" y="1357036"/>
                </a:lnTo>
                <a:lnTo>
                  <a:pt x="688242" y="1330896"/>
                </a:lnTo>
                <a:lnTo>
                  <a:pt x="723771" y="1303810"/>
                </a:lnTo>
                <a:lnTo>
                  <a:pt x="758538" y="1275798"/>
                </a:lnTo>
                <a:lnTo>
                  <a:pt x="792526" y="1246876"/>
                </a:lnTo>
                <a:lnTo>
                  <a:pt x="825715" y="1217064"/>
                </a:lnTo>
                <a:lnTo>
                  <a:pt x="858087" y="1186381"/>
                </a:lnTo>
                <a:lnTo>
                  <a:pt x="889625" y="1154843"/>
                </a:lnTo>
                <a:lnTo>
                  <a:pt x="920309" y="1122471"/>
                </a:lnTo>
                <a:lnTo>
                  <a:pt x="950121" y="1089282"/>
                </a:lnTo>
                <a:lnTo>
                  <a:pt x="979042" y="1055295"/>
                </a:lnTo>
                <a:lnTo>
                  <a:pt x="1007055" y="1020527"/>
                </a:lnTo>
                <a:lnTo>
                  <a:pt x="1034141" y="984999"/>
                </a:lnTo>
                <a:lnTo>
                  <a:pt x="1060281" y="948727"/>
                </a:lnTo>
                <a:lnTo>
                  <a:pt x="1085457" y="911730"/>
                </a:lnTo>
                <a:lnTo>
                  <a:pt x="1109651" y="874028"/>
                </a:lnTo>
                <a:lnTo>
                  <a:pt x="1132844" y="835637"/>
                </a:lnTo>
                <a:lnTo>
                  <a:pt x="1155018" y="796577"/>
                </a:lnTo>
                <a:lnTo>
                  <a:pt x="1176155" y="756866"/>
                </a:lnTo>
                <a:lnTo>
                  <a:pt x="1196235" y="716523"/>
                </a:lnTo>
                <a:lnTo>
                  <a:pt x="1215241" y="675565"/>
                </a:lnTo>
                <a:lnTo>
                  <a:pt x="1233154" y="634011"/>
                </a:lnTo>
                <a:lnTo>
                  <a:pt x="1249956" y="591880"/>
                </a:lnTo>
                <a:lnTo>
                  <a:pt x="1265629" y="549190"/>
                </a:lnTo>
                <a:lnTo>
                  <a:pt x="1280153" y="505959"/>
                </a:lnTo>
                <a:lnTo>
                  <a:pt x="1293511" y="462206"/>
                </a:lnTo>
                <a:lnTo>
                  <a:pt x="1305684" y="417950"/>
                </a:lnTo>
                <a:lnTo>
                  <a:pt x="1316654" y="373208"/>
                </a:lnTo>
                <a:lnTo>
                  <a:pt x="1326402" y="327999"/>
                </a:lnTo>
                <a:lnTo>
                  <a:pt x="1334911" y="282341"/>
                </a:lnTo>
                <a:lnTo>
                  <a:pt x="1342160" y="236254"/>
                </a:lnTo>
                <a:lnTo>
                  <a:pt x="1348133" y="189754"/>
                </a:lnTo>
                <a:lnTo>
                  <a:pt x="1352811" y="142861"/>
                </a:lnTo>
                <a:lnTo>
                  <a:pt x="1356175" y="95594"/>
                </a:lnTo>
                <a:lnTo>
                  <a:pt x="1358207" y="47969"/>
                </a:lnTo>
                <a:lnTo>
                  <a:pt x="1358880" y="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6" name="object 24"/>
          <p:cNvSpPr/>
          <p:nvPr userDrawn="1"/>
        </p:nvSpPr>
        <p:spPr>
          <a:xfrm>
            <a:off x="0" y="0"/>
            <a:ext cx="1148798" cy="750312"/>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7" name="object 25"/>
          <p:cNvSpPr/>
          <p:nvPr userDrawn="1"/>
        </p:nvSpPr>
        <p:spPr>
          <a:xfrm>
            <a:off x="8188733" y="0"/>
            <a:ext cx="2720918" cy="2551978"/>
          </a:xfrm>
          <a:custGeom>
            <a:avLst/>
            <a:gdLst>
              <a:gd name="textAreaLeft" fmla="*/ 0 w 4486680"/>
              <a:gd name="textAreaRight" fmla="*/ 4487040 w 4486680"/>
              <a:gd name="textAreaTop" fmla="*/ 0 h 4208400"/>
              <a:gd name="textAreaBottom" fmla="*/ 4208760 h 4208400"/>
            </a:gdLst>
            <a:ahLst/>
            <a:cxnLst/>
            <a:rect l="textAreaLeft" t="textAreaTop" r="textAreaRight" b="textAreaBottom"/>
            <a:pathLst>
              <a:path w="4486909" h="4208780">
                <a:moveTo>
                  <a:pt x="2191232" y="4208373"/>
                </a:moveTo>
                <a:lnTo>
                  <a:pt x="2190546" y="4160405"/>
                </a:lnTo>
                <a:lnTo>
                  <a:pt x="2188514" y="4112780"/>
                </a:lnTo>
                <a:lnTo>
                  <a:pt x="2185149" y="4065524"/>
                </a:lnTo>
                <a:lnTo>
                  <a:pt x="2180475" y="4018623"/>
                </a:lnTo>
                <a:lnTo>
                  <a:pt x="2174506" y="3972128"/>
                </a:lnTo>
                <a:lnTo>
                  <a:pt x="2167255" y="3926040"/>
                </a:lnTo>
                <a:lnTo>
                  <a:pt x="2158746" y="3880383"/>
                </a:lnTo>
                <a:lnTo>
                  <a:pt x="2148992" y="3835171"/>
                </a:lnTo>
                <a:lnTo>
                  <a:pt x="2138032" y="3790429"/>
                </a:lnTo>
                <a:lnTo>
                  <a:pt x="2125853" y="3746169"/>
                </a:lnTo>
                <a:lnTo>
                  <a:pt x="2112492" y="3702418"/>
                </a:lnTo>
                <a:lnTo>
                  <a:pt x="2097976" y="3659187"/>
                </a:lnTo>
                <a:lnTo>
                  <a:pt x="2082304" y="3616490"/>
                </a:lnTo>
                <a:lnTo>
                  <a:pt x="2065502" y="3574364"/>
                </a:lnTo>
                <a:lnTo>
                  <a:pt x="2047582" y="3532809"/>
                </a:lnTo>
                <a:lnTo>
                  <a:pt x="2028571" y="3491852"/>
                </a:lnTo>
                <a:lnTo>
                  <a:pt x="2008492" y="3451504"/>
                </a:lnTo>
                <a:lnTo>
                  <a:pt x="1987359" y="3411791"/>
                </a:lnTo>
                <a:lnTo>
                  <a:pt x="1965185" y="3372739"/>
                </a:lnTo>
                <a:lnTo>
                  <a:pt x="1941995" y="3334347"/>
                </a:lnTo>
                <a:lnTo>
                  <a:pt x="1917801" y="3296640"/>
                </a:lnTo>
                <a:lnTo>
                  <a:pt x="1892617" y="3259645"/>
                </a:lnTo>
                <a:lnTo>
                  <a:pt x="1866480" y="3223374"/>
                </a:lnTo>
                <a:lnTo>
                  <a:pt x="1839391" y="3187839"/>
                </a:lnTo>
                <a:lnTo>
                  <a:pt x="1811388" y="3153079"/>
                </a:lnTo>
                <a:lnTo>
                  <a:pt x="1782457" y="3119094"/>
                </a:lnTo>
                <a:lnTo>
                  <a:pt x="1752650" y="3085896"/>
                </a:lnTo>
                <a:lnTo>
                  <a:pt x="1721967" y="3053524"/>
                </a:lnTo>
                <a:lnTo>
                  <a:pt x="1690433" y="3021990"/>
                </a:lnTo>
                <a:lnTo>
                  <a:pt x="1658061" y="2991307"/>
                </a:lnTo>
                <a:lnTo>
                  <a:pt x="1624863" y="2961500"/>
                </a:lnTo>
                <a:lnTo>
                  <a:pt x="1590878" y="2932569"/>
                </a:lnTo>
                <a:lnTo>
                  <a:pt x="1556118" y="2904566"/>
                </a:lnTo>
                <a:lnTo>
                  <a:pt x="1520583" y="2877477"/>
                </a:lnTo>
                <a:lnTo>
                  <a:pt x="1484312" y="2851340"/>
                </a:lnTo>
                <a:lnTo>
                  <a:pt x="1447317" y="2826156"/>
                </a:lnTo>
                <a:lnTo>
                  <a:pt x="1409611" y="2801963"/>
                </a:lnTo>
                <a:lnTo>
                  <a:pt x="1371219" y="2778772"/>
                </a:lnTo>
                <a:lnTo>
                  <a:pt x="1332166" y="2756598"/>
                </a:lnTo>
                <a:lnTo>
                  <a:pt x="1292453" y="2735465"/>
                </a:lnTo>
                <a:lnTo>
                  <a:pt x="1252105" y="2715387"/>
                </a:lnTo>
                <a:lnTo>
                  <a:pt x="1211148" y="2696375"/>
                </a:lnTo>
                <a:lnTo>
                  <a:pt x="1169593" y="2678468"/>
                </a:lnTo>
                <a:lnTo>
                  <a:pt x="1127467" y="2661666"/>
                </a:lnTo>
                <a:lnTo>
                  <a:pt x="1084770" y="2645981"/>
                </a:lnTo>
                <a:lnTo>
                  <a:pt x="1041539" y="2631465"/>
                </a:lnTo>
                <a:lnTo>
                  <a:pt x="997788" y="2618105"/>
                </a:lnTo>
                <a:lnTo>
                  <a:pt x="953528" y="2605938"/>
                </a:lnTo>
                <a:lnTo>
                  <a:pt x="908786" y="2594965"/>
                </a:lnTo>
                <a:lnTo>
                  <a:pt x="863574" y="2585212"/>
                </a:lnTo>
                <a:lnTo>
                  <a:pt x="817918" y="2576703"/>
                </a:lnTo>
                <a:lnTo>
                  <a:pt x="771829" y="2569451"/>
                </a:lnTo>
                <a:lnTo>
                  <a:pt x="725335" y="2563482"/>
                </a:lnTo>
                <a:lnTo>
                  <a:pt x="678434" y="2558808"/>
                </a:lnTo>
                <a:lnTo>
                  <a:pt x="631177" y="2555443"/>
                </a:lnTo>
                <a:lnTo>
                  <a:pt x="583552" y="2553411"/>
                </a:lnTo>
                <a:lnTo>
                  <a:pt x="535584" y="2552725"/>
                </a:lnTo>
                <a:lnTo>
                  <a:pt x="536270" y="2600706"/>
                </a:lnTo>
                <a:lnTo>
                  <a:pt x="538302" y="2648331"/>
                </a:lnTo>
                <a:lnTo>
                  <a:pt x="541655" y="2695587"/>
                </a:lnTo>
                <a:lnTo>
                  <a:pt x="546341" y="2742488"/>
                </a:lnTo>
                <a:lnTo>
                  <a:pt x="552310" y="2788983"/>
                </a:lnTo>
                <a:lnTo>
                  <a:pt x="559562" y="2835071"/>
                </a:lnTo>
                <a:lnTo>
                  <a:pt x="568071" y="2880728"/>
                </a:lnTo>
                <a:lnTo>
                  <a:pt x="577811" y="2925940"/>
                </a:lnTo>
                <a:lnTo>
                  <a:pt x="588784" y="2970682"/>
                </a:lnTo>
                <a:lnTo>
                  <a:pt x="600964" y="3014942"/>
                </a:lnTo>
                <a:lnTo>
                  <a:pt x="614324" y="3058693"/>
                </a:lnTo>
                <a:lnTo>
                  <a:pt x="628840" y="3101924"/>
                </a:lnTo>
                <a:lnTo>
                  <a:pt x="644512" y="3144609"/>
                </a:lnTo>
                <a:lnTo>
                  <a:pt x="661314" y="3186747"/>
                </a:lnTo>
                <a:lnTo>
                  <a:pt x="679234" y="3228302"/>
                </a:lnTo>
                <a:lnTo>
                  <a:pt x="698233" y="3269259"/>
                </a:lnTo>
                <a:lnTo>
                  <a:pt x="718312" y="3309594"/>
                </a:lnTo>
                <a:lnTo>
                  <a:pt x="739457" y="3349307"/>
                </a:lnTo>
                <a:lnTo>
                  <a:pt x="761631" y="3388372"/>
                </a:lnTo>
                <a:lnTo>
                  <a:pt x="784821" y="3426764"/>
                </a:lnTo>
                <a:lnTo>
                  <a:pt x="809015" y="3464458"/>
                </a:lnTo>
                <a:lnTo>
                  <a:pt x="834186" y="3501453"/>
                </a:lnTo>
                <a:lnTo>
                  <a:pt x="860336" y="3537724"/>
                </a:lnTo>
                <a:lnTo>
                  <a:pt x="887412" y="3573259"/>
                </a:lnTo>
                <a:lnTo>
                  <a:pt x="915428" y="3608032"/>
                </a:lnTo>
                <a:lnTo>
                  <a:pt x="944346" y="3642017"/>
                </a:lnTo>
                <a:lnTo>
                  <a:pt x="974166" y="3675202"/>
                </a:lnTo>
                <a:lnTo>
                  <a:pt x="1004849" y="3707574"/>
                </a:lnTo>
                <a:lnTo>
                  <a:pt x="1036383" y="3739108"/>
                </a:lnTo>
                <a:lnTo>
                  <a:pt x="1068755" y="3769791"/>
                </a:lnTo>
                <a:lnTo>
                  <a:pt x="1101940" y="3799611"/>
                </a:lnTo>
                <a:lnTo>
                  <a:pt x="1135938" y="3828529"/>
                </a:lnTo>
                <a:lnTo>
                  <a:pt x="1170698" y="3856545"/>
                </a:lnTo>
                <a:lnTo>
                  <a:pt x="1206233" y="3883622"/>
                </a:lnTo>
                <a:lnTo>
                  <a:pt x="1242504" y="3909771"/>
                </a:lnTo>
                <a:lnTo>
                  <a:pt x="1279499" y="3934942"/>
                </a:lnTo>
                <a:lnTo>
                  <a:pt x="1317205" y="3959136"/>
                </a:lnTo>
                <a:lnTo>
                  <a:pt x="1355598" y="3982326"/>
                </a:lnTo>
                <a:lnTo>
                  <a:pt x="1394650" y="4004500"/>
                </a:lnTo>
                <a:lnTo>
                  <a:pt x="1434363" y="4025646"/>
                </a:lnTo>
                <a:lnTo>
                  <a:pt x="1474711" y="4045724"/>
                </a:lnTo>
                <a:lnTo>
                  <a:pt x="1515668" y="4064724"/>
                </a:lnTo>
                <a:lnTo>
                  <a:pt x="1557223" y="4082643"/>
                </a:lnTo>
                <a:lnTo>
                  <a:pt x="1599349" y="4099445"/>
                </a:lnTo>
                <a:lnTo>
                  <a:pt x="1642046" y="4115117"/>
                </a:lnTo>
                <a:lnTo>
                  <a:pt x="1685277" y="4129633"/>
                </a:lnTo>
                <a:lnTo>
                  <a:pt x="1729028" y="4142994"/>
                </a:lnTo>
                <a:lnTo>
                  <a:pt x="1773288" y="4155173"/>
                </a:lnTo>
                <a:lnTo>
                  <a:pt x="1818030" y="4166146"/>
                </a:lnTo>
                <a:lnTo>
                  <a:pt x="1863229" y="4175887"/>
                </a:lnTo>
                <a:lnTo>
                  <a:pt x="1908898" y="4184396"/>
                </a:lnTo>
                <a:lnTo>
                  <a:pt x="1954987" y="4191647"/>
                </a:lnTo>
                <a:lnTo>
                  <a:pt x="2001481" y="4197616"/>
                </a:lnTo>
                <a:lnTo>
                  <a:pt x="2048370" y="4202303"/>
                </a:lnTo>
                <a:lnTo>
                  <a:pt x="2095639" y="4205655"/>
                </a:lnTo>
                <a:lnTo>
                  <a:pt x="2143264" y="4207687"/>
                </a:lnTo>
                <a:lnTo>
                  <a:pt x="2191232" y="4208373"/>
                </a:lnTo>
                <a:close/>
              </a:path>
              <a:path w="4486909" h="4208780">
                <a:moveTo>
                  <a:pt x="2571432" y="0"/>
                </a:moveTo>
                <a:lnTo>
                  <a:pt x="513461" y="0"/>
                </a:lnTo>
                <a:lnTo>
                  <a:pt x="491210" y="34061"/>
                </a:lnTo>
                <a:lnTo>
                  <a:pt x="467220" y="71958"/>
                </a:lnTo>
                <a:lnTo>
                  <a:pt x="443763" y="110223"/>
                </a:lnTo>
                <a:lnTo>
                  <a:pt x="420852" y="148818"/>
                </a:lnTo>
                <a:lnTo>
                  <a:pt x="398500" y="187769"/>
                </a:lnTo>
                <a:lnTo>
                  <a:pt x="376707" y="227050"/>
                </a:lnTo>
                <a:lnTo>
                  <a:pt x="355473" y="266661"/>
                </a:lnTo>
                <a:lnTo>
                  <a:pt x="334810" y="306590"/>
                </a:lnTo>
                <a:lnTo>
                  <a:pt x="314706" y="346837"/>
                </a:lnTo>
                <a:lnTo>
                  <a:pt x="295186" y="387388"/>
                </a:lnTo>
                <a:lnTo>
                  <a:pt x="276250" y="428256"/>
                </a:lnTo>
                <a:lnTo>
                  <a:pt x="257886" y="469417"/>
                </a:lnTo>
                <a:lnTo>
                  <a:pt x="240118" y="510870"/>
                </a:lnTo>
                <a:lnTo>
                  <a:pt x="222948" y="552615"/>
                </a:lnTo>
                <a:lnTo>
                  <a:pt x="206362" y="594639"/>
                </a:lnTo>
                <a:lnTo>
                  <a:pt x="190398" y="636943"/>
                </a:lnTo>
                <a:lnTo>
                  <a:pt x="175031" y="679500"/>
                </a:lnTo>
                <a:lnTo>
                  <a:pt x="160274" y="722337"/>
                </a:lnTo>
                <a:lnTo>
                  <a:pt x="146138" y="765416"/>
                </a:lnTo>
                <a:lnTo>
                  <a:pt x="132626" y="808761"/>
                </a:lnTo>
                <a:lnTo>
                  <a:pt x="119735" y="852335"/>
                </a:lnTo>
                <a:lnTo>
                  <a:pt x="107480" y="896162"/>
                </a:lnTo>
                <a:lnTo>
                  <a:pt x="95859" y="940219"/>
                </a:lnTo>
                <a:lnTo>
                  <a:pt x="84874" y="984504"/>
                </a:lnTo>
                <a:lnTo>
                  <a:pt x="74536" y="1029004"/>
                </a:lnTo>
                <a:lnTo>
                  <a:pt x="64846" y="1073721"/>
                </a:lnTo>
                <a:lnTo>
                  <a:pt x="55816" y="1118641"/>
                </a:lnTo>
                <a:lnTo>
                  <a:pt x="47447" y="1163777"/>
                </a:lnTo>
                <a:lnTo>
                  <a:pt x="39725" y="1209103"/>
                </a:lnTo>
                <a:lnTo>
                  <a:pt x="32689" y="1254620"/>
                </a:lnTo>
                <a:lnTo>
                  <a:pt x="26314" y="1300327"/>
                </a:lnTo>
                <a:lnTo>
                  <a:pt x="20624" y="1346200"/>
                </a:lnTo>
                <a:lnTo>
                  <a:pt x="15608" y="1392262"/>
                </a:lnTo>
                <a:lnTo>
                  <a:pt x="11277" y="1438478"/>
                </a:lnTo>
                <a:lnTo>
                  <a:pt x="7645" y="1484871"/>
                </a:lnTo>
                <a:lnTo>
                  <a:pt x="4699" y="1531404"/>
                </a:lnTo>
                <a:lnTo>
                  <a:pt x="2463" y="1578089"/>
                </a:lnTo>
                <a:lnTo>
                  <a:pt x="927" y="1624926"/>
                </a:lnTo>
                <a:lnTo>
                  <a:pt x="101" y="1671891"/>
                </a:lnTo>
                <a:lnTo>
                  <a:pt x="0" y="1718995"/>
                </a:lnTo>
                <a:lnTo>
                  <a:pt x="596" y="1766214"/>
                </a:lnTo>
                <a:lnTo>
                  <a:pt x="1930" y="1813560"/>
                </a:lnTo>
                <a:lnTo>
                  <a:pt x="4013" y="1861400"/>
                </a:lnTo>
                <a:lnTo>
                  <a:pt x="6781" y="1908581"/>
                </a:lnTo>
                <a:lnTo>
                  <a:pt x="10312" y="1956257"/>
                </a:lnTo>
                <a:lnTo>
                  <a:pt x="14579" y="2004009"/>
                </a:lnTo>
                <a:lnTo>
                  <a:pt x="19596" y="2051862"/>
                </a:lnTo>
                <a:lnTo>
                  <a:pt x="25374" y="2099805"/>
                </a:lnTo>
                <a:lnTo>
                  <a:pt x="73202" y="2093315"/>
                </a:lnTo>
                <a:lnTo>
                  <a:pt x="120777" y="2086102"/>
                </a:lnTo>
                <a:lnTo>
                  <a:pt x="168071" y="2078202"/>
                </a:lnTo>
                <a:lnTo>
                  <a:pt x="215087" y="2069604"/>
                </a:lnTo>
                <a:lnTo>
                  <a:pt x="261823" y="2060308"/>
                </a:lnTo>
                <a:lnTo>
                  <a:pt x="308267" y="2050338"/>
                </a:lnTo>
                <a:lnTo>
                  <a:pt x="354418" y="2039696"/>
                </a:lnTo>
                <a:lnTo>
                  <a:pt x="400278" y="2028380"/>
                </a:lnTo>
                <a:lnTo>
                  <a:pt x="445833" y="2016404"/>
                </a:lnTo>
                <a:lnTo>
                  <a:pt x="491070" y="2003767"/>
                </a:lnTo>
                <a:lnTo>
                  <a:pt x="536003" y="1990471"/>
                </a:lnTo>
                <a:lnTo>
                  <a:pt x="580618" y="1976539"/>
                </a:lnTo>
                <a:lnTo>
                  <a:pt x="624916" y="1961959"/>
                </a:lnTo>
                <a:lnTo>
                  <a:pt x="668883" y="1946757"/>
                </a:lnTo>
                <a:lnTo>
                  <a:pt x="712533" y="1930920"/>
                </a:lnTo>
                <a:lnTo>
                  <a:pt x="755827" y="1914461"/>
                </a:lnTo>
                <a:lnTo>
                  <a:pt x="798791" y="1897380"/>
                </a:lnTo>
                <a:lnTo>
                  <a:pt x="841425" y="1879701"/>
                </a:lnTo>
                <a:lnTo>
                  <a:pt x="883691" y="1861400"/>
                </a:lnTo>
                <a:lnTo>
                  <a:pt x="925614" y="1842516"/>
                </a:lnTo>
                <a:lnTo>
                  <a:pt x="967168" y="1823034"/>
                </a:lnTo>
                <a:lnTo>
                  <a:pt x="1008380" y="1802968"/>
                </a:lnTo>
                <a:lnTo>
                  <a:pt x="1049210" y="1782330"/>
                </a:lnTo>
                <a:lnTo>
                  <a:pt x="1089672" y="1761109"/>
                </a:lnTo>
                <a:lnTo>
                  <a:pt x="1129753" y="1739315"/>
                </a:lnTo>
                <a:lnTo>
                  <a:pt x="1169454" y="1716963"/>
                </a:lnTo>
                <a:lnTo>
                  <a:pt x="1208773" y="1694053"/>
                </a:lnTo>
                <a:lnTo>
                  <a:pt x="1247698" y="1670596"/>
                </a:lnTo>
                <a:lnTo>
                  <a:pt x="1286230" y="1646605"/>
                </a:lnTo>
                <a:lnTo>
                  <a:pt x="1324368" y="1622056"/>
                </a:lnTo>
                <a:lnTo>
                  <a:pt x="1362087" y="1596986"/>
                </a:lnTo>
                <a:lnTo>
                  <a:pt x="1399413" y="1571383"/>
                </a:lnTo>
                <a:lnTo>
                  <a:pt x="1436319" y="1545272"/>
                </a:lnTo>
                <a:lnTo>
                  <a:pt x="1472806" y="1518640"/>
                </a:lnTo>
                <a:lnTo>
                  <a:pt x="1508874" y="1491500"/>
                </a:lnTo>
                <a:lnTo>
                  <a:pt x="1544510" y="1463852"/>
                </a:lnTo>
                <a:lnTo>
                  <a:pt x="1579714" y="1435709"/>
                </a:lnTo>
                <a:lnTo>
                  <a:pt x="1614487" y="1407083"/>
                </a:lnTo>
                <a:lnTo>
                  <a:pt x="1648815" y="1377962"/>
                </a:lnTo>
                <a:lnTo>
                  <a:pt x="1682699" y="1348371"/>
                </a:lnTo>
                <a:lnTo>
                  <a:pt x="1716125" y="1318310"/>
                </a:lnTo>
                <a:lnTo>
                  <a:pt x="1749107" y="1287780"/>
                </a:lnTo>
                <a:lnTo>
                  <a:pt x="1781619" y="1256779"/>
                </a:lnTo>
                <a:lnTo>
                  <a:pt x="1813674" y="1225334"/>
                </a:lnTo>
                <a:lnTo>
                  <a:pt x="1845259" y="1193444"/>
                </a:lnTo>
                <a:lnTo>
                  <a:pt x="1876374" y="1161110"/>
                </a:lnTo>
                <a:lnTo>
                  <a:pt x="1907006" y="1128331"/>
                </a:lnTo>
                <a:lnTo>
                  <a:pt x="1937156" y="1095121"/>
                </a:lnTo>
                <a:lnTo>
                  <a:pt x="1966810" y="1061491"/>
                </a:lnTo>
                <a:lnTo>
                  <a:pt x="1995982" y="1027442"/>
                </a:lnTo>
                <a:lnTo>
                  <a:pt x="2024659" y="992987"/>
                </a:lnTo>
                <a:lnTo>
                  <a:pt x="2052828" y="958113"/>
                </a:lnTo>
                <a:lnTo>
                  <a:pt x="2080501" y="922845"/>
                </a:lnTo>
                <a:lnTo>
                  <a:pt x="2107654" y="887183"/>
                </a:lnTo>
                <a:lnTo>
                  <a:pt x="2134298" y="851141"/>
                </a:lnTo>
                <a:lnTo>
                  <a:pt x="2160409" y="814705"/>
                </a:lnTo>
                <a:lnTo>
                  <a:pt x="2186013" y="777887"/>
                </a:lnTo>
                <a:lnTo>
                  <a:pt x="2211082" y="740714"/>
                </a:lnTo>
                <a:lnTo>
                  <a:pt x="2235619" y="703160"/>
                </a:lnTo>
                <a:lnTo>
                  <a:pt x="2259609" y="665264"/>
                </a:lnTo>
                <a:lnTo>
                  <a:pt x="2283066" y="626999"/>
                </a:lnTo>
                <a:lnTo>
                  <a:pt x="2305964" y="588403"/>
                </a:lnTo>
                <a:lnTo>
                  <a:pt x="2328316" y="549452"/>
                </a:lnTo>
                <a:lnTo>
                  <a:pt x="2350109" y="510171"/>
                </a:lnTo>
                <a:lnTo>
                  <a:pt x="2371344" y="470573"/>
                </a:lnTo>
                <a:lnTo>
                  <a:pt x="2392019" y="430644"/>
                </a:lnTo>
                <a:lnTo>
                  <a:pt x="2412111" y="390385"/>
                </a:lnTo>
                <a:lnTo>
                  <a:pt x="2431631" y="349834"/>
                </a:lnTo>
                <a:lnTo>
                  <a:pt x="2450579" y="308965"/>
                </a:lnTo>
                <a:lnTo>
                  <a:pt x="2468930" y="267804"/>
                </a:lnTo>
                <a:lnTo>
                  <a:pt x="2486698" y="226352"/>
                </a:lnTo>
                <a:lnTo>
                  <a:pt x="2503881" y="184607"/>
                </a:lnTo>
                <a:lnTo>
                  <a:pt x="2520454" y="142582"/>
                </a:lnTo>
                <a:lnTo>
                  <a:pt x="2536431" y="100291"/>
                </a:lnTo>
                <a:lnTo>
                  <a:pt x="2551798" y="57721"/>
                </a:lnTo>
                <a:lnTo>
                  <a:pt x="2566543" y="14897"/>
                </a:lnTo>
                <a:lnTo>
                  <a:pt x="2571432" y="0"/>
                </a:lnTo>
                <a:close/>
              </a:path>
              <a:path w="4486909" h="4208780">
                <a:moveTo>
                  <a:pt x="4486770" y="1785137"/>
                </a:moveTo>
                <a:lnTo>
                  <a:pt x="4446956" y="1757946"/>
                </a:lnTo>
                <a:lnTo>
                  <a:pt x="4406722" y="1731797"/>
                </a:lnTo>
                <a:lnTo>
                  <a:pt x="4366107" y="1706702"/>
                </a:lnTo>
                <a:lnTo>
                  <a:pt x="4325124" y="1682635"/>
                </a:lnTo>
                <a:lnTo>
                  <a:pt x="4283773" y="1659623"/>
                </a:lnTo>
                <a:lnTo>
                  <a:pt x="4242092" y="1637652"/>
                </a:lnTo>
                <a:lnTo>
                  <a:pt x="4200093" y="1616710"/>
                </a:lnTo>
                <a:lnTo>
                  <a:pt x="4157789" y="1596796"/>
                </a:lnTo>
                <a:lnTo>
                  <a:pt x="4115181" y="1577911"/>
                </a:lnTo>
                <a:lnTo>
                  <a:pt x="4072318" y="1560055"/>
                </a:lnTo>
                <a:lnTo>
                  <a:pt x="4029189" y="1543227"/>
                </a:lnTo>
                <a:lnTo>
                  <a:pt x="3985818" y="1527416"/>
                </a:lnTo>
                <a:lnTo>
                  <a:pt x="3942232" y="1512620"/>
                </a:lnTo>
                <a:lnTo>
                  <a:pt x="3898442" y="1498841"/>
                </a:lnTo>
                <a:lnTo>
                  <a:pt x="3854462" y="1486077"/>
                </a:lnTo>
                <a:lnTo>
                  <a:pt x="3810304" y="1474317"/>
                </a:lnTo>
                <a:lnTo>
                  <a:pt x="3765994" y="1463560"/>
                </a:lnTo>
                <a:lnTo>
                  <a:pt x="3721544" y="1453807"/>
                </a:lnTo>
                <a:lnTo>
                  <a:pt x="3676967" y="1445056"/>
                </a:lnTo>
                <a:lnTo>
                  <a:pt x="3632289" y="1437297"/>
                </a:lnTo>
                <a:lnTo>
                  <a:pt x="3587508" y="1430540"/>
                </a:lnTo>
                <a:lnTo>
                  <a:pt x="3542665" y="1424762"/>
                </a:lnTo>
                <a:lnTo>
                  <a:pt x="3497770" y="1419987"/>
                </a:lnTo>
                <a:lnTo>
                  <a:pt x="3452825" y="1416189"/>
                </a:lnTo>
                <a:lnTo>
                  <a:pt x="3407867" y="1413370"/>
                </a:lnTo>
                <a:lnTo>
                  <a:pt x="3362896" y="1411528"/>
                </a:lnTo>
                <a:lnTo>
                  <a:pt x="3317938" y="1410665"/>
                </a:lnTo>
                <a:lnTo>
                  <a:pt x="3272993" y="1410779"/>
                </a:lnTo>
                <a:lnTo>
                  <a:pt x="3228111" y="1411871"/>
                </a:lnTo>
                <a:lnTo>
                  <a:pt x="3183280" y="1413916"/>
                </a:lnTo>
                <a:lnTo>
                  <a:pt x="3138513" y="1416926"/>
                </a:lnTo>
                <a:lnTo>
                  <a:pt x="3093859" y="1420914"/>
                </a:lnTo>
                <a:lnTo>
                  <a:pt x="3049308" y="1425841"/>
                </a:lnTo>
                <a:lnTo>
                  <a:pt x="3004870" y="1431734"/>
                </a:lnTo>
                <a:lnTo>
                  <a:pt x="2960586" y="1438579"/>
                </a:lnTo>
                <a:lnTo>
                  <a:pt x="2916466" y="1446377"/>
                </a:lnTo>
                <a:lnTo>
                  <a:pt x="2872511" y="1455115"/>
                </a:lnTo>
                <a:lnTo>
                  <a:pt x="2828760" y="1464792"/>
                </a:lnTo>
                <a:lnTo>
                  <a:pt x="2785211" y="1475422"/>
                </a:lnTo>
                <a:lnTo>
                  <a:pt x="2741892" y="1486979"/>
                </a:lnTo>
                <a:lnTo>
                  <a:pt x="2698800" y="1499489"/>
                </a:lnTo>
                <a:lnTo>
                  <a:pt x="2655989" y="1512912"/>
                </a:lnTo>
                <a:lnTo>
                  <a:pt x="2613444" y="1527276"/>
                </a:lnTo>
                <a:lnTo>
                  <a:pt x="2571178" y="1542567"/>
                </a:lnTo>
                <a:lnTo>
                  <a:pt x="2529243" y="1558772"/>
                </a:lnTo>
                <a:lnTo>
                  <a:pt x="2487612" y="1575904"/>
                </a:lnTo>
                <a:lnTo>
                  <a:pt x="2446337" y="1593951"/>
                </a:lnTo>
                <a:lnTo>
                  <a:pt x="2405418" y="1612912"/>
                </a:lnTo>
                <a:lnTo>
                  <a:pt x="2364867" y="1632788"/>
                </a:lnTo>
                <a:lnTo>
                  <a:pt x="2324722" y="1653578"/>
                </a:lnTo>
                <a:lnTo>
                  <a:pt x="2284971" y="1675257"/>
                </a:lnTo>
                <a:lnTo>
                  <a:pt x="2245652" y="1697850"/>
                </a:lnTo>
                <a:lnTo>
                  <a:pt x="2206777" y="1721345"/>
                </a:lnTo>
                <a:lnTo>
                  <a:pt x="2168347" y="1745729"/>
                </a:lnTo>
                <a:lnTo>
                  <a:pt x="2130399" y="1771015"/>
                </a:lnTo>
                <a:lnTo>
                  <a:pt x="2092947" y="1797189"/>
                </a:lnTo>
                <a:lnTo>
                  <a:pt x="2055914" y="1824329"/>
                </a:lnTo>
                <a:lnTo>
                  <a:pt x="2019579" y="1852206"/>
                </a:lnTo>
                <a:lnTo>
                  <a:pt x="1983689" y="1881035"/>
                </a:lnTo>
                <a:lnTo>
                  <a:pt x="1948370" y="1910740"/>
                </a:lnTo>
                <a:lnTo>
                  <a:pt x="1913623" y="1941334"/>
                </a:lnTo>
                <a:lnTo>
                  <a:pt x="1879460" y="1972792"/>
                </a:lnTo>
                <a:lnTo>
                  <a:pt x="1845906" y="2005126"/>
                </a:lnTo>
                <a:lnTo>
                  <a:pt x="1812975" y="2038324"/>
                </a:lnTo>
                <a:lnTo>
                  <a:pt x="1780692" y="2072386"/>
                </a:lnTo>
                <a:lnTo>
                  <a:pt x="1749056" y="2107311"/>
                </a:lnTo>
                <a:lnTo>
                  <a:pt x="1718106" y="2143099"/>
                </a:lnTo>
                <a:lnTo>
                  <a:pt x="1687830" y="2179739"/>
                </a:lnTo>
                <a:lnTo>
                  <a:pt x="1658277" y="2217229"/>
                </a:lnTo>
                <a:lnTo>
                  <a:pt x="1629384" y="2255647"/>
                </a:lnTo>
                <a:lnTo>
                  <a:pt x="1601343" y="2294763"/>
                </a:lnTo>
                <a:lnTo>
                  <a:pt x="1641170" y="2321953"/>
                </a:lnTo>
                <a:lnTo>
                  <a:pt x="1681391" y="2348103"/>
                </a:lnTo>
                <a:lnTo>
                  <a:pt x="1722005" y="2373211"/>
                </a:lnTo>
                <a:lnTo>
                  <a:pt x="1762988" y="2397264"/>
                </a:lnTo>
                <a:lnTo>
                  <a:pt x="1804339" y="2420277"/>
                </a:lnTo>
                <a:lnTo>
                  <a:pt x="1846021" y="2442248"/>
                </a:lnTo>
                <a:lnTo>
                  <a:pt x="1888020" y="2463190"/>
                </a:lnTo>
                <a:lnTo>
                  <a:pt x="1930323" y="2483104"/>
                </a:lnTo>
                <a:lnTo>
                  <a:pt x="1972932" y="2501989"/>
                </a:lnTo>
                <a:lnTo>
                  <a:pt x="2015794" y="2519845"/>
                </a:lnTo>
                <a:lnTo>
                  <a:pt x="2058924" y="2536672"/>
                </a:lnTo>
                <a:lnTo>
                  <a:pt x="2102294" y="2552484"/>
                </a:lnTo>
                <a:lnTo>
                  <a:pt x="2145881" y="2567279"/>
                </a:lnTo>
                <a:lnTo>
                  <a:pt x="2189670" y="2581059"/>
                </a:lnTo>
                <a:lnTo>
                  <a:pt x="2233650" y="2593822"/>
                </a:lnTo>
                <a:lnTo>
                  <a:pt x="2277808" y="2605582"/>
                </a:lnTo>
                <a:lnTo>
                  <a:pt x="2322118" y="2616339"/>
                </a:lnTo>
                <a:lnTo>
                  <a:pt x="2366568" y="2626093"/>
                </a:lnTo>
                <a:lnTo>
                  <a:pt x="2411145" y="2634843"/>
                </a:lnTo>
                <a:lnTo>
                  <a:pt x="2455824" y="2642603"/>
                </a:lnTo>
                <a:lnTo>
                  <a:pt x="2500604" y="2649359"/>
                </a:lnTo>
                <a:lnTo>
                  <a:pt x="2545448" y="2655138"/>
                </a:lnTo>
                <a:lnTo>
                  <a:pt x="2590342" y="2659913"/>
                </a:lnTo>
                <a:lnTo>
                  <a:pt x="2635288" y="2663723"/>
                </a:lnTo>
                <a:lnTo>
                  <a:pt x="2680246" y="2666530"/>
                </a:lnTo>
                <a:lnTo>
                  <a:pt x="2725216" y="2668371"/>
                </a:lnTo>
                <a:lnTo>
                  <a:pt x="2770174" y="2669235"/>
                </a:lnTo>
                <a:lnTo>
                  <a:pt x="2815120" y="2669121"/>
                </a:lnTo>
                <a:lnTo>
                  <a:pt x="2860002" y="2668028"/>
                </a:lnTo>
                <a:lnTo>
                  <a:pt x="2904833" y="2665984"/>
                </a:lnTo>
                <a:lnTo>
                  <a:pt x="2949587" y="2662974"/>
                </a:lnTo>
                <a:lnTo>
                  <a:pt x="2994253" y="2658999"/>
                </a:lnTo>
                <a:lnTo>
                  <a:pt x="3038805" y="2654058"/>
                </a:lnTo>
                <a:lnTo>
                  <a:pt x="3083229" y="2648166"/>
                </a:lnTo>
                <a:lnTo>
                  <a:pt x="3127514" y="2641320"/>
                </a:lnTo>
                <a:lnTo>
                  <a:pt x="3171647" y="2633535"/>
                </a:lnTo>
                <a:lnTo>
                  <a:pt x="3215589" y="2624785"/>
                </a:lnTo>
                <a:lnTo>
                  <a:pt x="3259353" y="2615107"/>
                </a:lnTo>
                <a:lnTo>
                  <a:pt x="3302901" y="2604478"/>
                </a:lnTo>
                <a:lnTo>
                  <a:pt x="3346221" y="2592921"/>
                </a:lnTo>
                <a:lnTo>
                  <a:pt x="3389299" y="2580411"/>
                </a:lnTo>
                <a:lnTo>
                  <a:pt x="3432124" y="2566987"/>
                </a:lnTo>
                <a:lnTo>
                  <a:pt x="3474669" y="2552623"/>
                </a:lnTo>
                <a:lnTo>
                  <a:pt x="3516922" y="2537333"/>
                </a:lnTo>
                <a:lnTo>
                  <a:pt x="3558870" y="2521127"/>
                </a:lnTo>
                <a:lnTo>
                  <a:pt x="3600488" y="2503995"/>
                </a:lnTo>
                <a:lnTo>
                  <a:pt x="3641775" y="2485948"/>
                </a:lnTo>
                <a:lnTo>
                  <a:pt x="3682695" y="2466987"/>
                </a:lnTo>
                <a:lnTo>
                  <a:pt x="3723233" y="2447112"/>
                </a:lnTo>
                <a:lnTo>
                  <a:pt x="3763391" y="2426322"/>
                </a:lnTo>
                <a:lnTo>
                  <a:pt x="3803142" y="2404643"/>
                </a:lnTo>
                <a:lnTo>
                  <a:pt x="3842461" y="2382050"/>
                </a:lnTo>
                <a:lnTo>
                  <a:pt x="3881336" y="2358555"/>
                </a:lnTo>
                <a:lnTo>
                  <a:pt x="3919753" y="2334171"/>
                </a:lnTo>
                <a:lnTo>
                  <a:pt x="3957701" y="2308885"/>
                </a:lnTo>
                <a:lnTo>
                  <a:pt x="3995166" y="2282710"/>
                </a:lnTo>
                <a:lnTo>
                  <a:pt x="4032199" y="2255570"/>
                </a:lnTo>
                <a:lnTo>
                  <a:pt x="4068534" y="2227694"/>
                </a:lnTo>
                <a:lnTo>
                  <a:pt x="4104411" y="2198865"/>
                </a:lnTo>
                <a:lnTo>
                  <a:pt x="4139742" y="2169160"/>
                </a:lnTo>
                <a:lnTo>
                  <a:pt x="4174490" y="2138565"/>
                </a:lnTo>
                <a:lnTo>
                  <a:pt x="4208653" y="2107107"/>
                </a:lnTo>
                <a:lnTo>
                  <a:pt x="4242206" y="2074773"/>
                </a:lnTo>
                <a:lnTo>
                  <a:pt x="4275137" y="2041575"/>
                </a:lnTo>
                <a:lnTo>
                  <a:pt x="4307421" y="2007514"/>
                </a:lnTo>
                <a:lnTo>
                  <a:pt x="4339056" y="1972589"/>
                </a:lnTo>
                <a:lnTo>
                  <a:pt x="4370006" y="1936800"/>
                </a:lnTo>
                <a:lnTo>
                  <a:pt x="4400283" y="1900161"/>
                </a:lnTo>
                <a:lnTo>
                  <a:pt x="4429836" y="1862670"/>
                </a:lnTo>
                <a:lnTo>
                  <a:pt x="4458728" y="1824253"/>
                </a:lnTo>
                <a:lnTo>
                  <a:pt x="4486770" y="178513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8" name="object 26"/>
          <p:cNvSpPr/>
          <p:nvPr userDrawn="1"/>
        </p:nvSpPr>
        <p:spPr>
          <a:xfrm>
            <a:off x="11346945" y="802705"/>
            <a:ext cx="823938" cy="987827"/>
          </a:xfrm>
          <a:custGeom>
            <a:avLst/>
            <a:gdLst>
              <a:gd name="textAreaLeft" fmla="*/ 0 w 1358640"/>
              <a:gd name="textAreaRight" fmla="*/ 1359000 w 1358640"/>
              <a:gd name="textAreaTop" fmla="*/ 0 h 1629000"/>
              <a:gd name="textAreaBottom" fmla="*/ 1629360 h 1629000"/>
            </a:gdLst>
            <a:ahLst/>
            <a:cxnLst/>
            <a:rect l="textAreaLeft" t="textAreaTop" r="textAreaRight" b="textAreaBottom"/>
            <a:pathLst>
              <a:path w="1358900" h="1629410">
                <a:moveTo>
                  <a:pt x="0" y="0"/>
                </a:moveTo>
                <a:lnTo>
                  <a:pt x="678" y="47969"/>
                </a:lnTo>
                <a:lnTo>
                  <a:pt x="2710" y="95594"/>
                </a:lnTo>
                <a:lnTo>
                  <a:pt x="6074" y="142861"/>
                </a:lnTo>
                <a:lnTo>
                  <a:pt x="10752" y="189754"/>
                </a:lnTo>
                <a:lnTo>
                  <a:pt x="16725" y="236254"/>
                </a:lnTo>
                <a:lnTo>
                  <a:pt x="23974" y="282341"/>
                </a:lnTo>
                <a:lnTo>
                  <a:pt x="32483" y="327999"/>
                </a:lnTo>
                <a:lnTo>
                  <a:pt x="42231" y="373208"/>
                </a:lnTo>
                <a:lnTo>
                  <a:pt x="53201" y="417950"/>
                </a:lnTo>
                <a:lnTo>
                  <a:pt x="65374" y="462206"/>
                </a:lnTo>
                <a:lnTo>
                  <a:pt x="78732" y="505959"/>
                </a:lnTo>
                <a:lnTo>
                  <a:pt x="93256" y="549190"/>
                </a:lnTo>
                <a:lnTo>
                  <a:pt x="108929" y="591880"/>
                </a:lnTo>
                <a:lnTo>
                  <a:pt x="125731" y="634011"/>
                </a:lnTo>
                <a:lnTo>
                  <a:pt x="143644" y="675565"/>
                </a:lnTo>
                <a:lnTo>
                  <a:pt x="162650" y="716523"/>
                </a:lnTo>
                <a:lnTo>
                  <a:pt x="182730" y="756866"/>
                </a:lnTo>
                <a:lnTo>
                  <a:pt x="203867" y="796577"/>
                </a:lnTo>
                <a:lnTo>
                  <a:pt x="226041" y="835637"/>
                </a:lnTo>
                <a:lnTo>
                  <a:pt x="249234" y="874028"/>
                </a:lnTo>
                <a:lnTo>
                  <a:pt x="273428" y="911730"/>
                </a:lnTo>
                <a:lnTo>
                  <a:pt x="298604" y="948727"/>
                </a:lnTo>
                <a:lnTo>
                  <a:pt x="324744" y="984999"/>
                </a:lnTo>
                <a:lnTo>
                  <a:pt x="351830" y="1020527"/>
                </a:lnTo>
                <a:lnTo>
                  <a:pt x="379843" y="1055295"/>
                </a:lnTo>
                <a:lnTo>
                  <a:pt x="408764" y="1089282"/>
                </a:lnTo>
                <a:lnTo>
                  <a:pt x="438576" y="1122471"/>
                </a:lnTo>
                <a:lnTo>
                  <a:pt x="469260" y="1154843"/>
                </a:lnTo>
                <a:lnTo>
                  <a:pt x="500798" y="1186381"/>
                </a:lnTo>
                <a:lnTo>
                  <a:pt x="533170" y="1217064"/>
                </a:lnTo>
                <a:lnTo>
                  <a:pt x="566359" y="1246876"/>
                </a:lnTo>
                <a:lnTo>
                  <a:pt x="600347" y="1275798"/>
                </a:lnTo>
                <a:lnTo>
                  <a:pt x="635114" y="1303810"/>
                </a:lnTo>
                <a:lnTo>
                  <a:pt x="670643" y="1330896"/>
                </a:lnTo>
                <a:lnTo>
                  <a:pt x="706915" y="1357036"/>
                </a:lnTo>
                <a:lnTo>
                  <a:pt x="743912" y="1382212"/>
                </a:lnTo>
                <a:lnTo>
                  <a:pt x="781615" y="1406406"/>
                </a:lnTo>
                <a:lnTo>
                  <a:pt x="820005" y="1429599"/>
                </a:lnTo>
                <a:lnTo>
                  <a:pt x="859066" y="1451773"/>
                </a:lnTo>
                <a:lnTo>
                  <a:pt x="898777" y="1472910"/>
                </a:lnTo>
                <a:lnTo>
                  <a:pt x="939121" y="1492990"/>
                </a:lnTo>
                <a:lnTo>
                  <a:pt x="980079" y="1511996"/>
                </a:lnTo>
                <a:lnTo>
                  <a:pt x="1021633" y="1529909"/>
                </a:lnTo>
                <a:lnTo>
                  <a:pt x="1063764" y="1546711"/>
                </a:lnTo>
                <a:lnTo>
                  <a:pt x="1106455" y="1562383"/>
                </a:lnTo>
                <a:lnTo>
                  <a:pt x="1149686" y="1576908"/>
                </a:lnTo>
                <a:lnTo>
                  <a:pt x="1193439" y="1590266"/>
                </a:lnTo>
                <a:lnTo>
                  <a:pt x="1237696" y="1602439"/>
                </a:lnTo>
                <a:lnTo>
                  <a:pt x="1282438" y="1613409"/>
                </a:lnTo>
                <a:lnTo>
                  <a:pt x="1327648" y="1623157"/>
                </a:lnTo>
                <a:lnTo>
                  <a:pt x="1358890" y="1628979"/>
                </a:lnTo>
                <a:lnTo>
                  <a:pt x="1358890" y="709638"/>
                </a:lnTo>
                <a:lnTo>
                  <a:pt x="1330896" y="670643"/>
                </a:lnTo>
                <a:lnTo>
                  <a:pt x="1303810" y="635114"/>
                </a:lnTo>
                <a:lnTo>
                  <a:pt x="1275797" y="600346"/>
                </a:lnTo>
                <a:lnTo>
                  <a:pt x="1246876" y="566359"/>
                </a:lnTo>
                <a:lnTo>
                  <a:pt x="1217064" y="533170"/>
                </a:lnTo>
                <a:lnTo>
                  <a:pt x="1186380" y="500797"/>
                </a:lnTo>
                <a:lnTo>
                  <a:pt x="1154842" y="469260"/>
                </a:lnTo>
                <a:lnTo>
                  <a:pt x="1122470" y="438576"/>
                </a:lnTo>
                <a:lnTo>
                  <a:pt x="1089281" y="408764"/>
                </a:lnTo>
                <a:lnTo>
                  <a:pt x="1055293" y="379842"/>
                </a:lnTo>
                <a:lnTo>
                  <a:pt x="1020526" y="351829"/>
                </a:lnTo>
                <a:lnTo>
                  <a:pt x="984997" y="324744"/>
                </a:lnTo>
                <a:lnTo>
                  <a:pt x="948725" y="298603"/>
                </a:lnTo>
                <a:lnTo>
                  <a:pt x="911728" y="273427"/>
                </a:lnTo>
                <a:lnTo>
                  <a:pt x="874025" y="249233"/>
                </a:lnTo>
                <a:lnTo>
                  <a:pt x="835635" y="226040"/>
                </a:lnTo>
                <a:lnTo>
                  <a:pt x="796574" y="203866"/>
                </a:lnTo>
                <a:lnTo>
                  <a:pt x="756863" y="182730"/>
                </a:lnTo>
                <a:lnTo>
                  <a:pt x="716519" y="162649"/>
                </a:lnTo>
                <a:lnTo>
                  <a:pt x="675561" y="143643"/>
                </a:lnTo>
                <a:lnTo>
                  <a:pt x="634007" y="125730"/>
                </a:lnTo>
                <a:lnTo>
                  <a:pt x="591876" y="108928"/>
                </a:lnTo>
                <a:lnTo>
                  <a:pt x="549185" y="93256"/>
                </a:lnTo>
                <a:lnTo>
                  <a:pt x="505954" y="78731"/>
                </a:lnTo>
                <a:lnTo>
                  <a:pt x="462201" y="65373"/>
                </a:lnTo>
                <a:lnTo>
                  <a:pt x="417944" y="53200"/>
                </a:lnTo>
                <a:lnTo>
                  <a:pt x="373202" y="42230"/>
                </a:lnTo>
                <a:lnTo>
                  <a:pt x="327992" y="32482"/>
                </a:lnTo>
                <a:lnTo>
                  <a:pt x="282334" y="23974"/>
                </a:lnTo>
                <a:lnTo>
                  <a:pt x="236246" y="16724"/>
                </a:lnTo>
                <a:lnTo>
                  <a:pt x="189746" y="10751"/>
                </a:lnTo>
                <a:lnTo>
                  <a:pt x="142853" y="6074"/>
                </a:lnTo>
                <a:lnTo>
                  <a:pt x="95585" y="2710"/>
                </a:lnTo>
                <a:lnTo>
                  <a:pt x="47960" y="678"/>
                </a:lnTo>
                <a:lnTo>
                  <a:pt x="0" y="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9" name="object 27"/>
          <p:cNvSpPr/>
          <p:nvPr userDrawn="1"/>
        </p:nvSpPr>
        <p:spPr>
          <a:xfrm>
            <a:off x="11022086" y="0"/>
            <a:ext cx="1148798" cy="750312"/>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grpSp>
        <p:nvGrpSpPr>
          <p:cNvPr id="10" name="27 Grupo"/>
          <p:cNvGrpSpPr/>
          <p:nvPr userDrawn="1"/>
        </p:nvGrpSpPr>
        <p:grpSpPr>
          <a:xfrm>
            <a:off x="5025063" y="222670"/>
            <a:ext cx="2141716" cy="986954"/>
            <a:chOff x="8286120" y="367200"/>
            <a:chExt cx="3531600" cy="1627560"/>
          </a:xfrm>
        </p:grpSpPr>
        <p:sp>
          <p:nvSpPr>
            <p:cNvPr id="11" name="object 16"/>
            <p:cNvSpPr/>
            <p:nvPr/>
          </p:nvSpPr>
          <p:spPr>
            <a:xfrm>
              <a:off x="8286120" y="1372680"/>
              <a:ext cx="1224000" cy="442800"/>
            </a:xfrm>
            <a:custGeom>
              <a:avLst/>
              <a:gdLst>
                <a:gd name="textAreaLeft" fmla="*/ 0 w 1224000"/>
                <a:gd name="textAreaRight" fmla="*/ 1224360 w 1224000"/>
                <a:gd name="textAreaTop" fmla="*/ 0 h 442800"/>
                <a:gd name="textAreaBottom" fmla="*/ 443160 h 442800"/>
              </a:gdLst>
              <a:ahLst/>
              <a:cxnLst/>
              <a:rect l="textAreaLeft" t="textAreaTop" r="textAreaRight" b="textAreaBottom"/>
              <a:pathLst>
                <a:path w="1449070" h="524510">
                  <a:moveTo>
                    <a:pt x="390525" y="66509"/>
                  </a:moveTo>
                  <a:lnTo>
                    <a:pt x="348386" y="40728"/>
                  </a:lnTo>
                  <a:lnTo>
                    <a:pt x="309333" y="26555"/>
                  </a:lnTo>
                  <a:lnTo>
                    <a:pt x="275653" y="20548"/>
                  </a:lnTo>
                  <a:lnTo>
                    <a:pt x="249605" y="19304"/>
                  </a:lnTo>
                  <a:lnTo>
                    <a:pt x="203377" y="23126"/>
                  </a:lnTo>
                  <a:lnTo>
                    <a:pt x="160426" y="34226"/>
                  </a:lnTo>
                  <a:lnTo>
                    <a:pt x="121323" y="52019"/>
                  </a:lnTo>
                  <a:lnTo>
                    <a:pt x="86652" y="75946"/>
                  </a:lnTo>
                  <a:lnTo>
                    <a:pt x="56997" y="105422"/>
                  </a:lnTo>
                  <a:lnTo>
                    <a:pt x="32918" y="139890"/>
                  </a:lnTo>
                  <a:lnTo>
                    <a:pt x="15011" y="178765"/>
                  </a:lnTo>
                  <a:lnTo>
                    <a:pt x="3848" y="221488"/>
                  </a:lnTo>
                  <a:lnTo>
                    <a:pt x="0" y="267487"/>
                  </a:lnTo>
                  <a:lnTo>
                    <a:pt x="4787" y="317665"/>
                  </a:lnTo>
                  <a:lnTo>
                    <a:pt x="18643" y="364070"/>
                  </a:lnTo>
                  <a:lnTo>
                    <a:pt x="40728" y="405777"/>
                  </a:lnTo>
                  <a:lnTo>
                    <a:pt x="70269" y="441921"/>
                  </a:lnTo>
                  <a:lnTo>
                    <a:pt x="106451" y="471601"/>
                  </a:lnTo>
                  <a:lnTo>
                    <a:pt x="148463" y="493903"/>
                  </a:lnTo>
                  <a:lnTo>
                    <a:pt x="195503" y="507936"/>
                  </a:lnTo>
                  <a:lnTo>
                    <a:pt x="246761" y="512826"/>
                  </a:lnTo>
                  <a:lnTo>
                    <a:pt x="276860" y="510882"/>
                  </a:lnTo>
                  <a:lnTo>
                    <a:pt x="312191" y="503796"/>
                  </a:lnTo>
                  <a:lnTo>
                    <a:pt x="350761" y="489597"/>
                  </a:lnTo>
                  <a:lnTo>
                    <a:pt x="390525" y="466344"/>
                  </a:lnTo>
                  <a:lnTo>
                    <a:pt x="390525" y="400532"/>
                  </a:lnTo>
                  <a:lnTo>
                    <a:pt x="382117" y="408495"/>
                  </a:lnTo>
                  <a:lnTo>
                    <a:pt x="369951" y="418680"/>
                  </a:lnTo>
                  <a:lnTo>
                    <a:pt x="335445" y="440588"/>
                  </a:lnTo>
                  <a:lnTo>
                    <a:pt x="293776" y="456501"/>
                  </a:lnTo>
                  <a:lnTo>
                    <a:pt x="246761" y="462762"/>
                  </a:lnTo>
                  <a:lnTo>
                    <a:pt x="208622" y="458774"/>
                  </a:lnTo>
                  <a:lnTo>
                    <a:pt x="170459" y="446836"/>
                  </a:lnTo>
                  <a:lnTo>
                    <a:pt x="134404" y="426948"/>
                  </a:lnTo>
                  <a:lnTo>
                    <a:pt x="102616" y="399135"/>
                  </a:lnTo>
                  <a:lnTo>
                    <a:pt x="77241" y="363397"/>
                  </a:lnTo>
                  <a:lnTo>
                    <a:pt x="60439" y="319747"/>
                  </a:lnTo>
                  <a:lnTo>
                    <a:pt x="54356" y="268211"/>
                  </a:lnTo>
                  <a:lnTo>
                    <a:pt x="59194" y="222516"/>
                  </a:lnTo>
                  <a:lnTo>
                    <a:pt x="73088" y="180619"/>
                  </a:lnTo>
                  <a:lnTo>
                    <a:pt x="95110" y="143713"/>
                  </a:lnTo>
                  <a:lnTo>
                    <a:pt x="124345" y="112953"/>
                  </a:lnTo>
                  <a:lnTo>
                    <a:pt x="159867" y="89522"/>
                  </a:lnTo>
                  <a:lnTo>
                    <a:pt x="200736" y="74599"/>
                  </a:lnTo>
                  <a:lnTo>
                    <a:pt x="246037" y="69367"/>
                  </a:lnTo>
                  <a:lnTo>
                    <a:pt x="267131" y="70662"/>
                  </a:lnTo>
                  <a:lnTo>
                    <a:pt x="308800" y="80225"/>
                  </a:lnTo>
                  <a:lnTo>
                    <a:pt x="346163" y="97612"/>
                  </a:lnTo>
                  <a:lnTo>
                    <a:pt x="377888" y="120650"/>
                  </a:lnTo>
                  <a:lnTo>
                    <a:pt x="390525" y="132308"/>
                  </a:lnTo>
                  <a:lnTo>
                    <a:pt x="390525" y="66509"/>
                  </a:lnTo>
                  <a:close/>
                </a:path>
                <a:path w="1449070" h="524510">
                  <a:moveTo>
                    <a:pt x="903668" y="264960"/>
                  </a:moveTo>
                  <a:lnTo>
                    <a:pt x="899680" y="219011"/>
                  </a:lnTo>
                  <a:lnTo>
                    <a:pt x="888174" y="176415"/>
                  </a:lnTo>
                  <a:lnTo>
                    <a:pt x="869835" y="137731"/>
                  </a:lnTo>
                  <a:lnTo>
                    <a:pt x="849312" y="108978"/>
                  </a:lnTo>
                  <a:lnTo>
                    <a:pt x="849312" y="264960"/>
                  </a:lnTo>
                  <a:lnTo>
                    <a:pt x="844207" y="310311"/>
                  </a:lnTo>
                  <a:lnTo>
                    <a:pt x="829652" y="351815"/>
                  </a:lnTo>
                  <a:lnTo>
                    <a:pt x="806805" y="388315"/>
                  </a:lnTo>
                  <a:lnTo>
                    <a:pt x="776808" y="418693"/>
                  </a:lnTo>
                  <a:lnTo>
                    <a:pt x="740829" y="441794"/>
                  </a:lnTo>
                  <a:lnTo>
                    <a:pt x="699998" y="456501"/>
                  </a:lnTo>
                  <a:lnTo>
                    <a:pt x="655472" y="461645"/>
                  </a:lnTo>
                  <a:lnTo>
                    <a:pt x="610958" y="456501"/>
                  </a:lnTo>
                  <a:lnTo>
                    <a:pt x="570128" y="441794"/>
                  </a:lnTo>
                  <a:lnTo>
                    <a:pt x="534149" y="418693"/>
                  </a:lnTo>
                  <a:lnTo>
                    <a:pt x="504151" y="388315"/>
                  </a:lnTo>
                  <a:lnTo>
                    <a:pt x="481304" y="351815"/>
                  </a:lnTo>
                  <a:lnTo>
                    <a:pt x="466750" y="310311"/>
                  </a:lnTo>
                  <a:lnTo>
                    <a:pt x="461645" y="264960"/>
                  </a:lnTo>
                  <a:lnTo>
                    <a:pt x="466750" y="219608"/>
                  </a:lnTo>
                  <a:lnTo>
                    <a:pt x="481304" y="178104"/>
                  </a:lnTo>
                  <a:lnTo>
                    <a:pt x="504151" y="141605"/>
                  </a:lnTo>
                  <a:lnTo>
                    <a:pt x="534149" y="111226"/>
                  </a:lnTo>
                  <a:lnTo>
                    <a:pt x="570128" y="88125"/>
                  </a:lnTo>
                  <a:lnTo>
                    <a:pt x="610958" y="73418"/>
                  </a:lnTo>
                  <a:lnTo>
                    <a:pt x="655472" y="68275"/>
                  </a:lnTo>
                  <a:lnTo>
                    <a:pt x="699998" y="73418"/>
                  </a:lnTo>
                  <a:lnTo>
                    <a:pt x="740829" y="88125"/>
                  </a:lnTo>
                  <a:lnTo>
                    <a:pt x="776808" y="111226"/>
                  </a:lnTo>
                  <a:lnTo>
                    <a:pt x="806805" y="141605"/>
                  </a:lnTo>
                  <a:lnTo>
                    <a:pt x="829652" y="178104"/>
                  </a:lnTo>
                  <a:lnTo>
                    <a:pt x="844207" y="219608"/>
                  </a:lnTo>
                  <a:lnTo>
                    <a:pt x="849312" y="264960"/>
                  </a:lnTo>
                  <a:lnTo>
                    <a:pt x="849312" y="108978"/>
                  </a:lnTo>
                  <a:lnTo>
                    <a:pt x="845388" y="103479"/>
                  </a:lnTo>
                  <a:lnTo>
                    <a:pt x="815492" y="74244"/>
                  </a:lnTo>
                  <a:lnTo>
                    <a:pt x="806767" y="68275"/>
                  </a:lnTo>
                  <a:lnTo>
                    <a:pt x="780859" y="50546"/>
                  </a:lnTo>
                  <a:lnTo>
                    <a:pt x="742188" y="32943"/>
                  </a:lnTo>
                  <a:lnTo>
                    <a:pt x="700163" y="21971"/>
                  </a:lnTo>
                  <a:lnTo>
                    <a:pt x="655472" y="18199"/>
                  </a:lnTo>
                  <a:lnTo>
                    <a:pt x="610793" y="21971"/>
                  </a:lnTo>
                  <a:lnTo>
                    <a:pt x="568769" y="32943"/>
                  </a:lnTo>
                  <a:lnTo>
                    <a:pt x="530098" y="50546"/>
                  </a:lnTo>
                  <a:lnTo>
                    <a:pt x="495465" y="74244"/>
                  </a:lnTo>
                  <a:lnTo>
                    <a:pt x="465582" y="103479"/>
                  </a:lnTo>
                  <a:lnTo>
                    <a:pt x="441121" y="137731"/>
                  </a:lnTo>
                  <a:lnTo>
                    <a:pt x="422795" y="176415"/>
                  </a:lnTo>
                  <a:lnTo>
                    <a:pt x="411289" y="219011"/>
                  </a:lnTo>
                  <a:lnTo>
                    <a:pt x="407289" y="264960"/>
                  </a:lnTo>
                  <a:lnTo>
                    <a:pt x="411264" y="310730"/>
                  </a:lnTo>
                  <a:lnTo>
                    <a:pt x="422706" y="353225"/>
                  </a:lnTo>
                  <a:lnTo>
                    <a:pt x="440956" y="391883"/>
                  </a:lnTo>
                  <a:lnTo>
                    <a:pt x="465340" y="426148"/>
                  </a:lnTo>
                  <a:lnTo>
                    <a:pt x="495173" y="455447"/>
                  </a:lnTo>
                  <a:lnTo>
                    <a:pt x="529780" y="479221"/>
                  </a:lnTo>
                  <a:lnTo>
                    <a:pt x="568477" y="496900"/>
                  </a:lnTo>
                  <a:lnTo>
                    <a:pt x="610603" y="507923"/>
                  </a:lnTo>
                  <a:lnTo>
                    <a:pt x="655472" y="511721"/>
                  </a:lnTo>
                  <a:lnTo>
                    <a:pt x="700354" y="507923"/>
                  </a:lnTo>
                  <a:lnTo>
                    <a:pt x="742480" y="496900"/>
                  </a:lnTo>
                  <a:lnTo>
                    <a:pt x="781177" y="479221"/>
                  </a:lnTo>
                  <a:lnTo>
                    <a:pt x="806754" y="461645"/>
                  </a:lnTo>
                  <a:lnTo>
                    <a:pt x="815784" y="455447"/>
                  </a:lnTo>
                  <a:lnTo>
                    <a:pt x="845616" y="426148"/>
                  </a:lnTo>
                  <a:lnTo>
                    <a:pt x="870000" y="391883"/>
                  </a:lnTo>
                  <a:lnTo>
                    <a:pt x="888250" y="353225"/>
                  </a:lnTo>
                  <a:lnTo>
                    <a:pt x="899706" y="310730"/>
                  </a:lnTo>
                  <a:lnTo>
                    <a:pt x="903668" y="264960"/>
                  </a:lnTo>
                  <a:close/>
                </a:path>
                <a:path w="1449070" h="524510">
                  <a:moveTo>
                    <a:pt x="1448473" y="504240"/>
                  </a:moveTo>
                  <a:lnTo>
                    <a:pt x="1374089" y="0"/>
                  </a:lnTo>
                  <a:lnTo>
                    <a:pt x="1187424" y="403402"/>
                  </a:lnTo>
                  <a:lnTo>
                    <a:pt x="1004316" y="711"/>
                  </a:lnTo>
                  <a:lnTo>
                    <a:pt x="924941" y="504240"/>
                  </a:lnTo>
                  <a:lnTo>
                    <a:pt x="979297" y="504240"/>
                  </a:lnTo>
                  <a:lnTo>
                    <a:pt x="1026490" y="172351"/>
                  </a:lnTo>
                  <a:lnTo>
                    <a:pt x="1186688" y="524268"/>
                  </a:lnTo>
                  <a:lnTo>
                    <a:pt x="1349070" y="172351"/>
                  </a:lnTo>
                  <a:lnTo>
                    <a:pt x="1394117" y="504240"/>
                  </a:lnTo>
                  <a:lnTo>
                    <a:pt x="1448473" y="504240"/>
                  </a:lnTo>
                  <a:close/>
                </a:path>
              </a:pathLst>
            </a:custGeom>
            <a:solidFill>
              <a:srgbClr val="E84E1B"/>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12" name="object 17"/>
            <p:cNvSpPr/>
            <p:nvPr/>
          </p:nvSpPr>
          <p:spPr>
            <a:xfrm>
              <a:off x="9567000" y="1396080"/>
              <a:ext cx="183600" cy="402120"/>
            </a:xfrm>
            <a:custGeom>
              <a:avLst/>
              <a:gdLst>
                <a:gd name="textAreaLeft" fmla="*/ 0 w 183600"/>
                <a:gd name="textAreaRight" fmla="*/ 183960 w 183600"/>
                <a:gd name="textAreaTop" fmla="*/ 0 h 402120"/>
                <a:gd name="textAreaBottom" fmla="*/ 402480 h 402120"/>
              </a:gdLst>
              <a:ahLst/>
              <a:cxnLst/>
              <a:rect l="textAreaLeft" t="textAreaTop" r="textAreaRight" b="textAreaBottom"/>
              <a:pathLst>
                <a:path w="217804" h="476250">
                  <a:moveTo>
                    <a:pt x="217424" y="0"/>
                  </a:moveTo>
                  <a:lnTo>
                    <a:pt x="0" y="0"/>
                  </a:lnTo>
                  <a:lnTo>
                    <a:pt x="0" y="49530"/>
                  </a:lnTo>
                  <a:lnTo>
                    <a:pt x="0" y="190500"/>
                  </a:lnTo>
                  <a:lnTo>
                    <a:pt x="0" y="240030"/>
                  </a:lnTo>
                  <a:lnTo>
                    <a:pt x="0" y="476250"/>
                  </a:lnTo>
                  <a:lnTo>
                    <a:pt x="52908" y="476250"/>
                  </a:lnTo>
                  <a:lnTo>
                    <a:pt x="52908" y="240030"/>
                  </a:lnTo>
                  <a:lnTo>
                    <a:pt x="211721" y="240030"/>
                  </a:lnTo>
                  <a:lnTo>
                    <a:pt x="211721" y="190500"/>
                  </a:lnTo>
                  <a:lnTo>
                    <a:pt x="52908" y="190500"/>
                  </a:lnTo>
                  <a:lnTo>
                    <a:pt x="52908" y="49530"/>
                  </a:lnTo>
                  <a:lnTo>
                    <a:pt x="217424" y="49530"/>
                  </a:lnTo>
                  <a:lnTo>
                    <a:pt x="217424" y="0"/>
                  </a:lnTo>
                  <a:close/>
                </a:path>
              </a:pathLst>
            </a:custGeom>
            <a:solidFill>
              <a:srgbClr val="E84E1B"/>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13" name="object 18"/>
            <p:cNvSpPr/>
            <p:nvPr/>
          </p:nvSpPr>
          <p:spPr>
            <a:xfrm>
              <a:off x="9790920" y="1388160"/>
              <a:ext cx="419400" cy="417240"/>
            </a:xfrm>
            <a:custGeom>
              <a:avLst/>
              <a:gdLst>
                <a:gd name="textAreaLeft" fmla="*/ 0 w 419400"/>
                <a:gd name="textAreaRight" fmla="*/ 419760 w 419400"/>
                <a:gd name="textAreaTop" fmla="*/ 0 h 417240"/>
                <a:gd name="textAreaBottom" fmla="*/ 417600 h 417240"/>
              </a:gdLst>
              <a:ahLst/>
              <a:cxnLst/>
              <a:rect l="textAreaLeft" t="textAreaTop" r="textAreaRight" b="textAreaBottom"/>
              <a:pathLst>
                <a:path w="496570" h="494030">
                  <a:moveTo>
                    <a:pt x="248348" y="0"/>
                  </a:moveTo>
                  <a:lnTo>
                    <a:pt x="208943" y="2918"/>
                  </a:lnTo>
                  <a:lnTo>
                    <a:pt x="171451" y="11444"/>
                  </a:lnTo>
                  <a:lnTo>
                    <a:pt x="104331" y="43935"/>
                  </a:lnTo>
                  <a:lnTo>
                    <a:pt x="69203" y="73376"/>
                  </a:lnTo>
                  <a:lnTo>
                    <a:pt x="40294" y="109144"/>
                  </a:lnTo>
                  <a:lnTo>
                    <a:pt x="18516" y="150491"/>
                  </a:lnTo>
                  <a:lnTo>
                    <a:pt x="4781" y="196671"/>
                  </a:lnTo>
                  <a:lnTo>
                    <a:pt x="0" y="246934"/>
                  </a:lnTo>
                  <a:lnTo>
                    <a:pt x="3971" y="292650"/>
                  </a:lnTo>
                  <a:lnTo>
                    <a:pt x="15432" y="335111"/>
                  </a:lnTo>
                  <a:lnTo>
                    <a:pt x="33704" y="373750"/>
                  </a:lnTo>
                  <a:lnTo>
                    <a:pt x="58108" y="408001"/>
                  </a:lnTo>
                  <a:lnTo>
                    <a:pt x="87966" y="437296"/>
                  </a:lnTo>
                  <a:lnTo>
                    <a:pt x="122597" y="461068"/>
                  </a:lnTo>
                  <a:lnTo>
                    <a:pt x="161324" y="478750"/>
                  </a:lnTo>
                  <a:lnTo>
                    <a:pt x="203467" y="489775"/>
                  </a:lnTo>
                  <a:lnTo>
                    <a:pt x="248348" y="493576"/>
                  </a:lnTo>
                  <a:lnTo>
                    <a:pt x="298648" y="488780"/>
                  </a:lnTo>
                  <a:lnTo>
                    <a:pt x="345356" y="474931"/>
                  </a:lnTo>
                  <a:lnTo>
                    <a:pt x="387512" y="452837"/>
                  </a:lnTo>
                  <a:lnTo>
                    <a:pt x="399222" y="443400"/>
                  </a:lnTo>
                  <a:lnTo>
                    <a:pt x="248348" y="443400"/>
                  </a:lnTo>
                  <a:lnTo>
                    <a:pt x="203777" y="438259"/>
                  </a:lnTo>
                  <a:lnTo>
                    <a:pt x="162919" y="423593"/>
                  </a:lnTo>
                  <a:lnTo>
                    <a:pt x="126921" y="400530"/>
                  </a:lnTo>
                  <a:lnTo>
                    <a:pt x="96928" y="370202"/>
                  </a:lnTo>
                  <a:lnTo>
                    <a:pt x="74086" y="333740"/>
                  </a:lnTo>
                  <a:lnTo>
                    <a:pt x="59541" y="292274"/>
                  </a:lnTo>
                  <a:lnTo>
                    <a:pt x="54438" y="246934"/>
                  </a:lnTo>
                  <a:lnTo>
                    <a:pt x="60617" y="197122"/>
                  </a:lnTo>
                  <a:lnTo>
                    <a:pt x="78145" y="152097"/>
                  </a:lnTo>
                  <a:lnTo>
                    <a:pt x="105507" y="113452"/>
                  </a:lnTo>
                  <a:lnTo>
                    <a:pt x="141189" y="82782"/>
                  </a:lnTo>
                  <a:lnTo>
                    <a:pt x="191368" y="58716"/>
                  </a:lnTo>
                  <a:lnTo>
                    <a:pt x="248348" y="50176"/>
                  </a:lnTo>
                  <a:lnTo>
                    <a:pt x="400144" y="50176"/>
                  </a:lnTo>
                  <a:lnTo>
                    <a:pt x="397854" y="48079"/>
                  </a:lnTo>
                  <a:lnTo>
                    <a:pt x="353104" y="22041"/>
                  </a:lnTo>
                  <a:lnTo>
                    <a:pt x="302826" y="5678"/>
                  </a:lnTo>
                  <a:lnTo>
                    <a:pt x="248348" y="0"/>
                  </a:lnTo>
                  <a:close/>
                </a:path>
                <a:path w="496570" h="494030">
                  <a:moveTo>
                    <a:pt x="400144" y="50176"/>
                  </a:moveTo>
                  <a:lnTo>
                    <a:pt x="248348" y="50176"/>
                  </a:lnTo>
                  <a:lnTo>
                    <a:pt x="277490" y="52360"/>
                  </a:lnTo>
                  <a:lnTo>
                    <a:pt x="305196" y="58716"/>
                  </a:lnTo>
                  <a:lnTo>
                    <a:pt x="355235" y="82782"/>
                  </a:lnTo>
                  <a:lnTo>
                    <a:pt x="390916" y="113452"/>
                  </a:lnTo>
                  <a:lnTo>
                    <a:pt x="418279" y="152097"/>
                  </a:lnTo>
                  <a:lnTo>
                    <a:pt x="435807" y="197122"/>
                  </a:lnTo>
                  <a:lnTo>
                    <a:pt x="441986" y="246934"/>
                  </a:lnTo>
                  <a:lnTo>
                    <a:pt x="436884" y="292274"/>
                  </a:lnTo>
                  <a:lnTo>
                    <a:pt x="422344" y="333740"/>
                  </a:lnTo>
                  <a:lnTo>
                    <a:pt x="399517" y="370202"/>
                  </a:lnTo>
                  <a:lnTo>
                    <a:pt x="369554" y="400530"/>
                  </a:lnTo>
                  <a:lnTo>
                    <a:pt x="333604" y="423593"/>
                  </a:lnTo>
                  <a:lnTo>
                    <a:pt x="292819" y="438259"/>
                  </a:lnTo>
                  <a:lnTo>
                    <a:pt x="248348" y="443400"/>
                  </a:lnTo>
                  <a:lnTo>
                    <a:pt x="399222" y="443400"/>
                  </a:lnTo>
                  <a:lnTo>
                    <a:pt x="454329" y="387139"/>
                  </a:lnTo>
                  <a:lnTo>
                    <a:pt x="477069" y="345151"/>
                  </a:lnTo>
                  <a:lnTo>
                    <a:pt x="491418" y="298147"/>
                  </a:lnTo>
                  <a:lnTo>
                    <a:pt x="496414" y="246934"/>
                  </a:lnTo>
                  <a:lnTo>
                    <a:pt x="492237" y="199913"/>
                  </a:lnTo>
                  <a:lnTo>
                    <a:pt x="480219" y="156561"/>
                  </a:lnTo>
                  <a:lnTo>
                    <a:pt x="461132" y="117359"/>
                  </a:lnTo>
                  <a:lnTo>
                    <a:pt x="435745" y="82782"/>
                  </a:lnTo>
                  <a:lnTo>
                    <a:pt x="400144" y="50176"/>
                  </a:lnTo>
                  <a:close/>
                </a:path>
              </a:pathLst>
            </a:custGeom>
            <a:solidFill>
              <a:srgbClr val="E84E1B"/>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grpSp>
          <p:nvGrpSpPr>
            <p:cNvPr id="14" name="object 19"/>
            <p:cNvGrpSpPr/>
            <p:nvPr/>
          </p:nvGrpSpPr>
          <p:grpSpPr>
            <a:xfrm>
              <a:off x="10256760" y="1346760"/>
              <a:ext cx="1560960" cy="648000"/>
              <a:chOff x="10256760" y="1346760"/>
              <a:chExt cx="1560960" cy="648000"/>
            </a:xfrm>
          </p:grpSpPr>
          <p:sp>
            <p:nvSpPr>
              <p:cNvPr id="18" name="object 20"/>
              <p:cNvSpPr/>
              <p:nvPr/>
            </p:nvSpPr>
            <p:spPr>
              <a:xfrm>
                <a:off x="10256760" y="1395720"/>
                <a:ext cx="464400" cy="403200"/>
              </a:xfrm>
              <a:custGeom>
                <a:avLst/>
                <a:gdLst>
                  <a:gd name="textAreaLeft" fmla="*/ 0 w 464400"/>
                  <a:gd name="textAreaRight" fmla="*/ 464760 w 464400"/>
                  <a:gd name="textAreaTop" fmla="*/ 0 h 403200"/>
                  <a:gd name="textAreaBottom" fmla="*/ 403560 h 403200"/>
                </a:gdLst>
                <a:ahLst/>
                <a:cxnLst/>
                <a:rect l="textAreaLeft" t="textAreaTop" r="textAreaRight" b="textAreaBottom"/>
                <a:pathLst>
                  <a:path w="549909" h="477519">
                    <a:moveTo>
                      <a:pt x="276085" y="477062"/>
                    </a:moveTo>
                    <a:lnTo>
                      <a:pt x="127520" y="268224"/>
                    </a:lnTo>
                    <a:lnTo>
                      <a:pt x="124460" y="263931"/>
                    </a:lnTo>
                    <a:lnTo>
                      <a:pt x="173723" y="251510"/>
                    </a:lnTo>
                    <a:lnTo>
                      <a:pt x="211632" y="223596"/>
                    </a:lnTo>
                    <a:lnTo>
                      <a:pt x="213194" y="221005"/>
                    </a:lnTo>
                    <a:lnTo>
                      <a:pt x="236004" y="182943"/>
                    </a:lnTo>
                    <a:lnTo>
                      <a:pt x="244627" y="132308"/>
                    </a:lnTo>
                    <a:lnTo>
                      <a:pt x="240385" y="96964"/>
                    </a:lnTo>
                    <a:lnTo>
                      <a:pt x="228981" y="67310"/>
                    </a:lnTo>
                    <a:lnTo>
                      <a:pt x="216827" y="50063"/>
                    </a:lnTo>
                    <a:lnTo>
                      <a:pt x="212344" y="43700"/>
                    </a:lnTo>
                    <a:lnTo>
                      <a:pt x="192417" y="26441"/>
                    </a:lnTo>
                    <a:lnTo>
                      <a:pt x="191693" y="26085"/>
                    </a:lnTo>
                    <a:lnTo>
                      <a:pt x="191693" y="133743"/>
                    </a:lnTo>
                    <a:lnTo>
                      <a:pt x="184518" y="170916"/>
                    </a:lnTo>
                    <a:lnTo>
                      <a:pt x="163804" y="198297"/>
                    </a:lnTo>
                    <a:lnTo>
                      <a:pt x="130733" y="215214"/>
                    </a:lnTo>
                    <a:lnTo>
                      <a:pt x="86550" y="221005"/>
                    </a:lnTo>
                    <a:lnTo>
                      <a:pt x="52946" y="221005"/>
                    </a:lnTo>
                    <a:lnTo>
                      <a:pt x="52946" y="50063"/>
                    </a:lnTo>
                    <a:lnTo>
                      <a:pt x="85128" y="50063"/>
                    </a:lnTo>
                    <a:lnTo>
                      <a:pt x="137210" y="56400"/>
                    </a:lnTo>
                    <a:lnTo>
                      <a:pt x="172364" y="78117"/>
                    </a:lnTo>
                    <a:lnTo>
                      <a:pt x="189992" y="114033"/>
                    </a:lnTo>
                    <a:lnTo>
                      <a:pt x="191693" y="133743"/>
                    </a:lnTo>
                    <a:lnTo>
                      <a:pt x="191693" y="26085"/>
                    </a:lnTo>
                    <a:lnTo>
                      <a:pt x="163753" y="12065"/>
                    </a:lnTo>
                    <a:lnTo>
                      <a:pt x="133134" y="4102"/>
                    </a:lnTo>
                    <a:lnTo>
                      <a:pt x="103200" y="711"/>
                    </a:lnTo>
                    <a:lnTo>
                      <a:pt x="76542" y="0"/>
                    </a:lnTo>
                    <a:lnTo>
                      <a:pt x="0" y="0"/>
                    </a:lnTo>
                    <a:lnTo>
                      <a:pt x="0" y="477062"/>
                    </a:lnTo>
                    <a:lnTo>
                      <a:pt x="52946" y="477062"/>
                    </a:lnTo>
                    <a:lnTo>
                      <a:pt x="52946" y="268224"/>
                    </a:lnTo>
                    <a:lnTo>
                      <a:pt x="66509" y="268224"/>
                    </a:lnTo>
                    <a:lnTo>
                      <a:pt x="211721" y="477062"/>
                    </a:lnTo>
                    <a:lnTo>
                      <a:pt x="276085" y="477062"/>
                    </a:lnTo>
                    <a:close/>
                  </a:path>
                  <a:path w="549909" h="477519">
                    <a:moveTo>
                      <a:pt x="549351" y="533"/>
                    </a:moveTo>
                    <a:lnTo>
                      <a:pt x="264668" y="533"/>
                    </a:lnTo>
                    <a:lnTo>
                      <a:pt x="264668" y="50063"/>
                    </a:lnTo>
                    <a:lnTo>
                      <a:pt x="380530" y="50063"/>
                    </a:lnTo>
                    <a:lnTo>
                      <a:pt x="380530" y="476783"/>
                    </a:lnTo>
                    <a:lnTo>
                      <a:pt x="433476" y="476783"/>
                    </a:lnTo>
                    <a:lnTo>
                      <a:pt x="433476" y="50063"/>
                    </a:lnTo>
                    <a:lnTo>
                      <a:pt x="549351" y="50063"/>
                    </a:lnTo>
                    <a:lnTo>
                      <a:pt x="549351" y="533"/>
                    </a:lnTo>
                    <a:close/>
                  </a:path>
                </a:pathLst>
              </a:custGeom>
              <a:solidFill>
                <a:srgbClr val="E84E1B"/>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sp>
            <p:nvSpPr>
              <p:cNvPr id="19" name="object 21"/>
              <p:cNvSpPr/>
              <p:nvPr/>
            </p:nvSpPr>
            <p:spPr>
              <a:xfrm>
                <a:off x="10723320" y="1346760"/>
                <a:ext cx="1094400" cy="648000"/>
              </a:xfrm>
              <a:custGeom>
                <a:avLst/>
                <a:gdLst>
                  <a:gd name="textAreaLeft" fmla="*/ 0 w 1094400"/>
                  <a:gd name="textAreaRight" fmla="*/ 1094760 w 1094400"/>
                  <a:gd name="textAreaTop" fmla="*/ 0 h 648000"/>
                  <a:gd name="textAreaBottom" fmla="*/ 648360 h 648000"/>
                </a:gdLst>
                <a:ahLst/>
                <a:cxnLst/>
                <a:rect l="textAreaLeft" t="textAreaTop" r="textAreaRight" b="textAreaBottom"/>
                <a:pathLst>
                  <a:path w="1295400" h="767080">
                    <a:moveTo>
                      <a:pt x="446163" y="409702"/>
                    </a:moveTo>
                    <a:lnTo>
                      <a:pt x="425704" y="407911"/>
                    </a:lnTo>
                    <a:lnTo>
                      <a:pt x="420014" y="451319"/>
                    </a:lnTo>
                    <a:lnTo>
                      <a:pt x="412229" y="477380"/>
                    </a:lnTo>
                    <a:lnTo>
                      <a:pt x="402272" y="490067"/>
                    </a:lnTo>
                    <a:lnTo>
                      <a:pt x="390067" y="493407"/>
                    </a:lnTo>
                    <a:lnTo>
                      <a:pt x="378612" y="490880"/>
                    </a:lnTo>
                    <a:lnTo>
                      <a:pt x="369925" y="482498"/>
                    </a:lnTo>
                    <a:lnTo>
                      <a:pt x="368401" y="478269"/>
                    </a:lnTo>
                    <a:lnTo>
                      <a:pt x="364401" y="467106"/>
                    </a:lnTo>
                    <a:lnTo>
                      <a:pt x="362470" y="443534"/>
                    </a:lnTo>
                    <a:lnTo>
                      <a:pt x="362470" y="342011"/>
                    </a:lnTo>
                    <a:lnTo>
                      <a:pt x="362369" y="266700"/>
                    </a:lnTo>
                    <a:lnTo>
                      <a:pt x="358267" y="210794"/>
                    </a:lnTo>
                    <a:lnTo>
                      <a:pt x="345186" y="167068"/>
                    </a:lnTo>
                    <a:lnTo>
                      <a:pt x="322503" y="135509"/>
                    </a:lnTo>
                    <a:lnTo>
                      <a:pt x="299720" y="121158"/>
                    </a:lnTo>
                    <a:lnTo>
                      <a:pt x="289509" y="114719"/>
                    </a:lnTo>
                    <a:lnTo>
                      <a:pt x="245478" y="103276"/>
                    </a:lnTo>
                    <a:lnTo>
                      <a:pt x="189687" y="99771"/>
                    </a:lnTo>
                    <a:lnTo>
                      <a:pt x="133019" y="104127"/>
                    </a:lnTo>
                    <a:lnTo>
                      <a:pt x="85966" y="117068"/>
                    </a:lnTo>
                    <a:lnTo>
                      <a:pt x="50241" y="138442"/>
                    </a:lnTo>
                    <a:lnTo>
                      <a:pt x="27546" y="168059"/>
                    </a:lnTo>
                    <a:lnTo>
                      <a:pt x="19608" y="205752"/>
                    </a:lnTo>
                    <a:lnTo>
                      <a:pt x="23329" y="232448"/>
                    </a:lnTo>
                    <a:lnTo>
                      <a:pt x="34747" y="252958"/>
                    </a:lnTo>
                    <a:lnTo>
                      <a:pt x="54165" y="266115"/>
                    </a:lnTo>
                    <a:lnTo>
                      <a:pt x="81940" y="270764"/>
                    </a:lnTo>
                    <a:lnTo>
                      <a:pt x="107365" y="266700"/>
                    </a:lnTo>
                    <a:lnTo>
                      <a:pt x="141173" y="236207"/>
                    </a:lnTo>
                    <a:lnTo>
                      <a:pt x="144170" y="191389"/>
                    </a:lnTo>
                    <a:lnTo>
                      <a:pt x="114896" y="173697"/>
                    </a:lnTo>
                    <a:lnTo>
                      <a:pt x="113093" y="167474"/>
                    </a:lnTo>
                    <a:lnTo>
                      <a:pt x="112229" y="161239"/>
                    </a:lnTo>
                    <a:lnTo>
                      <a:pt x="112229" y="155892"/>
                    </a:lnTo>
                    <a:lnTo>
                      <a:pt x="116611" y="140309"/>
                    </a:lnTo>
                    <a:lnTo>
                      <a:pt x="128587" y="129501"/>
                    </a:lnTo>
                    <a:lnTo>
                      <a:pt x="146405" y="123202"/>
                    </a:lnTo>
                    <a:lnTo>
                      <a:pt x="168325" y="121158"/>
                    </a:lnTo>
                    <a:lnTo>
                      <a:pt x="202095" y="128371"/>
                    </a:lnTo>
                    <a:lnTo>
                      <a:pt x="223431" y="151549"/>
                    </a:lnTo>
                    <a:lnTo>
                      <a:pt x="234569" y="192913"/>
                    </a:lnTo>
                    <a:lnTo>
                      <a:pt x="237693" y="252958"/>
                    </a:lnTo>
                    <a:lnTo>
                      <a:pt x="237782" y="319747"/>
                    </a:lnTo>
                    <a:lnTo>
                      <a:pt x="237782" y="342011"/>
                    </a:lnTo>
                    <a:lnTo>
                      <a:pt x="237782" y="415937"/>
                    </a:lnTo>
                    <a:lnTo>
                      <a:pt x="232130" y="452856"/>
                    </a:lnTo>
                    <a:lnTo>
                      <a:pt x="217297" y="480275"/>
                    </a:lnTo>
                    <a:lnTo>
                      <a:pt x="196456" y="497332"/>
                    </a:lnTo>
                    <a:lnTo>
                      <a:pt x="172796" y="503212"/>
                    </a:lnTo>
                    <a:lnTo>
                      <a:pt x="153708" y="499605"/>
                    </a:lnTo>
                    <a:lnTo>
                      <a:pt x="140385" y="487730"/>
                    </a:lnTo>
                    <a:lnTo>
                      <a:pt x="132575" y="466013"/>
                    </a:lnTo>
                    <a:lnTo>
                      <a:pt x="130035" y="432854"/>
                    </a:lnTo>
                    <a:lnTo>
                      <a:pt x="134645" y="393484"/>
                    </a:lnTo>
                    <a:lnTo>
                      <a:pt x="149631" y="365061"/>
                    </a:lnTo>
                    <a:lnTo>
                      <a:pt x="176618" y="347814"/>
                    </a:lnTo>
                    <a:lnTo>
                      <a:pt x="217309" y="342011"/>
                    </a:lnTo>
                    <a:lnTo>
                      <a:pt x="237782" y="342011"/>
                    </a:lnTo>
                    <a:lnTo>
                      <a:pt x="237782" y="319747"/>
                    </a:lnTo>
                    <a:lnTo>
                      <a:pt x="197726" y="319747"/>
                    </a:lnTo>
                    <a:lnTo>
                      <a:pt x="141325" y="321957"/>
                    </a:lnTo>
                    <a:lnTo>
                      <a:pt x="93027" y="329374"/>
                    </a:lnTo>
                    <a:lnTo>
                      <a:pt x="53771" y="343230"/>
                    </a:lnTo>
                    <a:lnTo>
                      <a:pt x="6299" y="395084"/>
                    </a:lnTo>
                    <a:lnTo>
                      <a:pt x="0" y="435508"/>
                    </a:lnTo>
                    <a:lnTo>
                      <a:pt x="10756" y="487387"/>
                    </a:lnTo>
                    <a:lnTo>
                      <a:pt x="39293" y="519899"/>
                    </a:lnTo>
                    <a:lnTo>
                      <a:pt x="80022" y="536702"/>
                    </a:lnTo>
                    <a:lnTo>
                      <a:pt x="127355" y="541489"/>
                    </a:lnTo>
                    <a:lnTo>
                      <a:pt x="166458" y="537502"/>
                    </a:lnTo>
                    <a:lnTo>
                      <a:pt x="198374" y="525576"/>
                    </a:lnTo>
                    <a:lnTo>
                      <a:pt x="223291" y="505802"/>
                    </a:lnTo>
                    <a:lnTo>
                      <a:pt x="224993" y="503212"/>
                    </a:lnTo>
                    <a:lnTo>
                      <a:pt x="241350" y="478269"/>
                    </a:lnTo>
                    <a:lnTo>
                      <a:pt x="252577" y="505802"/>
                    </a:lnTo>
                    <a:lnTo>
                      <a:pt x="273075" y="525576"/>
                    </a:lnTo>
                    <a:lnTo>
                      <a:pt x="303098" y="537502"/>
                    </a:lnTo>
                    <a:lnTo>
                      <a:pt x="342874" y="541489"/>
                    </a:lnTo>
                    <a:lnTo>
                      <a:pt x="387692" y="534670"/>
                    </a:lnTo>
                    <a:lnTo>
                      <a:pt x="418909" y="512330"/>
                    </a:lnTo>
                    <a:lnTo>
                      <a:pt x="427748" y="493407"/>
                    </a:lnTo>
                    <a:lnTo>
                      <a:pt x="437921" y="471614"/>
                    </a:lnTo>
                    <a:lnTo>
                      <a:pt x="446163" y="409702"/>
                    </a:lnTo>
                    <a:close/>
                  </a:path>
                  <a:path w="1295400" h="767080">
                    <a:moveTo>
                      <a:pt x="917282" y="61455"/>
                    </a:moveTo>
                    <a:lnTo>
                      <a:pt x="898258" y="16700"/>
                    </a:lnTo>
                    <a:lnTo>
                      <a:pt x="850493" y="0"/>
                    </a:lnTo>
                    <a:lnTo>
                      <a:pt x="805014" y="11201"/>
                    </a:lnTo>
                    <a:lnTo>
                      <a:pt x="773912" y="40855"/>
                    </a:lnTo>
                    <a:lnTo>
                      <a:pt x="756831" y="83032"/>
                    </a:lnTo>
                    <a:lnTo>
                      <a:pt x="753440" y="131800"/>
                    </a:lnTo>
                    <a:lnTo>
                      <a:pt x="732751" y="122593"/>
                    </a:lnTo>
                    <a:lnTo>
                      <a:pt x="717804" y="118237"/>
                    </a:lnTo>
                    <a:lnTo>
                      <a:pt x="717804" y="260934"/>
                    </a:lnTo>
                    <a:lnTo>
                      <a:pt x="714032" y="323862"/>
                    </a:lnTo>
                    <a:lnTo>
                      <a:pt x="702995" y="361569"/>
                    </a:lnTo>
                    <a:lnTo>
                      <a:pt x="685114" y="379907"/>
                    </a:lnTo>
                    <a:lnTo>
                      <a:pt x="660819" y="384721"/>
                    </a:lnTo>
                    <a:lnTo>
                      <a:pt x="634961" y="379552"/>
                    </a:lnTo>
                    <a:lnTo>
                      <a:pt x="616280" y="360680"/>
                    </a:lnTo>
                    <a:lnTo>
                      <a:pt x="604964" y="323100"/>
                    </a:lnTo>
                    <a:lnTo>
                      <a:pt x="601154" y="261823"/>
                    </a:lnTo>
                    <a:lnTo>
                      <a:pt x="605345" y="196570"/>
                    </a:lnTo>
                    <a:lnTo>
                      <a:pt x="617397" y="157187"/>
                    </a:lnTo>
                    <a:lnTo>
                      <a:pt x="636460" y="137845"/>
                    </a:lnTo>
                    <a:lnTo>
                      <a:pt x="661720" y="132702"/>
                    </a:lnTo>
                    <a:lnTo>
                      <a:pt x="686257" y="138087"/>
                    </a:lnTo>
                    <a:lnTo>
                      <a:pt x="703783" y="157746"/>
                    </a:lnTo>
                    <a:lnTo>
                      <a:pt x="714298" y="196951"/>
                    </a:lnTo>
                    <a:lnTo>
                      <a:pt x="717804" y="260934"/>
                    </a:lnTo>
                    <a:lnTo>
                      <a:pt x="717804" y="118237"/>
                    </a:lnTo>
                    <a:lnTo>
                      <a:pt x="710907" y="116217"/>
                    </a:lnTo>
                    <a:lnTo>
                      <a:pt x="688073" y="112522"/>
                    </a:lnTo>
                    <a:lnTo>
                      <a:pt x="664387" y="111315"/>
                    </a:lnTo>
                    <a:lnTo>
                      <a:pt x="607390" y="116840"/>
                    </a:lnTo>
                    <a:lnTo>
                      <a:pt x="561695" y="132334"/>
                    </a:lnTo>
                    <a:lnTo>
                      <a:pt x="526897" y="156184"/>
                    </a:lnTo>
                    <a:lnTo>
                      <a:pt x="502564" y="186791"/>
                    </a:lnTo>
                    <a:lnTo>
                      <a:pt x="488264" y="222542"/>
                    </a:lnTo>
                    <a:lnTo>
                      <a:pt x="483590" y="261823"/>
                    </a:lnTo>
                    <a:lnTo>
                      <a:pt x="488721" y="307721"/>
                    </a:lnTo>
                    <a:lnTo>
                      <a:pt x="504634" y="345198"/>
                    </a:lnTo>
                    <a:lnTo>
                      <a:pt x="532053" y="374154"/>
                    </a:lnTo>
                    <a:lnTo>
                      <a:pt x="571754" y="394512"/>
                    </a:lnTo>
                    <a:lnTo>
                      <a:pt x="533831" y="422871"/>
                    </a:lnTo>
                    <a:lnTo>
                      <a:pt x="506857" y="448398"/>
                    </a:lnTo>
                    <a:lnTo>
                      <a:pt x="490728" y="473913"/>
                    </a:lnTo>
                    <a:lnTo>
                      <a:pt x="485368" y="502272"/>
                    </a:lnTo>
                    <a:lnTo>
                      <a:pt x="491007" y="529183"/>
                    </a:lnTo>
                    <a:lnTo>
                      <a:pt x="509752" y="551929"/>
                    </a:lnTo>
                    <a:lnTo>
                      <a:pt x="544372" y="567651"/>
                    </a:lnTo>
                    <a:lnTo>
                      <a:pt x="597585" y="573519"/>
                    </a:lnTo>
                    <a:lnTo>
                      <a:pt x="698220" y="573519"/>
                    </a:lnTo>
                    <a:lnTo>
                      <a:pt x="755840" y="577215"/>
                    </a:lnTo>
                    <a:lnTo>
                      <a:pt x="793178" y="589102"/>
                    </a:lnTo>
                    <a:lnTo>
                      <a:pt x="813308" y="610336"/>
                    </a:lnTo>
                    <a:lnTo>
                      <a:pt x="819327" y="642086"/>
                    </a:lnTo>
                    <a:lnTo>
                      <a:pt x="812863" y="675563"/>
                    </a:lnTo>
                    <a:lnTo>
                      <a:pt x="793597" y="703605"/>
                    </a:lnTo>
                    <a:lnTo>
                      <a:pt x="761822" y="725068"/>
                    </a:lnTo>
                    <a:lnTo>
                      <a:pt x="717778" y="738784"/>
                    </a:lnTo>
                    <a:lnTo>
                      <a:pt x="661720" y="743610"/>
                    </a:lnTo>
                    <a:lnTo>
                      <a:pt x="602310" y="737120"/>
                    </a:lnTo>
                    <a:lnTo>
                      <a:pt x="564515" y="719683"/>
                    </a:lnTo>
                    <a:lnTo>
                      <a:pt x="544601" y="694397"/>
                    </a:lnTo>
                    <a:lnTo>
                      <a:pt x="538797" y="664349"/>
                    </a:lnTo>
                    <a:lnTo>
                      <a:pt x="539191" y="653338"/>
                    </a:lnTo>
                    <a:lnTo>
                      <a:pt x="540588" y="641756"/>
                    </a:lnTo>
                    <a:lnTo>
                      <a:pt x="543318" y="629666"/>
                    </a:lnTo>
                    <a:lnTo>
                      <a:pt x="547712" y="617156"/>
                    </a:lnTo>
                    <a:lnTo>
                      <a:pt x="508520" y="595782"/>
                    </a:lnTo>
                    <a:lnTo>
                      <a:pt x="485317" y="603783"/>
                    </a:lnTo>
                    <a:lnTo>
                      <a:pt x="463778" y="617042"/>
                    </a:lnTo>
                    <a:lnTo>
                      <a:pt x="447916" y="637489"/>
                    </a:lnTo>
                    <a:lnTo>
                      <a:pt x="441731" y="667016"/>
                    </a:lnTo>
                    <a:lnTo>
                      <a:pt x="449414" y="701332"/>
                    </a:lnTo>
                    <a:lnTo>
                      <a:pt x="472884" y="729068"/>
                    </a:lnTo>
                    <a:lnTo>
                      <a:pt x="512711" y="749617"/>
                    </a:lnTo>
                    <a:lnTo>
                      <a:pt x="569518" y="762381"/>
                    </a:lnTo>
                    <a:lnTo>
                      <a:pt x="643877" y="766762"/>
                    </a:lnTo>
                    <a:lnTo>
                      <a:pt x="714463" y="762533"/>
                    </a:lnTo>
                    <a:lnTo>
                      <a:pt x="771842" y="750379"/>
                    </a:lnTo>
                    <a:lnTo>
                      <a:pt x="787628" y="743610"/>
                    </a:lnTo>
                    <a:lnTo>
                      <a:pt x="816876" y="731088"/>
                    </a:lnTo>
                    <a:lnTo>
                      <a:pt x="850392" y="705446"/>
                    </a:lnTo>
                    <a:lnTo>
                      <a:pt x="873290" y="674268"/>
                    </a:lnTo>
                    <a:lnTo>
                      <a:pt x="886383" y="638340"/>
                    </a:lnTo>
                    <a:lnTo>
                      <a:pt x="890562" y="598462"/>
                    </a:lnTo>
                    <a:lnTo>
                      <a:pt x="883564" y="548030"/>
                    </a:lnTo>
                    <a:lnTo>
                      <a:pt x="863917" y="511213"/>
                    </a:lnTo>
                    <a:lnTo>
                      <a:pt x="833691" y="486029"/>
                    </a:lnTo>
                    <a:lnTo>
                      <a:pt x="794918" y="470484"/>
                    </a:lnTo>
                    <a:lnTo>
                      <a:pt x="749681" y="462610"/>
                    </a:lnTo>
                    <a:lnTo>
                      <a:pt x="700011" y="460425"/>
                    </a:lnTo>
                    <a:lnTo>
                      <a:pt x="594017" y="460425"/>
                    </a:lnTo>
                    <a:lnTo>
                      <a:pt x="572033" y="459587"/>
                    </a:lnTo>
                    <a:lnTo>
                      <a:pt x="558393" y="457085"/>
                    </a:lnTo>
                    <a:lnTo>
                      <a:pt x="551434" y="452907"/>
                    </a:lnTo>
                    <a:lnTo>
                      <a:pt x="549490" y="447065"/>
                    </a:lnTo>
                    <a:lnTo>
                      <a:pt x="552348" y="439216"/>
                    </a:lnTo>
                    <a:lnTo>
                      <a:pt x="561060" y="429031"/>
                    </a:lnTo>
                    <a:lnTo>
                      <a:pt x="575779" y="416509"/>
                    </a:lnTo>
                    <a:lnTo>
                      <a:pt x="596696" y="401650"/>
                    </a:lnTo>
                    <a:lnTo>
                      <a:pt x="611632" y="404266"/>
                    </a:lnTo>
                    <a:lnTo>
                      <a:pt x="628078" y="406552"/>
                    </a:lnTo>
                    <a:lnTo>
                      <a:pt x="645528" y="408165"/>
                    </a:lnTo>
                    <a:lnTo>
                      <a:pt x="663486" y="408774"/>
                    </a:lnTo>
                    <a:lnTo>
                      <a:pt x="711949" y="404177"/>
                    </a:lnTo>
                    <a:lnTo>
                      <a:pt x="719721" y="401650"/>
                    </a:lnTo>
                    <a:lnTo>
                      <a:pt x="753491" y="390664"/>
                    </a:lnTo>
                    <a:lnTo>
                      <a:pt x="762622" y="384721"/>
                    </a:lnTo>
                    <a:lnTo>
                      <a:pt x="787260" y="368693"/>
                    </a:lnTo>
                    <a:lnTo>
                      <a:pt x="812419" y="338721"/>
                    </a:lnTo>
                    <a:lnTo>
                      <a:pt x="828141" y="301167"/>
                    </a:lnTo>
                    <a:lnTo>
                      <a:pt x="833564" y="256489"/>
                    </a:lnTo>
                    <a:lnTo>
                      <a:pt x="829551" y="220802"/>
                    </a:lnTo>
                    <a:lnTo>
                      <a:pt x="818210" y="190804"/>
                    </a:lnTo>
                    <a:lnTo>
                      <a:pt x="800506" y="165811"/>
                    </a:lnTo>
                    <a:lnTo>
                      <a:pt x="777468" y="145161"/>
                    </a:lnTo>
                    <a:lnTo>
                      <a:pt x="776681" y="138087"/>
                    </a:lnTo>
                    <a:lnTo>
                      <a:pt x="776566" y="132702"/>
                    </a:lnTo>
                    <a:lnTo>
                      <a:pt x="776566" y="131800"/>
                    </a:lnTo>
                    <a:lnTo>
                      <a:pt x="776566" y="122008"/>
                    </a:lnTo>
                    <a:lnTo>
                      <a:pt x="780237" y="83388"/>
                    </a:lnTo>
                    <a:lnTo>
                      <a:pt x="789825" y="57454"/>
                    </a:lnTo>
                    <a:lnTo>
                      <a:pt x="803262" y="42875"/>
                    </a:lnTo>
                    <a:lnTo>
                      <a:pt x="818438" y="38303"/>
                    </a:lnTo>
                    <a:lnTo>
                      <a:pt x="828459" y="39776"/>
                    </a:lnTo>
                    <a:lnTo>
                      <a:pt x="835914" y="44094"/>
                    </a:lnTo>
                    <a:lnTo>
                      <a:pt x="840854" y="51066"/>
                    </a:lnTo>
                    <a:lnTo>
                      <a:pt x="843368" y="60553"/>
                    </a:lnTo>
                    <a:lnTo>
                      <a:pt x="822007" y="85496"/>
                    </a:lnTo>
                    <a:lnTo>
                      <a:pt x="828103" y="95072"/>
                    </a:lnTo>
                    <a:lnTo>
                      <a:pt x="838136" y="103974"/>
                    </a:lnTo>
                    <a:lnTo>
                      <a:pt x="851674" y="110540"/>
                    </a:lnTo>
                    <a:lnTo>
                      <a:pt x="868299" y="113106"/>
                    </a:lnTo>
                    <a:lnTo>
                      <a:pt x="888352" y="108788"/>
                    </a:lnTo>
                    <a:lnTo>
                      <a:pt x="903820" y="97294"/>
                    </a:lnTo>
                    <a:lnTo>
                      <a:pt x="913765" y="80797"/>
                    </a:lnTo>
                    <a:lnTo>
                      <a:pt x="917282" y="61455"/>
                    </a:lnTo>
                    <a:close/>
                  </a:path>
                  <a:path w="1295400" h="767080">
                    <a:moveTo>
                      <a:pt x="1294917" y="406133"/>
                    </a:moveTo>
                    <a:lnTo>
                      <a:pt x="1270850" y="402564"/>
                    </a:lnTo>
                    <a:lnTo>
                      <a:pt x="1253248" y="447446"/>
                    </a:lnTo>
                    <a:lnTo>
                      <a:pt x="1226781" y="481050"/>
                    </a:lnTo>
                    <a:lnTo>
                      <a:pt x="1190955" y="502132"/>
                    </a:lnTo>
                    <a:lnTo>
                      <a:pt x="1145298" y="509447"/>
                    </a:lnTo>
                    <a:lnTo>
                      <a:pt x="1098461" y="501573"/>
                    </a:lnTo>
                    <a:lnTo>
                      <a:pt x="1065606" y="478523"/>
                    </a:lnTo>
                    <a:lnTo>
                      <a:pt x="1044689" y="441147"/>
                    </a:lnTo>
                    <a:lnTo>
                      <a:pt x="1033640" y="390321"/>
                    </a:lnTo>
                    <a:lnTo>
                      <a:pt x="1030414" y="326872"/>
                    </a:lnTo>
                    <a:lnTo>
                      <a:pt x="1030414" y="302831"/>
                    </a:lnTo>
                    <a:lnTo>
                      <a:pt x="1294015" y="302831"/>
                    </a:lnTo>
                    <a:lnTo>
                      <a:pt x="1293279" y="278777"/>
                    </a:lnTo>
                    <a:lnTo>
                      <a:pt x="1282890" y="204165"/>
                    </a:lnTo>
                    <a:lnTo>
                      <a:pt x="1265555" y="166827"/>
                    </a:lnTo>
                    <a:lnTo>
                      <a:pt x="1240370" y="137642"/>
                    </a:lnTo>
                    <a:lnTo>
                      <a:pt x="1214412" y="121158"/>
                    </a:lnTo>
                    <a:lnTo>
                      <a:pt x="1207338" y="116662"/>
                    </a:lnTo>
                    <a:lnTo>
                      <a:pt x="1171130" y="105473"/>
                    </a:lnTo>
                    <a:lnTo>
                      <a:pt x="1171130" y="278777"/>
                    </a:lnTo>
                    <a:lnTo>
                      <a:pt x="1030414" y="278777"/>
                    </a:lnTo>
                    <a:lnTo>
                      <a:pt x="1036637" y="204939"/>
                    </a:lnTo>
                    <a:lnTo>
                      <a:pt x="1051458" y="156222"/>
                    </a:lnTo>
                    <a:lnTo>
                      <a:pt x="1075131" y="129387"/>
                    </a:lnTo>
                    <a:lnTo>
                      <a:pt x="1107909" y="121158"/>
                    </a:lnTo>
                    <a:lnTo>
                      <a:pt x="1140574" y="129882"/>
                    </a:lnTo>
                    <a:lnTo>
                      <a:pt x="1160221" y="157556"/>
                    </a:lnTo>
                    <a:lnTo>
                      <a:pt x="1169517" y="206438"/>
                    </a:lnTo>
                    <a:lnTo>
                      <a:pt x="1171130" y="278777"/>
                    </a:lnTo>
                    <a:lnTo>
                      <a:pt x="1171130" y="105473"/>
                    </a:lnTo>
                    <a:lnTo>
                      <a:pt x="1166444" y="104013"/>
                    </a:lnTo>
                    <a:lnTo>
                      <a:pt x="1117701" y="99783"/>
                    </a:lnTo>
                    <a:lnTo>
                      <a:pt x="1072705" y="103022"/>
                    </a:lnTo>
                    <a:lnTo>
                      <a:pt x="1031100" y="112915"/>
                    </a:lnTo>
                    <a:lnTo>
                      <a:pt x="993698" y="129641"/>
                    </a:lnTo>
                    <a:lnTo>
                      <a:pt x="961288" y="153441"/>
                    </a:lnTo>
                    <a:lnTo>
                      <a:pt x="934694" y="184492"/>
                    </a:lnTo>
                    <a:lnTo>
                      <a:pt x="914692" y="223012"/>
                    </a:lnTo>
                    <a:lnTo>
                      <a:pt x="902106" y="269214"/>
                    </a:lnTo>
                    <a:lnTo>
                      <a:pt x="897724" y="323316"/>
                    </a:lnTo>
                    <a:lnTo>
                      <a:pt x="900887" y="369760"/>
                    </a:lnTo>
                    <a:lnTo>
                      <a:pt x="910463" y="411886"/>
                    </a:lnTo>
                    <a:lnTo>
                      <a:pt x="926604" y="449097"/>
                    </a:lnTo>
                    <a:lnTo>
                      <a:pt x="949490" y="480834"/>
                    </a:lnTo>
                    <a:lnTo>
                      <a:pt x="979258" y="506514"/>
                    </a:lnTo>
                    <a:lnTo>
                      <a:pt x="1016063" y="525564"/>
                    </a:lnTo>
                    <a:lnTo>
                      <a:pt x="1060069" y="537413"/>
                    </a:lnTo>
                    <a:lnTo>
                      <a:pt x="1111440" y="541489"/>
                    </a:lnTo>
                    <a:lnTo>
                      <a:pt x="1174991" y="534593"/>
                    </a:lnTo>
                    <a:lnTo>
                      <a:pt x="1222844" y="515391"/>
                    </a:lnTo>
                    <a:lnTo>
                      <a:pt x="1229829" y="509447"/>
                    </a:lnTo>
                    <a:lnTo>
                      <a:pt x="1257274" y="486092"/>
                    </a:lnTo>
                    <a:lnTo>
                      <a:pt x="1280541" y="448932"/>
                    </a:lnTo>
                    <a:lnTo>
                      <a:pt x="1294917" y="406133"/>
                    </a:lnTo>
                    <a:close/>
                  </a:path>
                </a:pathLst>
              </a:custGeom>
              <a:solidFill>
                <a:srgbClr val="1D70B7"/>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grpSp>
        <p:grpSp>
          <p:nvGrpSpPr>
            <p:cNvPr id="15" name="object 22"/>
            <p:cNvGrpSpPr/>
            <p:nvPr/>
          </p:nvGrpSpPr>
          <p:grpSpPr>
            <a:xfrm>
              <a:off x="9608400" y="367200"/>
              <a:ext cx="722520" cy="945360"/>
              <a:chOff x="9608400" y="367200"/>
              <a:chExt cx="722520" cy="945360"/>
            </a:xfrm>
          </p:grpSpPr>
          <p:sp>
            <p:nvSpPr>
              <p:cNvPr id="16" name="object 23"/>
              <p:cNvSpPr/>
              <p:nvPr/>
            </p:nvSpPr>
            <p:spPr>
              <a:xfrm>
                <a:off x="9608400" y="425880"/>
                <a:ext cx="550800" cy="886680"/>
              </a:xfrm>
              <a:custGeom>
                <a:avLst/>
                <a:gdLst>
                  <a:gd name="textAreaLeft" fmla="*/ 0 w 550800"/>
                  <a:gd name="textAreaRight" fmla="*/ 551160 w 550800"/>
                  <a:gd name="textAreaTop" fmla="*/ 0 h 886680"/>
                  <a:gd name="textAreaBottom" fmla="*/ 887040 h 886680"/>
                </a:gdLst>
                <a:ahLst/>
                <a:cxnLst/>
                <a:rect l="textAreaLeft" t="textAreaTop" r="textAreaRight" b="textAreaBottom"/>
                <a:pathLst>
                  <a:path w="652145" h="1049655">
                    <a:moveTo>
                      <a:pt x="466020" y="0"/>
                    </a:moveTo>
                    <a:lnTo>
                      <a:pt x="427062" y="1343"/>
                    </a:lnTo>
                    <a:lnTo>
                      <a:pt x="384305" y="5873"/>
                    </a:lnTo>
                    <a:lnTo>
                      <a:pt x="338917" y="14564"/>
                    </a:lnTo>
                    <a:lnTo>
                      <a:pt x="338090" y="15108"/>
                    </a:lnTo>
                    <a:lnTo>
                      <a:pt x="289743" y="34109"/>
                    </a:lnTo>
                    <a:lnTo>
                      <a:pt x="245342" y="58985"/>
                    </a:lnTo>
                    <a:lnTo>
                      <a:pt x="204913" y="89493"/>
                    </a:lnTo>
                    <a:lnTo>
                      <a:pt x="169027" y="125115"/>
                    </a:lnTo>
                    <a:lnTo>
                      <a:pt x="138254" y="165331"/>
                    </a:lnTo>
                    <a:lnTo>
                      <a:pt x="113165" y="209626"/>
                    </a:lnTo>
                    <a:lnTo>
                      <a:pt x="112610" y="209898"/>
                    </a:lnTo>
                    <a:lnTo>
                      <a:pt x="101226" y="245576"/>
                    </a:lnTo>
                    <a:lnTo>
                      <a:pt x="93065" y="284075"/>
                    </a:lnTo>
                    <a:lnTo>
                      <a:pt x="88035" y="326377"/>
                    </a:lnTo>
                    <a:lnTo>
                      <a:pt x="85842" y="384539"/>
                    </a:lnTo>
                    <a:lnTo>
                      <a:pt x="84363" y="396336"/>
                    </a:lnTo>
                    <a:lnTo>
                      <a:pt x="81807" y="407927"/>
                    </a:lnTo>
                    <a:lnTo>
                      <a:pt x="78098" y="419211"/>
                    </a:lnTo>
                    <a:lnTo>
                      <a:pt x="74810" y="426886"/>
                    </a:lnTo>
                    <a:lnTo>
                      <a:pt x="1933" y="573730"/>
                    </a:lnTo>
                    <a:lnTo>
                      <a:pt x="0" y="582335"/>
                    </a:lnTo>
                    <a:lnTo>
                      <a:pt x="2307" y="590375"/>
                    </a:lnTo>
                    <a:lnTo>
                      <a:pt x="8058" y="596460"/>
                    </a:lnTo>
                    <a:lnTo>
                      <a:pt x="16456" y="599206"/>
                    </a:lnTo>
                    <a:lnTo>
                      <a:pt x="69334" y="602766"/>
                    </a:lnTo>
                    <a:lnTo>
                      <a:pt x="69062" y="764687"/>
                    </a:lnTo>
                    <a:lnTo>
                      <a:pt x="73980" y="801356"/>
                    </a:lnTo>
                    <a:lnTo>
                      <a:pt x="92410" y="831807"/>
                    </a:lnTo>
                    <a:lnTo>
                      <a:pt x="121221" y="852601"/>
                    </a:lnTo>
                    <a:lnTo>
                      <a:pt x="157279" y="860297"/>
                    </a:lnTo>
                    <a:lnTo>
                      <a:pt x="225214" y="860025"/>
                    </a:lnTo>
                    <a:lnTo>
                      <a:pt x="257762" y="876000"/>
                    </a:lnTo>
                    <a:lnTo>
                      <a:pt x="283606" y="915298"/>
                    </a:lnTo>
                    <a:lnTo>
                      <a:pt x="302926" y="964974"/>
                    </a:lnTo>
                    <a:lnTo>
                      <a:pt x="315902" y="1012083"/>
                    </a:lnTo>
                    <a:lnTo>
                      <a:pt x="346896" y="994002"/>
                    </a:lnTo>
                    <a:lnTo>
                      <a:pt x="380763" y="980674"/>
                    </a:lnTo>
                    <a:lnTo>
                      <a:pt x="416992" y="972434"/>
                    </a:lnTo>
                    <a:lnTo>
                      <a:pt x="455071" y="969613"/>
                    </a:lnTo>
                    <a:lnTo>
                      <a:pt x="507718" y="975101"/>
                    </a:lnTo>
                    <a:lnTo>
                      <a:pt x="556307" y="990914"/>
                    </a:lnTo>
                    <a:lnTo>
                      <a:pt x="599554" y="1016075"/>
                    </a:lnTo>
                    <a:lnTo>
                      <a:pt x="636175" y="1049611"/>
                    </a:lnTo>
                    <a:lnTo>
                      <a:pt x="640280" y="1049611"/>
                    </a:lnTo>
                    <a:lnTo>
                      <a:pt x="638261" y="1019748"/>
                    </a:lnTo>
                    <a:lnTo>
                      <a:pt x="636931" y="986504"/>
                    </a:lnTo>
                    <a:lnTo>
                      <a:pt x="636447" y="944682"/>
                    </a:lnTo>
                    <a:lnTo>
                      <a:pt x="635231" y="913127"/>
                    </a:lnTo>
                    <a:lnTo>
                      <a:pt x="624887" y="851143"/>
                    </a:lnTo>
                    <a:lnTo>
                      <a:pt x="603143" y="792510"/>
                    </a:lnTo>
                    <a:lnTo>
                      <a:pt x="571235" y="749773"/>
                    </a:lnTo>
                    <a:lnTo>
                      <a:pt x="551790" y="743044"/>
                    </a:lnTo>
                    <a:lnTo>
                      <a:pt x="496713" y="743316"/>
                    </a:lnTo>
                    <a:lnTo>
                      <a:pt x="467512" y="737101"/>
                    </a:lnTo>
                    <a:lnTo>
                      <a:pt x="444117" y="720305"/>
                    </a:lnTo>
                    <a:lnTo>
                      <a:pt x="429146" y="695701"/>
                    </a:lnTo>
                    <a:lnTo>
                      <a:pt x="425218" y="666062"/>
                    </a:lnTo>
                    <a:lnTo>
                      <a:pt x="425490" y="534548"/>
                    </a:lnTo>
                    <a:lnTo>
                      <a:pt x="382476" y="531543"/>
                    </a:lnTo>
                    <a:lnTo>
                      <a:pt x="375704" y="529369"/>
                    </a:lnTo>
                    <a:lnTo>
                      <a:pt x="371038" y="524450"/>
                    </a:lnTo>
                    <a:lnTo>
                      <a:pt x="369146" y="517939"/>
                    </a:lnTo>
                    <a:lnTo>
                      <a:pt x="370696" y="510988"/>
                    </a:lnTo>
                    <a:lnTo>
                      <a:pt x="429867" y="391819"/>
                    </a:lnTo>
                    <a:lnTo>
                      <a:pt x="431522" y="387704"/>
                    </a:lnTo>
                    <a:lnTo>
                      <a:pt x="440595" y="310404"/>
                    </a:lnTo>
                    <a:lnTo>
                      <a:pt x="444702" y="276065"/>
                    </a:lnTo>
                    <a:lnTo>
                      <a:pt x="451325" y="244806"/>
                    </a:lnTo>
                    <a:lnTo>
                      <a:pt x="460285" y="216474"/>
                    </a:lnTo>
                    <a:lnTo>
                      <a:pt x="460557" y="216202"/>
                    </a:lnTo>
                    <a:lnTo>
                      <a:pt x="460557" y="215929"/>
                    </a:lnTo>
                    <a:lnTo>
                      <a:pt x="485848" y="172972"/>
                    </a:lnTo>
                    <a:lnTo>
                      <a:pt x="517325" y="135153"/>
                    </a:lnTo>
                    <a:lnTo>
                      <a:pt x="554483" y="102922"/>
                    </a:lnTo>
                    <a:lnTo>
                      <a:pt x="596547" y="77004"/>
                    </a:lnTo>
                    <a:lnTo>
                      <a:pt x="644112" y="57578"/>
                    </a:lnTo>
                    <a:lnTo>
                      <a:pt x="649599" y="56751"/>
                    </a:lnTo>
                    <a:lnTo>
                      <a:pt x="652059" y="56206"/>
                    </a:lnTo>
                    <a:lnTo>
                      <a:pt x="604698" y="30417"/>
                    </a:lnTo>
                    <a:lnTo>
                      <a:pt x="553434" y="11820"/>
                    </a:lnTo>
                    <a:lnTo>
                      <a:pt x="513402" y="2771"/>
                    </a:lnTo>
                    <a:lnTo>
                      <a:pt x="499740" y="868"/>
                    </a:lnTo>
                    <a:lnTo>
                      <a:pt x="466020" y="0"/>
                    </a:lnTo>
                    <a:close/>
                  </a:path>
                </a:pathLst>
              </a:custGeom>
              <a:solidFill>
                <a:srgbClr val="E84E1B"/>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b="0" strike="noStrike" spc="-1" dirty="0">
                  <a:solidFill>
                    <a:srgbClr val="000000"/>
                  </a:solidFill>
                  <a:latin typeface="Calibri"/>
                </a:endParaRPr>
              </a:p>
            </p:txBody>
          </p:sp>
          <p:pic>
            <p:nvPicPr>
              <p:cNvPr id="17" name="object 24"/>
              <p:cNvPicPr/>
              <p:nvPr/>
            </p:nvPicPr>
            <p:blipFill>
              <a:blip r:embed="rId2"/>
              <a:stretch/>
            </p:blipFill>
            <p:spPr>
              <a:xfrm>
                <a:off x="10064880" y="367200"/>
                <a:ext cx="266040" cy="331560"/>
              </a:xfrm>
              <a:prstGeom prst="rect">
                <a:avLst/>
              </a:prstGeom>
              <a:ln w="0">
                <a:noFill/>
              </a:ln>
            </p:spPr>
          </p:pic>
        </p:grpSp>
      </p:grpSp>
      <p:sp>
        <p:nvSpPr>
          <p:cNvPr id="21" name="Título 16"/>
          <p:cNvSpPr>
            <a:spLocks noGrp="1"/>
          </p:cNvSpPr>
          <p:nvPr>
            <p:ph type="title" hasCustomPrompt="1"/>
          </p:nvPr>
        </p:nvSpPr>
        <p:spPr>
          <a:xfrm>
            <a:off x="4227443" y="1920422"/>
            <a:ext cx="3848855" cy="861100"/>
          </a:xfrm>
        </p:spPr>
        <p:txBody>
          <a:bodyPr>
            <a:normAutofit/>
          </a:bodyPr>
          <a:lstStyle>
            <a:lvl1pPr algn="ct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22" name="Marcador de texto 18"/>
          <p:cNvSpPr>
            <a:spLocks noGrp="1"/>
          </p:cNvSpPr>
          <p:nvPr>
            <p:ph type="body" sz="quarter" idx="11" hasCustomPrompt="1"/>
          </p:nvPr>
        </p:nvSpPr>
        <p:spPr>
          <a:xfrm>
            <a:off x="1489561" y="2810491"/>
            <a:ext cx="9461167" cy="1681870"/>
          </a:xfrm>
        </p:spPr>
        <p:txBody>
          <a:bodyPr/>
          <a:lstStyle>
            <a:lvl1pPr>
              <a:defRPr sz="1940" b="1">
                <a:solidFill>
                  <a:srgbClr val="0070C0"/>
                </a:solidFill>
              </a:defRPr>
            </a:lvl1pPr>
            <a:lvl2pPr marL="450525" indent="-173279">
              <a:buFont typeface="Arial" panose="020B0604020202020204" pitchFamily="34" charset="0"/>
              <a:buChar char="•"/>
              <a:defRPr sz="1698"/>
            </a:lvl2pPr>
            <a:lvl3pPr marL="727771" indent="-173279">
              <a:buFont typeface="Wingdings" panose="05000000000000000000" pitchFamily="2" charset="2"/>
              <a:buChar char="Ø"/>
              <a:defRPr sz="1455"/>
            </a:lvl3pPr>
          </a:lstStyle>
          <a:p>
            <a:pPr lvl="0"/>
            <a:r>
              <a:rPr lang="es-ES" dirty="0" err="1"/>
              <a:t>Click</a:t>
            </a:r>
            <a:r>
              <a:rPr lang="es-ES" dirty="0"/>
              <a:t> here to </a:t>
            </a:r>
            <a:r>
              <a:rPr lang="es-ES" dirty="0" err="1"/>
              <a:t>edit</a:t>
            </a:r>
            <a:r>
              <a:rPr lang="es-ES" dirty="0"/>
              <a:t> </a:t>
            </a:r>
            <a:r>
              <a:rPr lang="es-ES" dirty="0" err="1"/>
              <a:t>the</a:t>
            </a:r>
            <a:r>
              <a:rPr lang="es-ES" dirty="0"/>
              <a:t> </a:t>
            </a:r>
            <a:r>
              <a:rPr lang="es-ES" dirty="0" err="1"/>
              <a:t>text</a:t>
            </a:r>
            <a:r>
              <a:rPr lang="es-ES" dirty="0"/>
              <a:t> (1st </a:t>
            </a:r>
            <a:r>
              <a:rPr lang="es-ES" dirty="0" err="1"/>
              <a:t>level</a:t>
            </a:r>
            <a:r>
              <a:rPr lang="es-ES" dirty="0"/>
              <a:t>)</a:t>
            </a:r>
          </a:p>
          <a:p>
            <a:pPr lvl="1"/>
            <a:r>
              <a:rPr lang="es-ES" dirty="0"/>
              <a:t>2nd </a:t>
            </a:r>
            <a:r>
              <a:rPr lang="es-ES" dirty="0" err="1"/>
              <a:t>level</a:t>
            </a:r>
            <a:r>
              <a:rPr lang="es-ES" dirty="0"/>
              <a:t> </a:t>
            </a:r>
            <a:r>
              <a:rPr lang="es-ES" dirty="0" err="1"/>
              <a:t>text</a:t>
            </a:r>
            <a:endParaRPr lang="es-ES" dirty="0"/>
          </a:p>
          <a:p>
            <a:pPr lvl="2"/>
            <a:r>
              <a:rPr lang="es-ES" dirty="0"/>
              <a:t> 3rd </a:t>
            </a:r>
            <a:r>
              <a:rPr lang="es-ES" dirty="0" err="1"/>
              <a:t>level</a:t>
            </a:r>
            <a:endParaRPr lang="es-ES" dirty="0"/>
          </a:p>
        </p:txBody>
      </p:sp>
      <p:pic>
        <p:nvPicPr>
          <p:cNvPr id="23" name="Imagen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5" name="Marcador de texto 49"/>
          <p:cNvSpPr>
            <a:spLocks noGrp="1"/>
          </p:cNvSpPr>
          <p:nvPr>
            <p:ph type="body" sz="quarter" idx="21" hasCustomPrompt="1"/>
          </p:nvPr>
        </p:nvSpPr>
        <p:spPr>
          <a:xfrm>
            <a:off x="51755" y="5650911"/>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grpSp>
        <p:nvGrpSpPr>
          <p:cNvPr id="26" name="object 6"/>
          <p:cNvGrpSpPr/>
          <p:nvPr userDrawn="1"/>
        </p:nvGrpSpPr>
        <p:grpSpPr>
          <a:xfrm>
            <a:off x="1376349" y="5802960"/>
            <a:ext cx="2750709" cy="6546"/>
            <a:chOff x="811798" y="1139570"/>
            <a:chExt cx="4535805" cy="10795"/>
          </a:xfrm>
        </p:grpSpPr>
        <p:sp>
          <p:nvSpPr>
            <p:cNvPr id="27"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28"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sp>
        <p:nvSpPr>
          <p:cNvPr id="29" name="Marcador de fecha 6"/>
          <p:cNvSpPr txBox="1">
            <a:spLocks/>
          </p:cNvSpPr>
          <p:nvPr userDrawn="1"/>
        </p:nvSpPr>
        <p:spPr>
          <a:xfrm>
            <a:off x="36815" y="5961554"/>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30" name="Marcador de número de diapositiva 8"/>
          <p:cNvSpPr txBox="1">
            <a:spLocks/>
          </p:cNvSpPr>
          <p:nvPr userDrawn="1"/>
        </p:nvSpPr>
        <p:spPr>
          <a:xfrm>
            <a:off x="9311017" y="5875548"/>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spTree>
    <p:extLst>
      <p:ext uri="{BB962C8B-B14F-4D97-AF65-F5344CB8AC3E}">
        <p14:creationId xmlns:p14="http://schemas.microsoft.com/office/powerpoint/2010/main" val="379863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sp>
        <p:nvSpPr>
          <p:cNvPr id="16" name="Título 16"/>
          <p:cNvSpPr>
            <a:spLocks noGrp="1"/>
          </p:cNvSpPr>
          <p:nvPr>
            <p:ph type="title" hasCustomPrompt="1"/>
          </p:nvPr>
        </p:nvSpPr>
        <p:spPr>
          <a:xfrm>
            <a:off x="4414594" y="1052814"/>
            <a:ext cx="3362812" cy="861100"/>
          </a:xfrm>
        </p:spPr>
        <p:txBody>
          <a:bodyPr>
            <a:normAutofit/>
          </a:bodyPr>
          <a:lstStyle>
            <a:lvl1pPr algn="ct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17" name="Marcador de texto 18"/>
          <p:cNvSpPr>
            <a:spLocks noGrp="1"/>
          </p:cNvSpPr>
          <p:nvPr>
            <p:ph type="body" sz="quarter" idx="11" hasCustomPrompt="1"/>
          </p:nvPr>
        </p:nvSpPr>
        <p:spPr>
          <a:xfrm>
            <a:off x="1613534" y="2442964"/>
            <a:ext cx="9461167" cy="3093031"/>
          </a:xfrm>
        </p:spPr>
        <p:txBody>
          <a:bodyPr>
            <a:normAutofit/>
          </a:bodyPr>
          <a:lstStyle>
            <a:lvl1pPr>
              <a:defRPr sz="1940" b="1">
                <a:solidFill>
                  <a:srgbClr val="0070C0"/>
                </a:solidFill>
              </a:defRPr>
            </a:lvl1pPr>
            <a:lvl2pPr marL="277246" indent="0">
              <a:buFont typeface="Arial" panose="020B0604020202020204" pitchFamily="34" charset="0"/>
              <a:buNone/>
              <a:defRPr sz="2400"/>
            </a:lvl2pPr>
            <a:lvl3pPr marL="727771" indent="-173279">
              <a:buFont typeface="Wingdings" panose="05000000000000000000" pitchFamily="2" charset="2"/>
              <a:buChar char="Ø"/>
              <a:defRPr sz="1455"/>
            </a:lvl3pPr>
          </a:lstStyle>
          <a:p>
            <a:pPr lvl="1"/>
            <a:r>
              <a:rPr lang="es-ES" dirty="0" err="1"/>
              <a:t>Insert</a:t>
            </a:r>
            <a:r>
              <a:rPr lang="es-ES" dirty="0"/>
              <a:t> </a:t>
            </a:r>
            <a:r>
              <a:rPr lang="es-ES" dirty="0" err="1"/>
              <a:t>your</a:t>
            </a:r>
            <a:r>
              <a:rPr lang="es-ES" dirty="0"/>
              <a:t> </a:t>
            </a:r>
            <a:r>
              <a:rPr lang="es-ES" dirty="0" err="1"/>
              <a:t>text</a:t>
            </a:r>
            <a:endParaRPr lang="es-ES" dirty="0"/>
          </a:p>
        </p:txBody>
      </p:sp>
      <p:pic>
        <p:nvPicPr>
          <p:cNvPr id="18" name="Imagen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 name="Marcador de fecha 1"/>
          <p:cNvSpPr>
            <a:spLocks noGrp="1"/>
          </p:cNvSpPr>
          <p:nvPr>
            <p:ph type="dt" sz="half" idx="12"/>
          </p:nvPr>
        </p:nvSpPr>
        <p:spPr>
          <a:xfrm>
            <a:off x="377310" y="615400"/>
            <a:ext cx="2743200" cy="365125"/>
          </a:xfrm>
        </p:spPr>
        <p:txBody>
          <a:bodyPr/>
          <a:lstStyle/>
          <a:p>
            <a:fld id="{125FE812-79BD-41AE-81D0-373234BE3F5D}" type="datetimeFigureOut">
              <a:rPr lang="es-ES" smtClean="0"/>
              <a:t>09/10/2026</a:t>
            </a:fld>
            <a:endParaRPr lang="es-ES" dirty="0"/>
          </a:p>
        </p:txBody>
      </p:sp>
      <p:sp>
        <p:nvSpPr>
          <p:cNvPr id="20" name="Marcador de texto 49"/>
          <p:cNvSpPr>
            <a:spLocks noGrp="1"/>
          </p:cNvSpPr>
          <p:nvPr>
            <p:ph type="body" sz="quarter" idx="21" hasCustomPrompt="1"/>
          </p:nvPr>
        </p:nvSpPr>
        <p:spPr>
          <a:xfrm>
            <a:off x="378184" y="352324"/>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grpSp>
        <p:nvGrpSpPr>
          <p:cNvPr id="21" name="object 6"/>
          <p:cNvGrpSpPr/>
          <p:nvPr userDrawn="1"/>
        </p:nvGrpSpPr>
        <p:grpSpPr>
          <a:xfrm>
            <a:off x="1663885" y="531554"/>
            <a:ext cx="2750709" cy="6546"/>
            <a:chOff x="811798" y="1139570"/>
            <a:chExt cx="4535805" cy="10795"/>
          </a:xfrm>
        </p:grpSpPr>
        <p:sp>
          <p:nvSpPr>
            <p:cNvPr id="22"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23"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pic>
        <p:nvPicPr>
          <p:cNvPr id="3" name="Imagen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781978" y="319232"/>
            <a:ext cx="1195108" cy="661293"/>
          </a:xfrm>
          <a:prstGeom prst="rect">
            <a:avLst/>
          </a:prstGeom>
        </p:spPr>
      </p:pic>
    </p:spTree>
    <p:extLst>
      <p:ext uri="{BB962C8B-B14F-4D97-AF65-F5344CB8AC3E}">
        <p14:creationId xmlns:p14="http://schemas.microsoft.com/office/powerpoint/2010/main" val="3033298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sp>
        <p:nvSpPr>
          <p:cNvPr id="20" name="Título 16"/>
          <p:cNvSpPr>
            <a:spLocks noGrp="1"/>
          </p:cNvSpPr>
          <p:nvPr>
            <p:ph type="title" hasCustomPrompt="1"/>
          </p:nvPr>
        </p:nvSpPr>
        <p:spPr>
          <a:xfrm>
            <a:off x="4180270" y="814275"/>
            <a:ext cx="3362812" cy="861100"/>
          </a:xfrm>
        </p:spPr>
        <p:txBody>
          <a:bodyPr>
            <a:normAutofit/>
          </a:bodyPr>
          <a:lstStyle>
            <a:lvl1pPr algn="ctr">
              <a:defRPr lang="es-ES" sz="3942" b="1" dirty="0">
                <a:solidFill>
                  <a:srgbClr val="E94E1B"/>
                </a:solidFill>
                <a:latin typeface="Times New Roman"/>
                <a:cs typeface="Times New Roman"/>
              </a:defRPr>
            </a:lvl1pPr>
          </a:lstStyle>
          <a:p>
            <a:r>
              <a:rPr lang="es-ES" dirty="0" err="1"/>
              <a:t>Section</a:t>
            </a:r>
            <a:r>
              <a:rPr lang="es-ES" dirty="0"/>
              <a:t> </a:t>
            </a:r>
            <a:r>
              <a:rPr lang="es-ES" dirty="0" err="1"/>
              <a:t>title</a:t>
            </a:r>
            <a:br>
              <a:rPr lang="es-ES" dirty="0"/>
            </a:br>
            <a:endParaRPr lang="es-ES" dirty="0"/>
          </a:p>
        </p:txBody>
      </p:sp>
      <p:sp>
        <p:nvSpPr>
          <p:cNvPr id="21" name="Marcador de contenido 20"/>
          <p:cNvSpPr>
            <a:spLocks noGrp="1"/>
          </p:cNvSpPr>
          <p:nvPr>
            <p:ph sz="quarter" idx="11" hasCustomPrompt="1"/>
          </p:nvPr>
        </p:nvSpPr>
        <p:spPr>
          <a:xfrm>
            <a:off x="6589009" y="1951890"/>
            <a:ext cx="3096136" cy="3497349"/>
          </a:xfrm>
          <a:solidFill>
            <a:srgbClr val="F5B29D"/>
          </a:solidFill>
        </p:spPr>
        <p:txBody>
          <a:bodyPr/>
          <a:lstStyle>
            <a:lvl1pPr algn="ctr">
              <a:defRPr sz="1940" baseline="0"/>
            </a:lvl1pPr>
            <a:lvl2pPr>
              <a:defRPr sz="1698"/>
            </a:lvl2pPr>
          </a:lstStyle>
          <a:p>
            <a:pPr lvl="0"/>
            <a:r>
              <a:rPr lang="es-ES" dirty="0"/>
              <a:t>Click here to </a:t>
            </a:r>
            <a:r>
              <a:rPr lang="es-ES" dirty="0" err="1"/>
              <a:t>edit</a:t>
            </a:r>
            <a:r>
              <a:rPr lang="es-ES" dirty="0"/>
              <a:t> </a:t>
            </a:r>
            <a:r>
              <a:rPr lang="es-ES" dirty="0" err="1"/>
              <a:t>the</a:t>
            </a:r>
            <a:r>
              <a:rPr lang="es-ES" dirty="0"/>
              <a:t> </a:t>
            </a:r>
            <a:r>
              <a:rPr lang="es-ES" dirty="0" err="1"/>
              <a:t>subtitle</a:t>
            </a:r>
            <a:endParaRPr lang="es-ES" dirty="0"/>
          </a:p>
          <a:p>
            <a:pPr lvl="1"/>
            <a:endParaRPr lang="es-ES" dirty="0"/>
          </a:p>
          <a:p>
            <a:pPr lvl="1"/>
            <a:r>
              <a:rPr lang="es-ES" dirty="0"/>
              <a:t>Text</a:t>
            </a:r>
          </a:p>
        </p:txBody>
      </p:sp>
      <p:sp>
        <p:nvSpPr>
          <p:cNvPr id="22" name="Marcador de contenido 20"/>
          <p:cNvSpPr>
            <a:spLocks noGrp="1"/>
          </p:cNvSpPr>
          <p:nvPr>
            <p:ph sz="quarter" idx="12" hasCustomPrompt="1"/>
          </p:nvPr>
        </p:nvSpPr>
        <p:spPr>
          <a:xfrm>
            <a:off x="2106543" y="1973914"/>
            <a:ext cx="3096136" cy="3497349"/>
          </a:xfrm>
          <a:solidFill>
            <a:srgbClr val="F5B29D"/>
          </a:solidFill>
        </p:spPr>
        <p:txBody>
          <a:bodyPr/>
          <a:lstStyle>
            <a:lvl1pPr algn="ctr">
              <a:defRPr sz="1940"/>
            </a:lvl1pPr>
            <a:lvl2pPr>
              <a:defRPr sz="1698"/>
            </a:lvl2pPr>
          </a:lstStyle>
          <a:p>
            <a:pPr lvl="0"/>
            <a:r>
              <a:rPr lang="es-ES" dirty="0"/>
              <a:t>Click here to </a:t>
            </a:r>
            <a:r>
              <a:rPr lang="es-ES" dirty="0" err="1"/>
              <a:t>edit</a:t>
            </a:r>
            <a:r>
              <a:rPr lang="es-ES" dirty="0"/>
              <a:t> </a:t>
            </a:r>
            <a:r>
              <a:rPr lang="es-ES" dirty="0" err="1"/>
              <a:t>the</a:t>
            </a:r>
            <a:r>
              <a:rPr lang="es-ES" dirty="0"/>
              <a:t> </a:t>
            </a:r>
            <a:r>
              <a:rPr lang="es-ES" dirty="0" err="1"/>
              <a:t>subtitle</a:t>
            </a:r>
            <a:endParaRPr lang="es-ES" dirty="0"/>
          </a:p>
          <a:p>
            <a:pPr lvl="1"/>
            <a:endParaRPr lang="es-ES" dirty="0"/>
          </a:p>
          <a:p>
            <a:pPr lvl="1"/>
            <a:r>
              <a:rPr lang="es-ES" dirty="0"/>
              <a:t>Text</a:t>
            </a:r>
          </a:p>
        </p:txBody>
      </p:sp>
      <p:pic>
        <p:nvPicPr>
          <p:cNvPr id="17" name="Imagen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
        <p:nvSpPr>
          <p:cNvPr id="27" name="Marcador de fecha 1"/>
          <p:cNvSpPr txBox="1">
            <a:spLocks/>
          </p:cNvSpPr>
          <p:nvPr userDrawn="1"/>
        </p:nvSpPr>
        <p:spPr>
          <a:xfrm>
            <a:off x="377310" y="615400"/>
            <a:ext cx="2743200" cy="365125"/>
          </a:xfrm>
          <a:prstGeom prst="rect">
            <a:avLst/>
          </a:prstGeom>
        </p:spPr>
        <p:txBody>
          <a:bodyPr vert="horz" lIns="91440" tIns="45720" rIns="91440" bIns="45720" rtlCol="0" anchor="ctr"/>
          <a:lstStyle>
            <a:defPPr>
              <a:defRPr lang="es-E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5FE812-79BD-41AE-81D0-373234BE3F5D}" type="datetimeFigureOut">
              <a:rPr lang="es-ES" smtClean="0"/>
              <a:pPr/>
              <a:t>09/10/2026</a:t>
            </a:fld>
            <a:endParaRPr lang="es-ES" dirty="0"/>
          </a:p>
        </p:txBody>
      </p:sp>
      <p:sp>
        <p:nvSpPr>
          <p:cNvPr id="28" name="Marcador de texto 49"/>
          <p:cNvSpPr>
            <a:spLocks noGrp="1"/>
          </p:cNvSpPr>
          <p:nvPr>
            <p:ph type="body" sz="quarter" idx="21" hasCustomPrompt="1"/>
          </p:nvPr>
        </p:nvSpPr>
        <p:spPr>
          <a:xfrm>
            <a:off x="378184" y="352324"/>
            <a:ext cx="3663231" cy="395751"/>
          </a:xfrm>
        </p:spPr>
        <p:txBody>
          <a:bodyPr>
            <a:normAutofit/>
          </a:bodyPr>
          <a:lstStyle>
            <a:lvl1pPr marL="0" indent="0">
              <a:buNone/>
              <a:defRPr sz="1200" baseline="0">
                <a:solidFill>
                  <a:schemeClr val="tx1"/>
                </a:solidFill>
                <a:latin typeface="Poppins"/>
                <a:cs typeface="Times New Roman" panose="02020603050405020304" pitchFamily="18" charset="0"/>
              </a:defRPr>
            </a:lvl1pPr>
          </a:lstStyle>
          <a:p>
            <a:pPr lvl="0"/>
            <a:r>
              <a:rPr lang="es-ES" dirty="0" err="1"/>
              <a:t>Presentation</a:t>
            </a:r>
            <a:r>
              <a:rPr lang="es-ES" dirty="0"/>
              <a:t> </a:t>
            </a:r>
            <a:r>
              <a:rPr lang="es-ES" dirty="0" err="1"/>
              <a:t>title</a:t>
            </a:r>
            <a:endParaRPr lang="es-ES" dirty="0"/>
          </a:p>
        </p:txBody>
      </p:sp>
      <p:grpSp>
        <p:nvGrpSpPr>
          <p:cNvPr id="29" name="object 6"/>
          <p:cNvGrpSpPr/>
          <p:nvPr userDrawn="1"/>
        </p:nvGrpSpPr>
        <p:grpSpPr>
          <a:xfrm>
            <a:off x="1663885" y="531554"/>
            <a:ext cx="2750709" cy="6546"/>
            <a:chOff x="811798" y="1139570"/>
            <a:chExt cx="4535805" cy="10795"/>
          </a:xfrm>
        </p:grpSpPr>
        <p:sp>
          <p:nvSpPr>
            <p:cNvPr id="30" name="object 7"/>
            <p:cNvSpPr/>
            <p:nvPr/>
          </p:nvSpPr>
          <p:spPr>
            <a:xfrm>
              <a:off x="817193" y="1144972"/>
              <a:ext cx="4525010" cy="0"/>
            </a:xfrm>
            <a:custGeom>
              <a:avLst/>
              <a:gdLst/>
              <a:ahLst/>
              <a:cxnLst/>
              <a:rect l="l" t="t" r="r" b="b"/>
              <a:pathLst>
                <a:path w="4525010">
                  <a:moveTo>
                    <a:pt x="4524783" y="0"/>
                  </a:moveTo>
                  <a:lnTo>
                    <a:pt x="0" y="0"/>
                  </a:lnTo>
                </a:path>
              </a:pathLst>
            </a:custGeom>
            <a:solidFill>
              <a:srgbClr val="FFFFFF"/>
            </a:solidFill>
            <a:ln>
              <a:solidFill>
                <a:schemeClr val="tx1"/>
              </a:solidFill>
            </a:ln>
          </p:spPr>
          <p:txBody>
            <a:bodyPr wrap="square" lIns="0" tIns="0" rIns="0" bIns="0" rtlCol="0"/>
            <a:lstStyle/>
            <a:p>
              <a:endParaRPr sz="1092" dirty="0"/>
            </a:p>
          </p:txBody>
        </p:sp>
        <p:sp>
          <p:nvSpPr>
            <p:cNvPr id="31" name="object 8"/>
            <p:cNvSpPr/>
            <p:nvPr/>
          </p:nvSpPr>
          <p:spPr>
            <a:xfrm>
              <a:off x="817196" y="1144968"/>
              <a:ext cx="4525010" cy="0"/>
            </a:xfrm>
            <a:custGeom>
              <a:avLst/>
              <a:gdLst/>
              <a:ahLst/>
              <a:cxnLst/>
              <a:rect l="l" t="t" r="r" b="b"/>
              <a:pathLst>
                <a:path w="4525010">
                  <a:moveTo>
                    <a:pt x="0" y="0"/>
                  </a:moveTo>
                  <a:lnTo>
                    <a:pt x="4524773" y="0"/>
                  </a:lnTo>
                </a:path>
              </a:pathLst>
            </a:custGeom>
            <a:ln w="10470">
              <a:solidFill>
                <a:schemeClr val="tx1"/>
              </a:solidFill>
            </a:ln>
          </p:spPr>
          <p:txBody>
            <a:bodyPr wrap="square" lIns="0" tIns="0" rIns="0" bIns="0" rtlCol="0"/>
            <a:lstStyle/>
            <a:p>
              <a:endParaRPr sz="1092" dirty="0"/>
            </a:p>
          </p:txBody>
        </p:sp>
      </p:grpSp>
      <p:sp>
        <p:nvSpPr>
          <p:cNvPr id="32" name="Marcador de número de diapositiva 8"/>
          <p:cNvSpPr txBox="1">
            <a:spLocks/>
          </p:cNvSpPr>
          <p:nvPr userDrawn="1"/>
        </p:nvSpPr>
        <p:spPr>
          <a:xfrm>
            <a:off x="9266461" y="23238"/>
            <a:ext cx="2743200" cy="365125"/>
          </a:xfrm>
          <a:prstGeom prst="rect">
            <a:avLst/>
          </a:prstGeom>
        </p:spPr>
        <p:txBody>
          <a:bodyPr vert="horz" lIns="91440" tIns="45720" rIns="91440" bIns="45720"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D12E01-1D8A-457E-B922-5315C39E5EF5}" type="slidenum">
              <a:rPr lang="es-ES" smtClean="0"/>
              <a:pPr/>
              <a:t>‹Nº›</a:t>
            </a:fld>
            <a:endParaRPr lang="es-ES" dirty="0"/>
          </a:p>
        </p:txBody>
      </p:sp>
      <p:pic>
        <p:nvPicPr>
          <p:cNvPr id="23" name="Imagen 2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781978" y="319232"/>
            <a:ext cx="1195108" cy="661293"/>
          </a:xfrm>
          <a:prstGeom prst="rect">
            <a:avLst/>
          </a:prstGeom>
        </p:spPr>
      </p:pic>
    </p:spTree>
    <p:extLst>
      <p:ext uri="{BB962C8B-B14F-4D97-AF65-F5344CB8AC3E}">
        <p14:creationId xmlns:p14="http://schemas.microsoft.com/office/powerpoint/2010/main" val="3031220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CK COVER ">
    <p:spTree>
      <p:nvGrpSpPr>
        <p:cNvPr id="1" name=""/>
        <p:cNvGrpSpPr/>
        <p:nvPr/>
      </p:nvGrpSpPr>
      <p:grpSpPr>
        <a:xfrm>
          <a:off x="0" y="0"/>
          <a:ext cx="0" cy="0"/>
          <a:chOff x="0" y="0"/>
          <a:chExt cx="0" cy="0"/>
        </a:xfrm>
      </p:grpSpPr>
      <p:pic>
        <p:nvPicPr>
          <p:cNvPr id="3" name="object 2"/>
          <p:cNvPicPr/>
          <p:nvPr userDrawn="1"/>
        </p:nvPicPr>
        <p:blipFill>
          <a:blip r:embed="rId2" cstate="print"/>
          <a:stretch>
            <a:fillRect/>
          </a:stretch>
        </p:blipFill>
        <p:spPr>
          <a:xfrm>
            <a:off x="9078373" y="0"/>
            <a:ext cx="3113620" cy="6851168"/>
          </a:xfrm>
          <a:prstGeom prst="rect">
            <a:avLst/>
          </a:prstGeom>
        </p:spPr>
      </p:pic>
      <p:grpSp>
        <p:nvGrpSpPr>
          <p:cNvPr id="4" name="object 3"/>
          <p:cNvGrpSpPr/>
          <p:nvPr userDrawn="1"/>
        </p:nvGrpSpPr>
        <p:grpSpPr>
          <a:xfrm>
            <a:off x="0" y="0"/>
            <a:ext cx="3113851" cy="6857615"/>
            <a:chOff x="0" y="0"/>
            <a:chExt cx="5134610" cy="11308715"/>
          </a:xfrm>
        </p:grpSpPr>
        <p:sp>
          <p:nvSpPr>
            <p:cNvPr id="5" name="object 4"/>
            <p:cNvSpPr/>
            <p:nvPr/>
          </p:nvSpPr>
          <p:spPr>
            <a:xfrm>
              <a:off x="0" y="9770960"/>
              <a:ext cx="1384935" cy="1537970"/>
            </a:xfrm>
            <a:custGeom>
              <a:avLst/>
              <a:gdLst/>
              <a:ahLst/>
              <a:cxnLst/>
              <a:rect l="l" t="t" r="r" b="b"/>
              <a:pathLst>
                <a:path w="1384935" h="1537970">
                  <a:moveTo>
                    <a:pt x="111929" y="0"/>
                  </a:moveTo>
                  <a:lnTo>
                    <a:pt x="69051" y="738"/>
                  </a:lnTo>
                  <a:lnTo>
                    <a:pt x="29486" y="2391"/>
                  </a:lnTo>
                  <a:lnTo>
                    <a:pt x="0" y="6500"/>
                  </a:lnTo>
                  <a:lnTo>
                    <a:pt x="0" y="395811"/>
                  </a:lnTo>
                  <a:lnTo>
                    <a:pt x="762" y="396598"/>
                  </a:lnTo>
                  <a:lnTo>
                    <a:pt x="32652" y="433574"/>
                  </a:lnTo>
                  <a:lnTo>
                    <a:pt x="62372" y="472383"/>
                  </a:lnTo>
                  <a:lnTo>
                    <a:pt x="89825" y="512934"/>
                  </a:lnTo>
                  <a:lnTo>
                    <a:pt x="114912" y="555136"/>
                  </a:lnTo>
                  <a:lnTo>
                    <a:pt x="137535" y="598896"/>
                  </a:lnTo>
                  <a:lnTo>
                    <a:pt x="138299" y="599661"/>
                  </a:lnTo>
                  <a:lnTo>
                    <a:pt x="138299" y="600425"/>
                  </a:lnTo>
                  <a:lnTo>
                    <a:pt x="139053" y="601189"/>
                  </a:lnTo>
                  <a:lnTo>
                    <a:pt x="154039" y="645174"/>
                  </a:lnTo>
                  <a:lnTo>
                    <a:pt x="166976" y="691756"/>
                  </a:lnTo>
                  <a:lnTo>
                    <a:pt x="177769" y="741014"/>
                  </a:lnTo>
                  <a:lnTo>
                    <a:pt x="186326" y="793027"/>
                  </a:lnTo>
                  <a:lnTo>
                    <a:pt x="192554" y="847876"/>
                  </a:lnTo>
                  <a:lnTo>
                    <a:pt x="196359" y="905638"/>
                  </a:lnTo>
                  <a:lnTo>
                    <a:pt x="197648" y="966393"/>
                  </a:lnTo>
                  <a:lnTo>
                    <a:pt x="198681" y="993182"/>
                  </a:lnTo>
                  <a:lnTo>
                    <a:pt x="201925" y="1019754"/>
                  </a:lnTo>
                  <a:lnTo>
                    <a:pt x="207596" y="1045896"/>
                  </a:lnTo>
                  <a:lnTo>
                    <a:pt x="215909" y="1071395"/>
                  </a:lnTo>
                  <a:lnTo>
                    <a:pt x="218946" y="1076725"/>
                  </a:lnTo>
                  <a:lnTo>
                    <a:pt x="221228" y="1082808"/>
                  </a:lnTo>
                  <a:lnTo>
                    <a:pt x="223521" y="1088138"/>
                  </a:lnTo>
                  <a:lnTo>
                    <a:pt x="387862" y="1419102"/>
                  </a:lnTo>
                  <a:lnTo>
                    <a:pt x="392164" y="1438402"/>
                  </a:lnTo>
                  <a:lnTo>
                    <a:pt x="386909" y="1456485"/>
                  </a:lnTo>
                  <a:lnTo>
                    <a:pt x="373950" y="1470143"/>
                  </a:lnTo>
                  <a:lnTo>
                    <a:pt x="355141" y="1476168"/>
                  </a:lnTo>
                  <a:lnTo>
                    <a:pt x="235689" y="1484534"/>
                  </a:lnTo>
                  <a:lnTo>
                    <a:pt x="235798" y="1537595"/>
                  </a:lnTo>
                  <a:lnTo>
                    <a:pt x="1384314" y="1537595"/>
                  </a:lnTo>
                  <a:lnTo>
                    <a:pt x="1209586" y="1185517"/>
                  </a:lnTo>
                  <a:lnTo>
                    <a:pt x="1206539" y="1177915"/>
                  </a:lnTo>
                  <a:lnTo>
                    <a:pt x="1190147" y="1132877"/>
                  </a:lnTo>
                  <a:lnTo>
                    <a:pt x="1178948" y="1067923"/>
                  </a:lnTo>
                  <a:lnTo>
                    <a:pt x="1176678" y="976393"/>
                  </a:lnTo>
                  <a:lnTo>
                    <a:pt x="1173854" y="920131"/>
                  </a:lnTo>
                  <a:lnTo>
                    <a:pt x="1169202" y="866048"/>
                  </a:lnTo>
                  <a:lnTo>
                    <a:pt x="1162765" y="814107"/>
                  </a:lnTo>
                  <a:lnTo>
                    <a:pt x="1154587" y="764269"/>
                  </a:lnTo>
                  <a:lnTo>
                    <a:pt x="1144713" y="716497"/>
                  </a:lnTo>
                  <a:lnTo>
                    <a:pt x="1133185" y="670754"/>
                  </a:lnTo>
                  <a:lnTo>
                    <a:pt x="1120049" y="627001"/>
                  </a:lnTo>
                  <a:lnTo>
                    <a:pt x="1105348" y="585200"/>
                  </a:lnTo>
                  <a:lnTo>
                    <a:pt x="1104584" y="583682"/>
                  </a:lnTo>
                  <a:lnTo>
                    <a:pt x="1104584" y="582928"/>
                  </a:lnTo>
                  <a:lnTo>
                    <a:pt x="1103065" y="582153"/>
                  </a:lnTo>
                  <a:lnTo>
                    <a:pt x="1080376" y="537533"/>
                  </a:lnTo>
                  <a:lnTo>
                    <a:pt x="1055592" y="494207"/>
                  </a:lnTo>
                  <a:lnTo>
                    <a:pt x="1028784" y="452240"/>
                  </a:lnTo>
                  <a:lnTo>
                    <a:pt x="1000022" y="411694"/>
                  </a:lnTo>
                  <a:lnTo>
                    <a:pt x="969374" y="372633"/>
                  </a:lnTo>
                  <a:lnTo>
                    <a:pt x="936911" y="335120"/>
                  </a:lnTo>
                  <a:lnTo>
                    <a:pt x="902702" y="299218"/>
                  </a:lnTo>
                  <a:lnTo>
                    <a:pt x="866817" y="264991"/>
                  </a:lnTo>
                  <a:lnTo>
                    <a:pt x="829326" y="232501"/>
                  </a:lnTo>
                  <a:lnTo>
                    <a:pt x="790298" y="201811"/>
                  </a:lnTo>
                  <a:lnTo>
                    <a:pt x="749803" y="172986"/>
                  </a:lnTo>
                  <a:lnTo>
                    <a:pt x="707910" y="146088"/>
                  </a:lnTo>
                  <a:lnTo>
                    <a:pt x="664689" y="121180"/>
                  </a:lnTo>
                  <a:lnTo>
                    <a:pt x="620211" y="98325"/>
                  </a:lnTo>
                  <a:lnTo>
                    <a:pt x="574543" y="77587"/>
                  </a:lnTo>
                  <a:lnTo>
                    <a:pt x="527757" y="59029"/>
                  </a:lnTo>
                  <a:lnTo>
                    <a:pt x="479922" y="42714"/>
                  </a:lnTo>
                  <a:lnTo>
                    <a:pt x="478404" y="41960"/>
                  </a:lnTo>
                  <a:lnTo>
                    <a:pt x="476121" y="40432"/>
                  </a:lnTo>
                  <a:lnTo>
                    <a:pt x="475357" y="40432"/>
                  </a:lnTo>
                  <a:lnTo>
                    <a:pt x="419112" y="28105"/>
                  </a:lnTo>
                  <a:lnTo>
                    <a:pt x="363725" y="18358"/>
                  </a:lnTo>
                  <a:lnTo>
                    <a:pt x="309547" y="10954"/>
                  </a:lnTo>
                  <a:lnTo>
                    <a:pt x="256927" y="5653"/>
                  </a:lnTo>
                  <a:lnTo>
                    <a:pt x="206218" y="2220"/>
                  </a:lnTo>
                  <a:lnTo>
                    <a:pt x="157768" y="414"/>
                  </a:lnTo>
                  <a:lnTo>
                    <a:pt x="111929" y="0"/>
                  </a:lnTo>
                  <a:close/>
                </a:path>
              </a:pathLst>
            </a:custGeom>
            <a:solidFill>
              <a:srgbClr val="E84E1B"/>
            </a:solidFill>
          </p:spPr>
          <p:txBody>
            <a:bodyPr wrap="square" lIns="0" tIns="0" rIns="0" bIns="0" rtlCol="0"/>
            <a:lstStyle/>
            <a:p>
              <a:endParaRPr sz="1092"/>
            </a:p>
          </p:txBody>
        </p:sp>
        <p:pic>
          <p:nvPicPr>
            <p:cNvPr id="6" name="object 5"/>
            <p:cNvPicPr/>
            <p:nvPr/>
          </p:nvPicPr>
          <p:blipFill>
            <a:blip r:embed="rId3" cstate="print"/>
            <a:stretch>
              <a:fillRect/>
            </a:stretch>
          </p:blipFill>
          <p:spPr>
            <a:xfrm>
              <a:off x="0" y="0"/>
              <a:ext cx="5134230" cy="11308556"/>
            </a:xfrm>
            <a:prstGeom prst="rect">
              <a:avLst/>
            </a:prstGeom>
          </p:spPr>
        </p:pic>
      </p:grpSp>
      <p:pic>
        <p:nvPicPr>
          <p:cNvPr id="7" name="object 6"/>
          <p:cNvPicPr/>
          <p:nvPr userDrawn="1"/>
        </p:nvPicPr>
        <p:blipFill>
          <a:blip r:embed="rId4" cstate="print"/>
          <a:stretch>
            <a:fillRect/>
          </a:stretch>
        </p:blipFill>
        <p:spPr>
          <a:xfrm>
            <a:off x="4267237" y="6074116"/>
            <a:ext cx="139910" cy="139906"/>
          </a:xfrm>
          <a:prstGeom prst="rect">
            <a:avLst/>
          </a:prstGeom>
        </p:spPr>
      </p:pic>
      <p:sp>
        <p:nvSpPr>
          <p:cNvPr id="8" name="object 7"/>
          <p:cNvSpPr txBox="1"/>
          <p:nvPr userDrawn="1"/>
        </p:nvSpPr>
        <p:spPr>
          <a:xfrm>
            <a:off x="4426638" y="6112146"/>
            <a:ext cx="688544" cy="112767"/>
          </a:xfrm>
          <a:prstGeom prst="rect">
            <a:avLst/>
          </a:prstGeom>
        </p:spPr>
        <p:txBody>
          <a:bodyPr vert="horz" wrap="square" lIns="0" tIns="10012" rIns="0" bIns="0" rtlCol="0">
            <a:spAutoFit/>
          </a:bodyPr>
          <a:lstStyle/>
          <a:p>
            <a:pPr marL="7701">
              <a:lnSpc>
                <a:spcPct val="100000"/>
              </a:lnSpc>
              <a:spcBef>
                <a:spcPts val="79"/>
              </a:spcBef>
            </a:pPr>
            <a:r>
              <a:rPr sz="667" spc="-6" dirty="0">
                <a:solidFill>
                  <a:srgbClr val="1D70B7"/>
                </a:solidFill>
                <a:latin typeface="Montserrat"/>
                <a:cs typeface="Montserrat"/>
              </a:rPr>
              <a:t>/comfortage_eu</a:t>
            </a:r>
            <a:endParaRPr sz="667" dirty="0">
              <a:latin typeface="Montserrat"/>
              <a:cs typeface="Montserrat"/>
            </a:endParaRPr>
          </a:p>
        </p:txBody>
      </p:sp>
      <p:pic>
        <p:nvPicPr>
          <p:cNvPr id="9" name="object 8"/>
          <p:cNvPicPr/>
          <p:nvPr userDrawn="1"/>
        </p:nvPicPr>
        <p:blipFill>
          <a:blip r:embed="rId5" cstate="print"/>
          <a:stretch>
            <a:fillRect/>
          </a:stretch>
        </p:blipFill>
        <p:spPr>
          <a:xfrm>
            <a:off x="5289328" y="6079294"/>
            <a:ext cx="131672" cy="134727"/>
          </a:xfrm>
          <a:prstGeom prst="rect">
            <a:avLst/>
          </a:prstGeom>
        </p:spPr>
      </p:pic>
      <p:sp>
        <p:nvSpPr>
          <p:cNvPr id="10" name="object 9"/>
          <p:cNvSpPr txBox="1"/>
          <p:nvPr userDrawn="1"/>
        </p:nvSpPr>
        <p:spPr>
          <a:xfrm>
            <a:off x="5443754" y="6112146"/>
            <a:ext cx="688544" cy="112767"/>
          </a:xfrm>
          <a:prstGeom prst="rect">
            <a:avLst/>
          </a:prstGeom>
        </p:spPr>
        <p:txBody>
          <a:bodyPr vert="horz" wrap="square" lIns="0" tIns="10012" rIns="0" bIns="0" rtlCol="0">
            <a:spAutoFit/>
          </a:bodyPr>
          <a:lstStyle/>
          <a:p>
            <a:pPr marL="7701">
              <a:lnSpc>
                <a:spcPct val="100000"/>
              </a:lnSpc>
              <a:spcBef>
                <a:spcPts val="79"/>
              </a:spcBef>
            </a:pPr>
            <a:r>
              <a:rPr sz="667" spc="-6" dirty="0">
                <a:solidFill>
                  <a:srgbClr val="1D70B7"/>
                </a:solidFill>
                <a:latin typeface="Montserrat"/>
                <a:cs typeface="Montserrat"/>
              </a:rPr>
              <a:t>/comfortage_eu</a:t>
            </a:r>
            <a:endParaRPr sz="667" dirty="0">
              <a:latin typeface="Montserrat"/>
              <a:cs typeface="Montserrat"/>
            </a:endParaRPr>
          </a:p>
        </p:txBody>
      </p:sp>
      <p:pic>
        <p:nvPicPr>
          <p:cNvPr id="11" name="object 10"/>
          <p:cNvPicPr/>
          <p:nvPr userDrawn="1"/>
        </p:nvPicPr>
        <p:blipFill>
          <a:blip r:embed="rId6" cstate="print"/>
          <a:stretch>
            <a:fillRect/>
          </a:stretch>
        </p:blipFill>
        <p:spPr>
          <a:xfrm>
            <a:off x="6327097" y="6069711"/>
            <a:ext cx="67068" cy="144306"/>
          </a:xfrm>
          <a:prstGeom prst="rect">
            <a:avLst/>
          </a:prstGeom>
        </p:spPr>
      </p:pic>
      <p:sp>
        <p:nvSpPr>
          <p:cNvPr id="12" name="object 11"/>
          <p:cNvSpPr txBox="1"/>
          <p:nvPr userDrawn="1"/>
        </p:nvSpPr>
        <p:spPr>
          <a:xfrm>
            <a:off x="6430348" y="6112146"/>
            <a:ext cx="563389" cy="112767"/>
          </a:xfrm>
          <a:prstGeom prst="rect">
            <a:avLst/>
          </a:prstGeom>
        </p:spPr>
        <p:txBody>
          <a:bodyPr vert="horz" wrap="square" lIns="0" tIns="10012" rIns="0" bIns="0" rtlCol="0">
            <a:spAutoFit/>
          </a:bodyPr>
          <a:lstStyle/>
          <a:p>
            <a:pPr marL="7701">
              <a:lnSpc>
                <a:spcPct val="100000"/>
              </a:lnSpc>
              <a:spcBef>
                <a:spcPts val="79"/>
              </a:spcBef>
            </a:pPr>
            <a:r>
              <a:rPr sz="667" spc="-6" dirty="0">
                <a:solidFill>
                  <a:srgbClr val="1D70B7"/>
                </a:solidFill>
                <a:latin typeface="Montserrat"/>
                <a:cs typeface="Montserrat"/>
              </a:rPr>
              <a:t>/ComfortAge</a:t>
            </a:r>
            <a:endParaRPr sz="667" dirty="0">
              <a:latin typeface="Montserrat"/>
              <a:cs typeface="Montserrat"/>
            </a:endParaRPr>
          </a:p>
        </p:txBody>
      </p:sp>
      <p:pic>
        <p:nvPicPr>
          <p:cNvPr id="13" name="object 12"/>
          <p:cNvPicPr/>
          <p:nvPr userDrawn="1"/>
        </p:nvPicPr>
        <p:blipFill>
          <a:blip r:embed="rId7" cstate="print"/>
          <a:stretch>
            <a:fillRect/>
          </a:stretch>
        </p:blipFill>
        <p:spPr>
          <a:xfrm>
            <a:off x="7211619" y="6091788"/>
            <a:ext cx="127914" cy="122235"/>
          </a:xfrm>
          <a:prstGeom prst="rect">
            <a:avLst/>
          </a:prstGeom>
        </p:spPr>
      </p:pic>
      <p:sp>
        <p:nvSpPr>
          <p:cNvPr id="14" name="object 13"/>
          <p:cNvSpPr txBox="1"/>
          <p:nvPr userDrawn="1"/>
        </p:nvSpPr>
        <p:spPr>
          <a:xfrm>
            <a:off x="7369132" y="6112139"/>
            <a:ext cx="563389" cy="112767"/>
          </a:xfrm>
          <a:prstGeom prst="rect">
            <a:avLst/>
          </a:prstGeom>
        </p:spPr>
        <p:txBody>
          <a:bodyPr vert="horz" wrap="square" lIns="0" tIns="10012" rIns="0" bIns="0" rtlCol="0">
            <a:spAutoFit/>
          </a:bodyPr>
          <a:lstStyle/>
          <a:p>
            <a:pPr marL="7701">
              <a:lnSpc>
                <a:spcPct val="100000"/>
              </a:lnSpc>
              <a:spcBef>
                <a:spcPts val="79"/>
              </a:spcBef>
            </a:pPr>
            <a:r>
              <a:rPr sz="667" spc="-6" dirty="0">
                <a:solidFill>
                  <a:srgbClr val="1D70B7"/>
                </a:solidFill>
                <a:latin typeface="Montserrat"/>
                <a:cs typeface="Montserrat"/>
              </a:rPr>
              <a:t>/ComfortAge</a:t>
            </a:r>
            <a:endParaRPr sz="667">
              <a:latin typeface="Montserrat"/>
              <a:cs typeface="Montserrat"/>
            </a:endParaRPr>
          </a:p>
        </p:txBody>
      </p:sp>
      <p:grpSp>
        <p:nvGrpSpPr>
          <p:cNvPr id="17" name="16 Grupo"/>
          <p:cNvGrpSpPr/>
          <p:nvPr userDrawn="1"/>
        </p:nvGrpSpPr>
        <p:grpSpPr>
          <a:xfrm>
            <a:off x="4829758" y="627569"/>
            <a:ext cx="2534818" cy="1168252"/>
            <a:chOff x="7984732" y="1034908"/>
            <a:chExt cx="4179809" cy="1926534"/>
          </a:xfrm>
        </p:grpSpPr>
        <p:sp>
          <p:nvSpPr>
            <p:cNvPr id="18" name="object 16"/>
            <p:cNvSpPr/>
            <p:nvPr/>
          </p:nvSpPr>
          <p:spPr>
            <a:xfrm>
              <a:off x="7984732" y="2224957"/>
              <a:ext cx="1449070" cy="524510"/>
            </a:xfrm>
            <a:custGeom>
              <a:avLst/>
              <a:gdLst/>
              <a:ahLst/>
              <a:cxnLst/>
              <a:rect l="l" t="t" r="r" b="b"/>
              <a:pathLst>
                <a:path w="1449070" h="524510">
                  <a:moveTo>
                    <a:pt x="390525" y="66509"/>
                  </a:moveTo>
                  <a:lnTo>
                    <a:pt x="348386" y="40728"/>
                  </a:lnTo>
                  <a:lnTo>
                    <a:pt x="309333" y="26555"/>
                  </a:lnTo>
                  <a:lnTo>
                    <a:pt x="275653" y="20548"/>
                  </a:lnTo>
                  <a:lnTo>
                    <a:pt x="249605" y="19304"/>
                  </a:lnTo>
                  <a:lnTo>
                    <a:pt x="203377" y="23126"/>
                  </a:lnTo>
                  <a:lnTo>
                    <a:pt x="160426" y="34226"/>
                  </a:lnTo>
                  <a:lnTo>
                    <a:pt x="121323" y="52019"/>
                  </a:lnTo>
                  <a:lnTo>
                    <a:pt x="86652" y="75946"/>
                  </a:lnTo>
                  <a:lnTo>
                    <a:pt x="56997" y="105422"/>
                  </a:lnTo>
                  <a:lnTo>
                    <a:pt x="32918" y="139890"/>
                  </a:lnTo>
                  <a:lnTo>
                    <a:pt x="15011" y="178765"/>
                  </a:lnTo>
                  <a:lnTo>
                    <a:pt x="3848" y="221488"/>
                  </a:lnTo>
                  <a:lnTo>
                    <a:pt x="0" y="267487"/>
                  </a:lnTo>
                  <a:lnTo>
                    <a:pt x="4787" y="317665"/>
                  </a:lnTo>
                  <a:lnTo>
                    <a:pt x="18643" y="364070"/>
                  </a:lnTo>
                  <a:lnTo>
                    <a:pt x="40728" y="405777"/>
                  </a:lnTo>
                  <a:lnTo>
                    <a:pt x="70269" y="441921"/>
                  </a:lnTo>
                  <a:lnTo>
                    <a:pt x="106451" y="471601"/>
                  </a:lnTo>
                  <a:lnTo>
                    <a:pt x="148463" y="493903"/>
                  </a:lnTo>
                  <a:lnTo>
                    <a:pt x="195503" y="507936"/>
                  </a:lnTo>
                  <a:lnTo>
                    <a:pt x="246761" y="512826"/>
                  </a:lnTo>
                  <a:lnTo>
                    <a:pt x="276860" y="510882"/>
                  </a:lnTo>
                  <a:lnTo>
                    <a:pt x="312191" y="503796"/>
                  </a:lnTo>
                  <a:lnTo>
                    <a:pt x="350761" y="489597"/>
                  </a:lnTo>
                  <a:lnTo>
                    <a:pt x="390525" y="466344"/>
                  </a:lnTo>
                  <a:lnTo>
                    <a:pt x="390525" y="400532"/>
                  </a:lnTo>
                  <a:lnTo>
                    <a:pt x="382117" y="408495"/>
                  </a:lnTo>
                  <a:lnTo>
                    <a:pt x="369951" y="418680"/>
                  </a:lnTo>
                  <a:lnTo>
                    <a:pt x="335445" y="440588"/>
                  </a:lnTo>
                  <a:lnTo>
                    <a:pt x="293776" y="456501"/>
                  </a:lnTo>
                  <a:lnTo>
                    <a:pt x="246761" y="462762"/>
                  </a:lnTo>
                  <a:lnTo>
                    <a:pt x="208622" y="458774"/>
                  </a:lnTo>
                  <a:lnTo>
                    <a:pt x="170459" y="446836"/>
                  </a:lnTo>
                  <a:lnTo>
                    <a:pt x="134404" y="426948"/>
                  </a:lnTo>
                  <a:lnTo>
                    <a:pt x="102616" y="399135"/>
                  </a:lnTo>
                  <a:lnTo>
                    <a:pt x="77241" y="363397"/>
                  </a:lnTo>
                  <a:lnTo>
                    <a:pt x="60439" y="319747"/>
                  </a:lnTo>
                  <a:lnTo>
                    <a:pt x="54356" y="268211"/>
                  </a:lnTo>
                  <a:lnTo>
                    <a:pt x="59194" y="222516"/>
                  </a:lnTo>
                  <a:lnTo>
                    <a:pt x="73088" y="180619"/>
                  </a:lnTo>
                  <a:lnTo>
                    <a:pt x="95110" y="143713"/>
                  </a:lnTo>
                  <a:lnTo>
                    <a:pt x="124345" y="112953"/>
                  </a:lnTo>
                  <a:lnTo>
                    <a:pt x="159867" y="89522"/>
                  </a:lnTo>
                  <a:lnTo>
                    <a:pt x="200736" y="74599"/>
                  </a:lnTo>
                  <a:lnTo>
                    <a:pt x="246037" y="69367"/>
                  </a:lnTo>
                  <a:lnTo>
                    <a:pt x="267131" y="70662"/>
                  </a:lnTo>
                  <a:lnTo>
                    <a:pt x="308800" y="80225"/>
                  </a:lnTo>
                  <a:lnTo>
                    <a:pt x="346163" y="97612"/>
                  </a:lnTo>
                  <a:lnTo>
                    <a:pt x="377888" y="120650"/>
                  </a:lnTo>
                  <a:lnTo>
                    <a:pt x="390525" y="132308"/>
                  </a:lnTo>
                  <a:lnTo>
                    <a:pt x="390525" y="66509"/>
                  </a:lnTo>
                  <a:close/>
                </a:path>
                <a:path w="1449070" h="524510">
                  <a:moveTo>
                    <a:pt x="903668" y="264960"/>
                  </a:moveTo>
                  <a:lnTo>
                    <a:pt x="899680" y="219011"/>
                  </a:lnTo>
                  <a:lnTo>
                    <a:pt x="888174" y="176415"/>
                  </a:lnTo>
                  <a:lnTo>
                    <a:pt x="869835" y="137731"/>
                  </a:lnTo>
                  <a:lnTo>
                    <a:pt x="849312" y="108978"/>
                  </a:lnTo>
                  <a:lnTo>
                    <a:pt x="849312" y="264960"/>
                  </a:lnTo>
                  <a:lnTo>
                    <a:pt x="844207" y="310311"/>
                  </a:lnTo>
                  <a:lnTo>
                    <a:pt x="829652" y="351815"/>
                  </a:lnTo>
                  <a:lnTo>
                    <a:pt x="806805" y="388315"/>
                  </a:lnTo>
                  <a:lnTo>
                    <a:pt x="776808" y="418693"/>
                  </a:lnTo>
                  <a:lnTo>
                    <a:pt x="740829" y="441794"/>
                  </a:lnTo>
                  <a:lnTo>
                    <a:pt x="699998" y="456501"/>
                  </a:lnTo>
                  <a:lnTo>
                    <a:pt x="655472" y="461645"/>
                  </a:lnTo>
                  <a:lnTo>
                    <a:pt x="610958" y="456501"/>
                  </a:lnTo>
                  <a:lnTo>
                    <a:pt x="570128" y="441794"/>
                  </a:lnTo>
                  <a:lnTo>
                    <a:pt x="534149" y="418693"/>
                  </a:lnTo>
                  <a:lnTo>
                    <a:pt x="504151" y="388315"/>
                  </a:lnTo>
                  <a:lnTo>
                    <a:pt x="481304" y="351815"/>
                  </a:lnTo>
                  <a:lnTo>
                    <a:pt x="466750" y="310311"/>
                  </a:lnTo>
                  <a:lnTo>
                    <a:pt x="461645" y="264960"/>
                  </a:lnTo>
                  <a:lnTo>
                    <a:pt x="466750" y="219608"/>
                  </a:lnTo>
                  <a:lnTo>
                    <a:pt x="481304" y="178104"/>
                  </a:lnTo>
                  <a:lnTo>
                    <a:pt x="504151" y="141605"/>
                  </a:lnTo>
                  <a:lnTo>
                    <a:pt x="534149" y="111226"/>
                  </a:lnTo>
                  <a:lnTo>
                    <a:pt x="570128" y="88125"/>
                  </a:lnTo>
                  <a:lnTo>
                    <a:pt x="610958" y="73418"/>
                  </a:lnTo>
                  <a:lnTo>
                    <a:pt x="655472" y="68275"/>
                  </a:lnTo>
                  <a:lnTo>
                    <a:pt x="699998" y="73418"/>
                  </a:lnTo>
                  <a:lnTo>
                    <a:pt x="740829" y="88125"/>
                  </a:lnTo>
                  <a:lnTo>
                    <a:pt x="776808" y="111226"/>
                  </a:lnTo>
                  <a:lnTo>
                    <a:pt x="806805" y="141605"/>
                  </a:lnTo>
                  <a:lnTo>
                    <a:pt x="829652" y="178104"/>
                  </a:lnTo>
                  <a:lnTo>
                    <a:pt x="844207" y="219608"/>
                  </a:lnTo>
                  <a:lnTo>
                    <a:pt x="849312" y="264960"/>
                  </a:lnTo>
                  <a:lnTo>
                    <a:pt x="849312" y="108978"/>
                  </a:lnTo>
                  <a:lnTo>
                    <a:pt x="845388" y="103479"/>
                  </a:lnTo>
                  <a:lnTo>
                    <a:pt x="815492" y="74244"/>
                  </a:lnTo>
                  <a:lnTo>
                    <a:pt x="806767" y="68275"/>
                  </a:lnTo>
                  <a:lnTo>
                    <a:pt x="780859" y="50546"/>
                  </a:lnTo>
                  <a:lnTo>
                    <a:pt x="742188" y="32943"/>
                  </a:lnTo>
                  <a:lnTo>
                    <a:pt x="700163" y="21971"/>
                  </a:lnTo>
                  <a:lnTo>
                    <a:pt x="655472" y="18199"/>
                  </a:lnTo>
                  <a:lnTo>
                    <a:pt x="610793" y="21971"/>
                  </a:lnTo>
                  <a:lnTo>
                    <a:pt x="568769" y="32943"/>
                  </a:lnTo>
                  <a:lnTo>
                    <a:pt x="530098" y="50546"/>
                  </a:lnTo>
                  <a:lnTo>
                    <a:pt x="495465" y="74244"/>
                  </a:lnTo>
                  <a:lnTo>
                    <a:pt x="465582" y="103479"/>
                  </a:lnTo>
                  <a:lnTo>
                    <a:pt x="441121" y="137731"/>
                  </a:lnTo>
                  <a:lnTo>
                    <a:pt x="422795" y="176415"/>
                  </a:lnTo>
                  <a:lnTo>
                    <a:pt x="411289" y="219011"/>
                  </a:lnTo>
                  <a:lnTo>
                    <a:pt x="407289" y="264960"/>
                  </a:lnTo>
                  <a:lnTo>
                    <a:pt x="411264" y="310730"/>
                  </a:lnTo>
                  <a:lnTo>
                    <a:pt x="422706" y="353225"/>
                  </a:lnTo>
                  <a:lnTo>
                    <a:pt x="440956" y="391883"/>
                  </a:lnTo>
                  <a:lnTo>
                    <a:pt x="465340" y="426148"/>
                  </a:lnTo>
                  <a:lnTo>
                    <a:pt x="495173" y="455447"/>
                  </a:lnTo>
                  <a:lnTo>
                    <a:pt x="529780" y="479221"/>
                  </a:lnTo>
                  <a:lnTo>
                    <a:pt x="568477" y="496900"/>
                  </a:lnTo>
                  <a:lnTo>
                    <a:pt x="610603" y="507923"/>
                  </a:lnTo>
                  <a:lnTo>
                    <a:pt x="655472" y="511721"/>
                  </a:lnTo>
                  <a:lnTo>
                    <a:pt x="700354" y="507923"/>
                  </a:lnTo>
                  <a:lnTo>
                    <a:pt x="742480" y="496900"/>
                  </a:lnTo>
                  <a:lnTo>
                    <a:pt x="781177" y="479221"/>
                  </a:lnTo>
                  <a:lnTo>
                    <a:pt x="806754" y="461645"/>
                  </a:lnTo>
                  <a:lnTo>
                    <a:pt x="815784" y="455447"/>
                  </a:lnTo>
                  <a:lnTo>
                    <a:pt x="845616" y="426148"/>
                  </a:lnTo>
                  <a:lnTo>
                    <a:pt x="870000" y="391883"/>
                  </a:lnTo>
                  <a:lnTo>
                    <a:pt x="888250" y="353225"/>
                  </a:lnTo>
                  <a:lnTo>
                    <a:pt x="899706" y="310730"/>
                  </a:lnTo>
                  <a:lnTo>
                    <a:pt x="903668" y="264960"/>
                  </a:lnTo>
                  <a:close/>
                </a:path>
                <a:path w="1449070" h="524510">
                  <a:moveTo>
                    <a:pt x="1448473" y="504240"/>
                  </a:moveTo>
                  <a:lnTo>
                    <a:pt x="1374089" y="0"/>
                  </a:lnTo>
                  <a:lnTo>
                    <a:pt x="1187424" y="403402"/>
                  </a:lnTo>
                  <a:lnTo>
                    <a:pt x="1004316" y="711"/>
                  </a:lnTo>
                  <a:lnTo>
                    <a:pt x="924941" y="504240"/>
                  </a:lnTo>
                  <a:lnTo>
                    <a:pt x="979297" y="504240"/>
                  </a:lnTo>
                  <a:lnTo>
                    <a:pt x="1026490" y="172351"/>
                  </a:lnTo>
                  <a:lnTo>
                    <a:pt x="1186688" y="524268"/>
                  </a:lnTo>
                  <a:lnTo>
                    <a:pt x="1349070" y="172351"/>
                  </a:lnTo>
                  <a:lnTo>
                    <a:pt x="1394117" y="504240"/>
                  </a:lnTo>
                  <a:lnTo>
                    <a:pt x="1448473" y="504240"/>
                  </a:lnTo>
                  <a:close/>
                </a:path>
              </a:pathLst>
            </a:custGeom>
            <a:solidFill>
              <a:srgbClr val="E84E1B"/>
            </a:solidFill>
          </p:spPr>
          <p:txBody>
            <a:bodyPr wrap="square" lIns="0" tIns="0" rIns="0" bIns="0" rtlCol="0"/>
            <a:lstStyle/>
            <a:p>
              <a:endParaRPr sz="1092"/>
            </a:p>
          </p:txBody>
        </p:sp>
        <p:sp>
          <p:nvSpPr>
            <p:cNvPr id="19" name="object 17"/>
            <p:cNvSpPr/>
            <p:nvPr/>
          </p:nvSpPr>
          <p:spPr>
            <a:xfrm>
              <a:off x="9500527" y="2252668"/>
              <a:ext cx="217804" cy="476250"/>
            </a:xfrm>
            <a:custGeom>
              <a:avLst/>
              <a:gdLst/>
              <a:ahLst/>
              <a:cxnLst/>
              <a:rect l="l" t="t" r="r" b="b"/>
              <a:pathLst>
                <a:path w="217804" h="476250">
                  <a:moveTo>
                    <a:pt x="217424" y="0"/>
                  </a:moveTo>
                  <a:lnTo>
                    <a:pt x="0" y="0"/>
                  </a:lnTo>
                  <a:lnTo>
                    <a:pt x="0" y="49530"/>
                  </a:lnTo>
                  <a:lnTo>
                    <a:pt x="0" y="190500"/>
                  </a:lnTo>
                  <a:lnTo>
                    <a:pt x="0" y="240030"/>
                  </a:lnTo>
                  <a:lnTo>
                    <a:pt x="0" y="476250"/>
                  </a:lnTo>
                  <a:lnTo>
                    <a:pt x="52908" y="476250"/>
                  </a:lnTo>
                  <a:lnTo>
                    <a:pt x="52908" y="240030"/>
                  </a:lnTo>
                  <a:lnTo>
                    <a:pt x="211721" y="240030"/>
                  </a:lnTo>
                  <a:lnTo>
                    <a:pt x="211721" y="190500"/>
                  </a:lnTo>
                  <a:lnTo>
                    <a:pt x="52908" y="190500"/>
                  </a:lnTo>
                  <a:lnTo>
                    <a:pt x="52908" y="49530"/>
                  </a:lnTo>
                  <a:lnTo>
                    <a:pt x="217424" y="49530"/>
                  </a:lnTo>
                  <a:lnTo>
                    <a:pt x="217424" y="0"/>
                  </a:lnTo>
                  <a:close/>
                </a:path>
              </a:pathLst>
            </a:custGeom>
            <a:solidFill>
              <a:srgbClr val="E84E1B"/>
            </a:solidFill>
          </p:spPr>
          <p:txBody>
            <a:bodyPr wrap="square" lIns="0" tIns="0" rIns="0" bIns="0" rtlCol="0"/>
            <a:lstStyle/>
            <a:p>
              <a:endParaRPr sz="1092"/>
            </a:p>
          </p:txBody>
        </p:sp>
        <p:sp>
          <p:nvSpPr>
            <p:cNvPr id="20" name="object 18"/>
            <p:cNvSpPr/>
            <p:nvPr/>
          </p:nvSpPr>
          <p:spPr>
            <a:xfrm>
              <a:off x="9765468" y="2243109"/>
              <a:ext cx="496570" cy="494030"/>
            </a:xfrm>
            <a:custGeom>
              <a:avLst/>
              <a:gdLst/>
              <a:ahLst/>
              <a:cxnLst/>
              <a:rect l="l" t="t" r="r" b="b"/>
              <a:pathLst>
                <a:path w="496570" h="494030">
                  <a:moveTo>
                    <a:pt x="248348" y="0"/>
                  </a:moveTo>
                  <a:lnTo>
                    <a:pt x="208943" y="2918"/>
                  </a:lnTo>
                  <a:lnTo>
                    <a:pt x="171451" y="11444"/>
                  </a:lnTo>
                  <a:lnTo>
                    <a:pt x="104331" y="43935"/>
                  </a:lnTo>
                  <a:lnTo>
                    <a:pt x="69203" y="73376"/>
                  </a:lnTo>
                  <a:lnTo>
                    <a:pt x="40294" y="109144"/>
                  </a:lnTo>
                  <a:lnTo>
                    <a:pt x="18516" y="150491"/>
                  </a:lnTo>
                  <a:lnTo>
                    <a:pt x="4781" y="196671"/>
                  </a:lnTo>
                  <a:lnTo>
                    <a:pt x="0" y="246934"/>
                  </a:lnTo>
                  <a:lnTo>
                    <a:pt x="3971" y="292650"/>
                  </a:lnTo>
                  <a:lnTo>
                    <a:pt x="15432" y="335111"/>
                  </a:lnTo>
                  <a:lnTo>
                    <a:pt x="33704" y="373750"/>
                  </a:lnTo>
                  <a:lnTo>
                    <a:pt x="58108" y="408001"/>
                  </a:lnTo>
                  <a:lnTo>
                    <a:pt x="87966" y="437296"/>
                  </a:lnTo>
                  <a:lnTo>
                    <a:pt x="122597" y="461068"/>
                  </a:lnTo>
                  <a:lnTo>
                    <a:pt x="161324" y="478750"/>
                  </a:lnTo>
                  <a:lnTo>
                    <a:pt x="203467" y="489775"/>
                  </a:lnTo>
                  <a:lnTo>
                    <a:pt x="248348" y="493576"/>
                  </a:lnTo>
                  <a:lnTo>
                    <a:pt x="298648" y="488780"/>
                  </a:lnTo>
                  <a:lnTo>
                    <a:pt x="345356" y="474931"/>
                  </a:lnTo>
                  <a:lnTo>
                    <a:pt x="387512" y="452837"/>
                  </a:lnTo>
                  <a:lnTo>
                    <a:pt x="399222" y="443400"/>
                  </a:lnTo>
                  <a:lnTo>
                    <a:pt x="248348" y="443400"/>
                  </a:lnTo>
                  <a:lnTo>
                    <a:pt x="203777" y="438259"/>
                  </a:lnTo>
                  <a:lnTo>
                    <a:pt x="162919" y="423593"/>
                  </a:lnTo>
                  <a:lnTo>
                    <a:pt x="126921" y="400530"/>
                  </a:lnTo>
                  <a:lnTo>
                    <a:pt x="96928" y="370202"/>
                  </a:lnTo>
                  <a:lnTo>
                    <a:pt x="74086" y="333740"/>
                  </a:lnTo>
                  <a:lnTo>
                    <a:pt x="59541" y="292274"/>
                  </a:lnTo>
                  <a:lnTo>
                    <a:pt x="54438" y="246934"/>
                  </a:lnTo>
                  <a:lnTo>
                    <a:pt x="60617" y="197122"/>
                  </a:lnTo>
                  <a:lnTo>
                    <a:pt x="78145" y="152097"/>
                  </a:lnTo>
                  <a:lnTo>
                    <a:pt x="105507" y="113452"/>
                  </a:lnTo>
                  <a:lnTo>
                    <a:pt x="141189" y="82782"/>
                  </a:lnTo>
                  <a:lnTo>
                    <a:pt x="191368" y="58716"/>
                  </a:lnTo>
                  <a:lnTo>
                    <a:pt x="248348" y="50176"/>
                  </a:lnTo>
                  <a:lnTo>
                    <a:pt x="400144" y="50176"/>
                  </a:lnTo>
                  <a:lnTo>
                    <a:pt x="397854" y="48079"/>
                  </a:lnTo>
                  <a:lnTo>
                    <a:pt x="353104" y="22041"/>
                  </a:lnTo>
                  <a:lnTo>
                    <a:pt x="302826" y="5678"/>
                  </a:lnTo>
                  <a:lnTo>
                    <a:pt x="248348" y="0"/>
                  </a:lnTo>
                  <a:close/>
                </a:path>
                <a:path w="496570" h="494030">
                  <a:moveTo>
                    <a:pt x="400144" y="50176"/>
                  </a:moveTo>
                  <a:lnTo>
                    <a:pt x="248348" y="50176"/>
                  </a:lnTo>
                  <a:lnTo>
                    <a:pt x="277490" y="52360"/>
                  </a:lnTo>
                  <a:lnTo>
                    <a:pt x="305196" y="58716"/>
                  </a:lnTo>
                  <a:lnTo>
                    <a:pt x="355235" y="82782"/>
                  </a:lnTo>
                  <a:lnTo>
                    <a:pt x="390916" y="113452"/>
                  </a:lnTo>
                  <a:lnTo>
                    <a:pt x="418279" y="152097"/>
                  </a:lnTo>
                  <a:lnTo>
                    <a:pt x="435807" y="197122"/>
                  </a:lnTo>
                  <a:lnTo>
                    <a:pt x="441986" y="246934"/>
                  </a:lnTo>
                  <a:lnTo>
                    <a:pt x="436884" y="292274"/>
                  </a:lnTo>
                  <a:lnTo>
                    <a:pt x="422344" y="333740"/>
                  </a:lnTo>
                  <a:lnTo>
                    <a:pt x="399517" y="370202"/>
                  </a:lnTo>
                  <a:lnTo>
                    <a:pt x="369554" y="400530"/>
                  </a:lnTo>
                  <a:lnTo>
                    <a:pt x="333604" y="423593"/>
                  </a:lnTo>
                  <a:lnTo>
                    <a:pt x="292819" y="438259"/>
                  </a:lnTo>
                  <a:lnTo>
                    <a:pt x="248348" y="443400"/>
                  </a:lnTo>
                  <a:lnTo>
                    <a:pt x="399222" y="443400"/>
                  </a:lnTo>
                  <a:lnTo>
                    <a:pt x="454329" y="387139"/>
                  </a:lnTo>
                  <a:lnTo>
                    <a:pt x="477069" y="345151"/>
                  </a:lnTo>
                  <a:lnTo>
                    <a:pt x="491418" y="298147"/>
                  </a:lnTo>
                  <a:lnTo>
                    <a:pt x="496414" y="246934"/>
                  </a:lnTo>
                  <a:lnTo>
                    <a:pt x="492237" y="199913"/>
                  </a:lnTo>
                  <a:lnTo>
                    <a:pt x="480219" y="156561"/>
                  </a:lnTo>
                  <a:lnTo>
                    <a:pt x="461132" y="117359"/>
                  </a:lnTo>
                  <a:lnTo>
                    <a:pt x="435745" y="82782"/>
                  </a:lnTo>
                  <a:lnTo>
                    <a:pt x="400144" y="50176"/>
                  </a:lnTo>
                  <a:close/>
                </a:path>
              </a:pathLst>
            </a:custGeom>
            <a:solidFill>
              <a:srgbClr val="E84E1B"/>
            </a:solidFill>
          </p:spPr>
          <p:txBody>
            <a:bodyPr wrap="square" lIns="0" tIns="0" rIns="0" bIns="0" rtlCol="0"/>
            <a:lstStyle/>
            <a:p>
              <a:endParaRPr sz="1092"/>
            </a:p>
          </p:txBody>
        </p:sp>
        <p:grpSp>
          <p:nvGrpSpPr>
            <p:cNvPr id="21" name="object 19"/>
            <p:cNvGrpSpPr/>
            <p:nvPr/>
          </p:nvGrpSpPr>
          <p:grpSpPr>
            <a:xfrm>
              <a:off x="10316691" y="2194362"/>
              <a:ext cx="1847850" cy="767080"/>
              <a:chOff x="10316691" y="2194362"/>
              <a:chExt cx="1847850" cy="767080"/>
            </a:xfrm>
          </p:grpSpPr>
          <p:sp>
            <p:nvSpPr>
              <p:cNvPr id="25" name="object 20"/>
              <p:cNvSpPr/>
              <p:nvPr/>
            </p:nvSpPr>
            <p:spPr>
              <a:xfrm>
                <a:off x="10316680" y="2252135"/>
                <a:ext cx="549910" cy="477520"/>
              </a:xfrm>
              <a:custGeom>
                <a:avLst/>
                <a:gdLst/>
                <a:ahLst/>
                <a:cxnLst/>
                <a:rect l="l" t="t" r="r" b="b"/>
                <a:pathLst>
                  <a:path w="549909" h="477519">
                    <a:moveTo>
                      <a:pt x="276085" y="477062"/>
                    </a:moveTo>
                    <a:lnTo>
                      <a:pt x="127520" y="268224"/>
                    </a:lnTo>
                    <a:lnTo>
                      <a:pt x="124460" y="263931"/>
                    </a:lnTo>
                    <a:lnTo>
                      <a:pt x="173723" y="251510"/>
                    </a:lnTo>
                    <a:lnTo>
                      <a:pt x="211632" y="223596"/>
                    </a:lnTo>
                    <a:lnTo>
                      <a:pt x="213194" y="221005"/>
                    </a:lnTo>
                    <a:lnTo>
                      <a:pt x="236004" y="182943"/>
                    </a:lnTo>
                    <a:lnTo>
                      <a:pt x="244627" y="132308"/>
                    </a:lnTo>
                    <a:lnTo>
                      <a:pt x="240385" y="96964"/>
                    </a:lnTo>
                    <a:lnTo>
                      <a:pt x="228981" y="67310"/>
                    </a:lnTo>
                    <a:lnTo>
                      <a:pt x="216827" y="50063"/>
                    </a:lnTo>
                    <a:lnTo>
                      <a:pt x="212344" y="43700"/>
                    </a:lnTo>
                    <a:lnTo>
                      <a:pt x="192417" y="26441"/>
                    </a:lnTo>
                    <a:lnTo>
                      <a:pt x="191693" y="26085"/>
                    </a:lnTo>
                    <a:lnTo>
                      <a:pt x="191693" y="133743"/>
                    </a:lnTo>
                    <a:lnTo>
                      <a:pt x="184518" y="170916"/>
                    </a:lnTo>
                    <a:lnTo>
                      <a:pt x="163804" y="198297"/>
                    </a:lnTo>
                    <a:lnTo>
                      <a:pt x="130733" y="215214"/>
                    </a:lnTo>
                    <a:lnTo>
                      <a:pt x="86550" y="221005"/>
                    </a:lnTo>
                    <a:lnTo>
                      <a:pt x="52946" y="221005"/>
                    </a:lnTo>
                    <a:lnTo>
                      <a:pt x="52946" y="50063"/>
                    </a:lnTo>
                    <a:lnTo>
                      <a:pt x="85128" y="50063"/>
                    </a:lnTo>
                    <a:lnTo>
                      <a:pt x="137210" y="56400"/>
                    </a:lnTo>
                    <a:lnTo>
                      <a:pt x="172364" y="78117"/>
                    </a:lnTo>
                    <a:lnTo>
                      <a:pt x="189992" y="114033"/>
                    </a:lnTo>
                    <a:lnTo>
                      <a:pt x="191693" y="133743"/>
                    </a:lnTo>
                    <a:lnTo>
                      <a:pt x="191693" y="26085"/>
                    </a:lnTo>
                    <a:lnTo>
                      <a:pt x="163753" y="12065"/>
                    </a:lnTo>
                    <a:lnTo>
                      <a:pt x="133134" y="4102"/>
                    </a:lnTo>
                    <a:lnTo>
                      <a:pt x="103200" y="711"/>
                    </a:lnTo>
                    <a:lnTo>
                      <a:pt x="76542" y="0"/>
                    </a:lnTo>
                    <a:lnTo>
                      <a:pt x="0" y="0"/>
                    </a:lnTo>
                    <a:lnTo>
                      <a:pt x="0" y="477062"/>
                    </a:lnTo>
                    <a:lnTo>
                      <a:pt x="52946" y="477062"/>
                    </a:lnTo>
                    <a:lnTo>
                      <a:pt x="52946" y="268224"/>
                    </a:lnTo>
                    <a:lnTo>
                      <a:pt x="66509" y="268224"/>
                    </a:lnTo>
                    <a:lnTo>
                      <a:pt x="211721" y="477062"/>
                    </a:lnTo>
                    <a:lnTo>
                      <a:pt x="276085" y="477062"/>
                    </a:lnTo>
                    <a:close/>
                  </a:path>
                  <a:path w="549909" h="477519">
                    <a:moveTo>
                      <a:pt x="549351" y="533"/>
                    </a:moveTo>
                    <a:lnTo>
                      <a:pt x="264668" y="533"/>
                    </a:lnTo>
                    <a:lnTo>
                      <a:pt x="264668" y="50063"/>
                    </a:lnTo>
                    <a:lnTo>
                      <a:pt x="380530" y="50063"/>
                    </a:lnTo>
                    <a:lnTo>
                      <a:pt x="380530" y="476783"/>
                    </a:lnTo>
                    <a:lnTo>
                      <a:pt x="433476" y="476783"/>
                    </a:lnTo>
                    <a:lnTo>
                      <a:pt x="433476" y="50063"/>
                    </a:lnTo>
                    <a:lnTo>
                      <a:pt x="549351" y="50063"/>
                    </a:lnTo>
                    <a:lnTo>
                      <a:pt x="549351" y="533"/>
                    </a:lnTo>
                    <a:close/>
                  </a:path>
                </a:pathLst>
              </a:custGeom>
              <a:solidFill>
                <a:srgbClr val="E84E1B"/>
              </a:solidFill>
            </p:spPr>
            <p:txBody>
              <a:bodyPr wrap="square" lIns="0" tIns="0" rIns="0" bIns="0" rtlCol="0"/>
              <a:lstStyle/>
              <a:p>
                <a:endParaRPr sz="1092"/>
              </a:p>
            </p:txBody>
          </p:sp>
          <p:sp>
            <p:nvSpPr>
              <p:cNvPr id="26" name="object 21"/>
              <p:cNvSpPr/>
              <p:nvPr/>
            </p:nvSpPr>
            <p:spPr>
              <a:xfrm>
                <a:off x="10869168" y="2194362"/>
                <a:ext cx="1295400" cy="767080"/>
              </a:xfrm>
              <a:custGeom>
                <a:avLst/>
                <a:gdLst/>
                <a:ahLst/>
                <a:cxnLst/>
                <a:rect l="l" t="t" r="r" b="b"/>
                <a:pathLst>
                  <a:path w="1295400" h="767080">
                    <a:moveTo>
                      <a:pt x="446163" y="409702"/>
                    </a:moveTo>
                    <a:lnTo>
                      <a:pt x="425704" y="407911"/>
                    </a:lnTo>
                    <a:lnTo>
                      <a:pt x="420014" y="451319"/>
                    </a:lnTo>
                    <a:lnTo>
                      <a:pt x="412229" y="477380"/>
                    </a:lnTo>
                    <a:lnTo>
                      <a:pt x="402272" y="490067"/>
                    </a:lnTo>
                    <a:lnTo>
                      <a:pt x="390067" y="493407"/>
                    </a:lnTo>
                    <a:lnTo>
                      <a:pt x="378612" y="490880"/>
                    </a:lnTo>
                    <a:lnTo>
                      <a:pt x="369925" y="482498"/>
                    </a:lnTo>
                    <a:lnTo>
                      <a:pt x="368401" y="478269"/>
                    </a:lnTo>
                    <a:lnTo>
                      <a:pt x="364401" y="467106"/>
                    </a:lnTo>
                    <a:lnTo>
                      <a:pt x="362470" y="443534"/>
                    </a:lnTo>
                    <a:lnTo>
                      <a:pt x="362470" y="342011"/>
                    </a:lnTo>
                    <a:lnTo>
                      <a:pt x="362369" y="266700"/>
                    </a:lnTo>
                    <a:lnTo>
                      <a:pt x="358267" y="210794"/>
                    </a:lnTo>
                    <a:lnTo>
                      <a:pt x="345186" y="167068"/>
                    </a:lnTo>
                    <a:lnTo>
                      <a:pt x="322503" y="135509"/>
                    </a:lnTo>
                    <a:lnTo>
                      <a:pt x="299720" y="121158"/>
                    </a:lnTo>
                    <a:lnTo>
                      <a:pt x="289509" y="114719"/>
                    </a:lnTo>
                    <a:lnTo>
                      <a:pt x="245478" y="103276"/>
                    </a:lnTo>
                    <a:lnTo>
                      <a:pt x="189687" y="99771"/>
                    </a:lnTo>
                    <a:lnTo>
                      <a:pt x="133019" y="104127"/>
                    </a:lnTo>
                    <a:lnTo>
                      <a:pt x="85966" y="117068"/>
                    </a:lnTo>
                    <a:lnTo>
                      <a:pt x="50241" y="138442"/>
                    </a:lnTo>
                    <a:lnTo>
                      <a:pt x="27546" y="168059"/>
                    </a:lnTo>
                    <a:lnTo>
                      <a:pt x="19608" y="205752"/>
                    </a:lnTo>
                    <a:lnTo>
                      <a:pt x="23329" y="232448"/>
                    </a:lnTo>
                    <a:lnTo>
                      <a:pt x="34747" y="252958"/>
                    </a:lnTo>
                    <a:lnTo>
                      <a:pt x="54165" y="266115"/>
                    </a:lnTo>
                    <a:lnTo>
                      <a:pt x="81940" y="270764"/>
                    </a:lnTo>
                    <a:lnTo>
                      <a:pt x="107365" y="266700"/>
                    </a:lnTo>
                    <a:lnTo>
                      <a:pt x="141173" y="236207"/>
                    </a:lnTo>
                    <a:lnTo>
                      <a:pt x="144170" y="191389"/>
                    </a:lnTo>
                    <a:lnTo>
                      <a:pt x="114896" y="173697"/>
                    </a:lnTo>
                    <a:lnTo>
                      <a:pt x="113093" y="167474"/>
                    </a:lnTo>
                    <a:lnTo>
                      <a:pt x="112229" y="161239"/>
                    </a:lnTo>
                    <a:lnTo>
                      <a:pt x="112229" y="155892"/>
                    </a:lnTo>
                    <a:lnTo>
                      <a:pt x="116611" y="140309"/>
                    </a:lnTo>
                    <a:lnTo>
                      <a:pt x="128587" y="129501"/>
                    </a:lnTo>
                    <a:lnTo>
                      <a:pt x="146405" y="123202"/>
                    </a:lnTo>
                    <a:lnTo>
                      <a:pt x="168325" y="121158"/>
                    </a:lnTo>
                    <a:lnTo>
                      <a:pt x="202095" y="128371"/>
                    </a:lnTo>
                    <a:lnTo>
                      <a:pt x="223431" y="151549"/>
                    </a:lnTo>
                    <a:lnTo>
                      <a:pt x="234569" y="192913"/>
                    </a:lnTo>
                    <a:lnTo>
                      <a:pt x="237693" y="252958"/>
                    </a:lnTo>
                    <a:lnTo>
                      <a:pt x="237782" y="319747"/>
                    </a:lnTo>
                    <a:lnTo>
                      <a:pt x="237782" y="342011"/>
                    </a:lnTo>
                    <a:lnTo>
                      <a:pt x="237782" y="415937"/>
                    </a:lnTo>
                    <a:lnTo>
                      <a:pt x="232130" y="452856"/>
                    </a:lnTo>
                    <a:lnTo>
                      <a:pt x="217297" y="480275"/>
                    </a:lnTo>
                    <a:lnTo>
                      <a:pt x="196456" y="497332"/>
                    </a:lnTo>
                    <a:lnTo>
                      <a:pt x="172796" y="503212"/>
                    </a:lnTo>
                    <a:lnTo>
                      <a:pt x="153708" y="499605"/>
                    </a:lnTo>
                    <a:lnTo>
                      <a:pt x="140385" y="487730"/>
                    </a:lnTo>
                    <a:lnTo>
                      <a:pt x="132575" y="466013"/>
                    </a:lnTo>
                    <a:lnTo>
                      <a:pt x="130035" y="432854"/>
                    </a:lnTo>
                    <a:lnTo>
                      <a:pt x="134645" y="393484"/>
                    </a:lnTo>
                    <a:lnTo>
                      <a:pt x="149631" y="365061"/>
                    </a:lnTo>
                    <a:lnTo>
                      <a:pt x="176618" y="347814"/>
                    </a:lnTo>
                    <a:lnTo>
                      <a:pt x="217309" y="342011"/>
                    </a:lnTo>
                    <a:lnTo>
                      <a:pt x="237782" y="342011"/>
                    </a:lnTo>
                    <a:lnTo>
                      <a:pt x="237782" y="319747"/>
                    </a:lnTo>
                    <a:lnTo>
                      <a:pt x="197726" y="319747"/>
                    </a:lnTo>
                    <a:lnTo>
                      <a:pt x="141325" y="321957"/>
                    </a:lnTo>
                    <a:lnTo>
                      <a:pt x="93027" y="329374"/>
                    </a:lnTo>
                    <a:lnTo>
                      <a:pt x="53771" y="343230"/>
                    </a:lnTo>
                    <a:lnTo>
                      <a:pt x="6299" y="395084"/>
                    </a:lnTo>
                    <a:lnTo>
                      <a:pt x="0" y="435508"/>
                    </a:lnTo>
                    <a:lnTo>
                      <a:pt x="10756" y="487387"/>
                    </a:lnTo>
                    <a:lnTo>
                      <a:pt x="39293" y="519899"/>
                    </a:lnTo>
                    <a:lnTo>
                      <a:pt x="80022" y="536702"/>
                    </a:lnTo>
                    <a:lnTo>
                      <a:pt x="127355" y="541489"/>
                    </a:lnTo>
                    <a:lnTo>
                      <a:pt x="166458" y="537502"/>
                    </a:lnTo>
                    <a:lnTo>
                      <a:pt x="198374" y="525576"/>
                    </a:lnTo>
                    <a:lnTo>
                      <a:pt x="223291" y="505802"/>
                    </a:lnTo>
                    <a:lnTo>
                      <a:pt x="224993" y="503212"/>
                    </a:lnTo>
                    <a:lnTo>
                      <a:pt x="241350" y="478269"/>
                    </a:lnTo>
                    <a:lnTo>
                      <a:pt x="252577" y="505802"/>
                    </a:lnTo>
                    <a:lnTo>
                      <a:pt x="273075" y="525576"/>
                    </a:lnTo>
                    <a:lnTo>
                      <a:pt x="303098" y="537502"/>
                    </a:lnTo>
                    <a:lnTo>
                      <a:pt x="342874" y="541489"/>
                    </a:lnTo>
                    <a:lnTo>
                      <a:pt x="387692" y="534670"/>
                    </a:lnTo>
                    <a:lnTo>
                      <a:pt x="418909" y="512330"/>
                    </a:lnTo>
                    <a:lnTo>
                      <a:pt x="427748" y="493407"/>
                    </a:lnTo>
                    <a:lnTo>
                      <a:pt x="437921" y="471614"/>
                    </a:lnTo>
                    <a:lnTo>
                      <a:pt x="446163" y="409702"/>
                    </a:lnTo>
                    <a:close/>
                  </a:path>
                  <a:path w="1295400" h="767080">
                    <a:moveTo>
                      <a:pt x="917282" y="61455"/>
                    </a:moveTo>
                    <a:lnTo>
                      <a:pt x="898258" y="16700"/>
                    </a:lnTo>
                    <a:lnTo>
                      <a:pt x="850493" y="0"/>
                    </a:lnTo>
                    <a:lnTo>
                      <a:pt x="805014" y="11201"/>
                    </a:lnTo>
                    <a:lnTo>
                      <a:pt x="773912" y="40855"/>
                    </a:lnTo>
                    <a:lnTo>
                      <a:pt x="756831" y="83032"/>
                    </a:lnTo>
                    <a:lnTo>
                      <a:pt x="753440" y="131800"/>
                    </a:lnTo>
                    <a:lnTo>
                      <a:pt x="732751" y="122593"/>
                    </a:lnTo>
                    <a:lnTo>
                      <a:pt x="717804" y="118237"/>
                    </a:lnTo>
                    <a:lnTo>
                      <a:pt x="717804" y="260934"/>
                    </a:lnTo>
                    <a:lnTo>
                      <a:pt x="714032" y="323862"/>
                    </a:lnTo>
                    <a:lnTo>
                      <a:pt x="702995" y="361569"/>
                    </a:lnTo>
                    <a:lnTo>
                      <a:pt x="685114" y="379907"/>
                    </a:lnTo>
                    <a:lnTo>
                      <a:pt x="660819" y="384721"/>
                    </a:lnTo>
                    <a:lnTo>
                      <a:pt x="634961" y="379552"/>
                    </a:lnTo>
                    <a:lnTo>
                      <a:pt x="616280" y="360680"/>
                    </a:lnTo>
                    <a:lnTo>
                      <a:pt x="604964" y="323100"/>
                    </a:lnTo>
                    <a:lnTo>
                      <a:pt x="601154" y="261823"/>
                    </a:lnTo>
                    <a:lnTo>
                      <a:pt x="605345" y="196570"/>
                    </a:lnTo>
                    <a:lnTo>
                      <a:pt x="617397" y="157187"/>
                    </a:lnTo>
                    <a:lnTo>
                      <a:pt x="636460" y="137845"/>
                    </a:lnTo>
                    <a:lnTo>
                      <a:pt x="661720" y="132702"/>
                    </a:lnTo>
                    <a:lnTo>
                      <a:pt x="686257" y="138087"/>
                    </a:lnTo>
                    <a:lnTo>
                      <a:pt x="703783" y="157746"/>
                    </a:lnTo>
                    <a:lnTo>
                      <a:pt x="714298" y="196951"/>
                    </a:lnTo>
                    <a:lnTo>
                      <a:pt x="717804" y="260934"/>
                    </a:lnTo>
                    <a:lnTo>
                      <a:pt x="717804" y="118237"/>
                    </a:lnTo>
                    <a:lnTo>
                      <a:pt x="710907" y="116217"/>
                    </a:lnTo>
                    <a:lnTo>
                      <a:pt x="688073" y="112522"/>
                    </a:lnTo>
                    <a:lnTo>
                      <a:pt x="664387" y="111315"/>
                    </a:lnTo>
                    <a:lnTo>
                      <a:pt x="607390" y="116840"/>
                    </a:lnTo>
                    <a:lnTo>
                      <a:pt x="561695" y="132334"/>
                    </a:lnTo>
                    <a:lnTo>
                      <a:pt x="526897" y="156184"/>
                    </a:lnTo>
                    <a:lnTo>
                      <a:pt x="502564" y="186791"/>
                    </a:lnTo>
                    <a:lnTo>
                      <a:pt x="488264" y="222542"/>
                    </a:lnTo>
                    <a:lnTo>
                      <a:pt x="483590" y="261823"/>
                    </a:lnTo>
                    <a:lnTo>
                      <a:pt x="488721" y="307721"/>
                    </a:lnTo>
                    <a:lnTo>
                      <a:pt x="504634" y="345198"/>
                    </a:lnTo>
                    <a:lnTo>
                      <a:pt x="532053" y="374154"/>
                    </a:lnTo>
                    <a:lnTo>
                      <a:pt x="571754" y="394512"/>
                    </a:lnTo>
                    <a:lnTo>
                      <a:pt x="533831" y="422871"/>
                    </a:lnTo>
                    <a:lnTo>
                      <a:pt x="506857" y="448398"/>
                    </a:lnTo>
                    <a:lnTo>
                      <a:pt x="490728" y="473913"/>
                    </a:lnTo>
                    <a:lnTo>
                      <a:pt x="485368" y="502272"/>
                    </a:lnTo>
                    <a:lnTo>
                      <a:pt x="491007" y="529183"/>
                    </a:lnTo>
                    <a:lnTo>
                      <a:pt x="509752" y="551929"/>
                    </a:lnTo>
                    <a:lnTo>
                      <a:pt x="544372" y="567651"/>
                    </a:lnTo>
                    <a:lnTo>
                      <a:pt x="597585" y="573519"/>
                    </a:lnTo>
                    <a:lnTo>
                      <a:pt x="698220" y="573519"/>
                    </a:lnTo>
                    <a:lnTo>
                      <a:pt x="755840" y="577215"/>
                    </a:lnTo>
                    <a:lnTo>
                      <a:pt x="793178" y="589102"/>
                    </a:lnTo>
                    <a:lnTo>
                      <a:pt x="813308" y="610336"/>
                    </a:lnTo>
                    <a:lnTo>
                      <a:pt x="819327" y="642086"/>
                    </a:lnTo>
                    <a:lnTo>
                      <a:pt x="812863" y="675563"/>
                    </a:lnTo>
                    <a:lnTo>
                      <a:pt x="793597" y="703605"/>
                    </a:lnTo>
                    <a:lnTo>
                      <a:pt x="761822" y="725068"/>
                    </a:lnTo>
                    <a:lnTo>
                      <a:pt x="717778" y="738784"/>
                    </a:lnTo>
                    <a:lnTo>
                      <a:pt x="661720" y="743610"/>
                    </a:lnTo>
                    <a:lnTo>
                      <a:pt x="602310" y="737120"/>
                    </a:lnTo>
                    <a:lnTo>
                      <a:pt x="564515" y="719683"/>
                    </a:lnTo>
                    <a:lnTo>
                      <a:pt x="544601" y="694397"/>
                    </a:lnTo>
                    <a:lnTo>
                      <a:pt x="538797" y="664349"/>
                    </a:lnTo>
                    <a:lnTo>
                      <a:pt x="539191" y="653338"/>
                    </a:lnTo>
                    <a:lnTo>
                      <a:pt x="540588" y="641756"/>
                    </a:lnTo>
                    <a:lnTo>
                      <a:pt x="543318" y="629666"/>
                    </a:lnTo>
                    <a:lnTo>
                      <a:pt x="547712" y="617156"/>
                    </a:lnTo>
                    <a:lnTo>
                      <a:pt x="508520" y="595782"/>
                    </a:lnTo>
                    <a:lnTo>
                      <a:pt x="485317" y="603783"/>
                    </a:lnTo>
                    <a:lnTo>
                      <a:pt x="463778" y="617042"/>
                    </a:lnTo>
                    <a:lnTo>
                      <a:pt x="447916" y="637489"/>
                    </a:lnTo>
                    <a:lnTo>
                      <a:pt x="441731" y="667016"/>
                    </a:lnTo>
                    <a:lnTo>
                      <a:pt x="449414" y="701332"/>
                    </a:lnTo>
                    <a:lnTo>
                      <a:pt x="472884" y="729068"/>
                    </a:lnTo>
                    <a:lnTo>
                      <a:pt x="512711" y="749617"/>
                    </a:lnTo>
                    <a:lnTo>
                      <a:pt x="569518" y="762381"/>
                    </a:lnTo>
                    <a:lnTo>
                      <a:pt x="643877" y="766762"/>
                    </a:lnTo>
                    <a:lnTo>
                      <a:pt x="714463" y="762533"/>
                    </a:lnTo>
                    <a:lnTo>
                      <a:pt x="771842" y="750379"/>
                    </a:lnTo>
                    <a:lnTo>
                      <a:pt x="787628" y="743610"/>
                    </a:lnTo>
                    <a:lnTo>
                      <a:pt x="816876" y="731088"/>
                    </a:lnTo>
                    <a:lnTo>
                      <a:pt x="850392" y="705446"/>
                    </a:lnTo>
                    <a:lnTo>
                      <a:pt x="873290" y="674268"/>
                    </a:lnTo>
                    <a:lnTo>
                      <a:pt x="886383" y="638340"/>
                    </a:lnTo>
                    <a:lnTo>
                      <a:pt x="890562" y="598462"/>
                    </a:lnTo>
                    <a:lnTo>
                      <a:pt x="883564" y="548030"/>
                    </a:lnTo>
                    <a:lnTo>
                      <a:pt x="863917" y="511213"/>
                    </a:lnTo>
                    <a:lnTo>
                      <a:pt x="833691" y="486029"/>
                    </a:lnTo>
                    <a:lnTo>
                      <a:pt x="794918" y="470484"/>
                    </a:lnTo>
                    <a:lnTo>
                      <a:pt x="749681" y="462610"/>
                    </a:lnTo>
                    <a:lnTo>
                      <a:pt x="700011" y="460425"/>
                    </a:lnTo>
                    <a:lnTo>
                      <a:pt x="594017" y="460425"/>
                    </a:lnTo>
                    <a:lnTo>
                      <a:pt x="572033" y="459587"/>
                    </a:lnTo>
                    <a:lnTo>
                      <a:pt x="558393" y="457085"/>
                    </a:lnTo>
                    <a:lnTo>
                      <a:pt x="551434" y="452907"/>
                    </a:lnTo>
                    <a:lnTo>
                      <a:pt x="549490" y="447065"/>
                    </a:lnTo>
                    <a:lnTo>
                      <a:pt x="552348" y="439216"/>
                    </a:lnTo>
                    <a:lnTo>
                      <a:pt x="561060" y="429031"/>
                    </a:lnTo>
                    <a:lnTo>
                      <a:pt x="575779" y="416509"/>
                    </a:lnTo>
                    <a:lnTo>
                      <a:pt x="596696" y="401650"/>
                    </a:lnTo>
                    <a:lnTo>
                      <a:pt x="611632" y="404266"/>
                    </a:lnTo>
                    <a:lnTo>
                      <a:pt x="628078" y="406552"/>
                    </a:lnTo>
                    <a:lnTo>
                      <a:pt x="645528" y="408165"/>
                    </a:lnTo>
                    <a:lnTo>
                      <a:pt x="663486" y="408774"/>
                    </a:lnTo>
                    <a:lnTo>
                      <a:pt x="711949" y="404177"/>
                    </a:lnTo>
                    <a:lnTo>
                      <a:pt x="719721" y="401650"/>
                    </a:lnTo>
                    <a:lnTo>
                      <a:pt x="753491" y="390664"/>
                    </a:lnTo>
                    <a:lnTo>
                      <a:pt x="762622" y="384721"/>
                    </a:lnTo>
                    <a:lnTo>
                      <a:pt x="787260" y="368693"/>
                    </a:lnTo>
                    <a:lnTo>
                      <a:pt x="812419" y="338721"/>
                    </a:lnTo>
                    <a:lnTo>
                      <a:pt x="828141" y="301167"/>
                    </a:lnTo>
                    <a:lnTo>
                      <a:pt x="833564" y="256489"/>
                    </a:lnTo>
                    <a:lnTo>
                      <a:pt x="829551" y="220802"/>
                    </a:lnTo>
                    <a:lnTo>
                      <a:pt x="818210" y="190804"/>
                    </a:lnTo>
                    <a:lnTo>
                      <a:pt x="800506" y="165811"/>
                    </a:lnTo>
                    <a:lnTo>
                      <a:pt x="777468" y="145161"/>
                    </a:lnTo>
                    <a:lnTo>
                      <a:pt x="776681" y="138087"/>
                    </a:lnTo>
                    <a:lnTo>
                      <a:pt x="776566" y="132702"/>
                    </a:lnTo>
                    <a:lnTo>
                      <a:pt x="776566" y="131800"/>
                    </a:lnTo>
                    <a:lnTo>
                      <a:pt x="776566" y="122008"/>
                    </a:lnTo>
                    <a:lnTo>
                      <a:pt x="780237" y="83388"/>
                    </a:lnTo>
                    <a:lnTo>
                      <a:pt x="789825" y="57454"/>
                    </a:lnTo>
                    <a:lnTo>
                      <a:pt x="803262" y="42875"/>
                    </a:lnTo>
                    <a:lnTo>
                      <a:pt x="818438" y="38303"/>
                    </a:lnTo>
                    <a:lnTo>
                      <a:pt x="828459" y="39776"/>
                    </a:lnTo>
                    <a:lnTo>
                      <a:pt x="835914" y="44094"/>
                    </a:lnTo>
                    <a:lnTo>
                      <a:pt x="840854" y="51066"/>
                    </a:lnTo>
                    <a:lnTo>
                      <a:pt x="843368" y="60553"/>
                    </a:lnTo>
                    <a:lnTo>
                      <a:pt x="822007" y="85496"/>
                    </a:lnTo>
                    <a:lnTo>
                      <a:pt x="828103" y="95072"/>
                    </a:lnTo>
                    <a:lnTo>
                      <a:pt x="838136" y="103974"/>
                    </a:lnTo>
                    <a:lnTo>
                      <a:pt x="851674" y="110540"/>
                    </a:lnTo>
                    <a:lnTo>
                      <a:pt x="868299" y="113106"/>
                    </a:lnTo>
                    <a:lnTo>
                      <a:pt x="888352" y="108788"/>
                    </a:lnTo>
                    <a:lnTo>
                      <a:pt x="903820" y="97294"/>
                    </a:lnTo>
                    <a:lnTo>
                      <a:pt x="913765" y="80797"/>
                    </a:lnTo>
                    <a:lnTo>
                      <a:pt x="917282" y="61455"/>
                    </a:lnTo>
                    <a:close/>
                  </a:path>
                  <a:path w="1295400" h="767080">
                    <a:moveTo>
                      <a:pt x="1294917" y="406133"/>
                    </a:moveTo>
                    <a:lnTo>
                      <a:pt x="1270850" y="402564"/>
                    </a:lnTo>
                    <a:lnTo>
                      <a:pt x="1253248" y="447446"/>
                    </a:lnTo>
                    <a:lnTo>
                      <a:pt x="1226781" y="481050"/>
                    </a:lnTo>
                    <a:lnTo>
                      <a:pt x="1190955" y="502132"/>
                    </a:lnTo>
                    <a:lnTo>
                      <a:pt x="1145298" y="509447"/>
                    </a:lnTo>
                    <a:lnTo>
                      <a:pt x="1098461" y="501573"/>
                    </a:lnTo>
                    <a:lnTo>
                      <a:pt x="1065606" y="478523"/>
                    </a:lnTo>
                    <a:lnTo>
                      <a:pt x="1044689" y="441147"/>
                    </a:lnTo>
                    <a:lnTo>
                      <a:pt x="1033640" y="390321"/>
                    </a:lnTo>
                    <a:lnTo>
                      <a:pt x="1030414" y="326872"/>
                    </a:lnTo>
                    <a:lnTo>
                      <a:pt x="1030414" y="302831"/>
                    </a:lnTo>
                    <a:lnTo>
                      <a:pt x="1294015" y="302831"/>
                    </a:lnTo>
                    <a:lnTo>
                      <a:pt x="1293279" y="278777"/>
                    </a:lnTo>
                    <a:lnTo>
                      <a:pt x="1282890" y="204165"/>
                    </a:lnTo>
                    <a:lnTo>
                      <a:pt x="1265555" y="166827"/>
                    </a:lnTo>
                    <a:lnTo>
                      <a:pt x="1240370" y="137642"/>
                    </a:lnTo>
                    <a:lnTo>
                      <a:pt x="1214412" y="121158"/>
                    </a:lnTo>
                    <a:lnTo>
                      <a:pt x="1207338" y="116662"/>
                    </a:lnTo>
                    <a:lnTo>
                      <a:pt x="1171130" y="105473"/>
                    </a:lnTo>
                    <a:lnTo>
                      <a:pt x="1171130" y="278777"/>
                    </a:lnTo>
                    <a:lnTo>
                      <a:pt x="1030414" y="278777"/>
                    </a:lnTo>
                    <a:lnTo>
                      <a:pt x="1036637" y="204939"/>
                    </a:lnTo>
                    <a:lnTo>
                      <a:pt x="1051458" y="156222"/>
                    </a:lnTo>
                    <a:lnTo>
                      <a:pt x="1075131" y="129387"/>
                    </a:lnTo>
                    <a:lnTo>
                      <a:pt x="1107909" y="121158"/>
                    </a:lnTo>
                    <a:lnTo>
                      <a:pt x="1140574" y="129882"/>
                    </a:lnTo>
                    <a:lnTo>
                      <a:pt x="1160221" y="157556"/>
                    </a:lnTo>
                    <a:lnTo>
                      <a:pt x="1169517" y="206438"/>
                    </a:lnTo>
                    <a:lnTo>
                      <a:pt x="1171130" y="278777"/>
                    </a:lnTo>
                    <a:lnTo>
                      <a:pt x="1171130" y="105473"/>
                    </a:lnTo>
                    <a:lnTo>
                      <a:pt x="1166444" y="104013"/>
                    </a:lnTo>
                    <a:lnTo>
                      <a:pt x="1117701" y="99783"/>
                    </a:lnTo>
                    <a:lnTo>
                      <a:pt x="1072705" y="103022"/>
                    </a:lnTo>
                    <a:lnTo>
                      <a:pt x="1031100" y="112915"/>
                    </a:lnTo>
                    <a:lnTo>
                      <a:pt x="993698" y="129641"/>
                    </a:lnTo>
                    <a:lnTo>
                      <a:pt x="961288" y="153441"/>
                    </a:lnTo>
                    <a:lnTo>
                      <a:pt x="934694" y="184492"/>
                    </a:lnTo>
                    <a:lnTo>
                      <a:pt x="914692" y="223012"/>
                    </a:lnTo>
                    <a:lnTo>
                      <a:pt x="902106" y="269214"/>
                    </a:lnTo>
                    <a:lnTo>
                      <a:pt x="897724" y="323316"/>
                    </a:lnTo>
                    <a:lnTo>
                      <a:pt x="900887" y="369760"/>
                    </a:lnTo>
                    <a:lnTo>
                      <a:pt x="910463" y="411886"/>
                    </a:lnTo>
                    <a:lnTo>
                      <a:pt x="926604" y="449097"/>
                    </a:lnTo>
                    <a:lnTo>
                      <a:pt x="949490" y="480834"/>
                    </a:lnTo>
                    <a:lnTo>
                      <a:pt x="979258" y="506514"/>
                    </a:lnTo>
                    <a:lnTo>
                      <a:pt x="1016063" y="525564"/>
                    </a:lnTo>
                    <a:lnTo>
                      <a:pt x="1060069" y="537413"/>
                    </a:lnTo>
                    <a:lnTo>
                      <a:pt x="1111440" y="541489"/>
                    </a:lnTo>
                    <a:lnTo>
                      <a:pt x="1174991" y="534593"/>
                    </a:lnTo>
                    <a:lnTo>
                      <a:pt x="1222844" y="515391"/>
                    </a:lnTo>
                    <a:lnTo>
                      <a:pt x="1229829" y="509447"/>
                    </a:lnTo>
                    <a:lnTo>
                      <a:pt x="1257274" y="486092"/>
                    </a:lnTo>
                    <a:lnTo>
                      <a:pt x="1280541" y="448932"/>
                    </a:lnTo>
                    <a:lnTo>
                      <a:pt x="1294917" y="406133"/>
                    </a:lnTo>
                    <a:close/>
                  </a:path>
                </a:pathLst>
              </a:custGeom>
              <a:solidFill>
                <a:srgbClr val="1D70B7"/>
              </a:solidFill>
            </p:spPr>
            <p:txBody>
              <a:bodyPr wrap="square" lIns="0" tIns="0" rIns="0" bIns="0" rtlCol="0"/>
              <a:lstStyle/>
              <a:p>
                <a:endParaRPr sz="1092"/>
              </a:p>
            </p:txBody>
          </p:sp>
        </p:grpSp>
        <p:grpSp>
          <p:nvGrpSpPr>
            <p:cNvPr id="22" name="object 22"/>
            <p:cNvGrpSpPr/>
            <p:nvPr/>
          </p:nvGrpSpPr>
          <p:grpSpPr>
            <a:xfrm>
              <a:off x="9549799" y="1034908"/>
              <a:ext cx="855344" cy="1119505"/>
              <a:chOff x="9549799" y="1034908"/>
              <a:chExt cx="855344" cy="1119505"/>
            </a:xfrm>
          </p:grpSpPr>
          <p:sp>
            <p:nvSpPr>
              <p:cNvPr id="23" name="object 23"/>
              <p:cNvSpPr/>
              <p:nvPr/>
            </p:nvSpPr>
            <p:spPr>
              <a:xfrm>
                <a:off x="9549799" y="1104576"/>
                <a:ext cx="652145" cy="1049655"/>
              </a:xfrm>
              <a:custGeom>
                <a:avLst/>
                <a:gdLst/>
                <a:ahLst/>
                <a:cxnLst/>
                <a:rect l="l" t="t" r="r" b="b"/>
                <a:pathLst>
                  <a:path w="652145" h="1049655">
                    <a:moveTo>
                      <a:pt x="466020" y="0"/>
                    </a:moveTo>
                    <a:lnTo>
                      <a:pt x="427062" y="1343"/>
                    </a:lnTo>
                    <a:lnTo>
                      <a:pt x="384305" y="5873"/>
                    </a:lnTo>
                    <a:lnTo>
                      <a:pt x="338917" y="14564"/>
                    </a:lnTo>
                    <a:lnTo>
                      <a:pt x="338090" y="15108"/>
                    </a:lnTo>
                    <a:lnTo>
                      <a:pt x="289743" y="34109"/>
                    </a:lnTo>
                    <a:lnTo>
                      <a:pt x="245342" y="58985"/>
                    </a:lnTo>
                    <a:lnTo>
                      <a:pt x="204913" y="89493"/>
                    </a:lnTo>
                    <a:lnTo>
                      <a:pt x="169027" y="125115"/>
                    </a:lnTo>
                    <a:lnTo>
                      <a:pt x="138254" y="165331"/>
                    </a:lnTo>
                    <a:lnTo>
                      <a:pt x="113165" y="209626"/>
                    </a:lnTo>
                    <a:lnTo>
                      <a:pt x="112610" y="209898"/>
                    </a:lnTo>
                    <a:lnTo>
                      <a:pt x="101226" y="245576"/>
                    </a:lnTo>
                    <a:lnTo>
                      <a:pt x="93065" y="284075"/>
                    </a:lnTo>
                    <a:lnTo>
                      <a:pt x="88035" y="326377"/>
                    </a:lnTo>
                    <a:lnTo>
                      <a:pt x="85842" y="384539"/>
                    </a:lnTo>
                    <a:lnTo>
                      <a:pt x="84363" y="396336"/>
                    </a:lnTo>
                    <a:lnTo>
                      <a:pt x="81807" y="407927"/>
                    </a:lnTo>
                    <a:lnTo>
                      <a:pt x="78098" y="419211"/>
                    </a:lnTo>
                    <a:lnTo>
                      <a:pt x="74810" y="426886"/>
                    </a:lnTo>
                    <a:lnTo>
                      <a:pt x="1933" y="573730"/>
                    </a:lnTo>
                    <a:lnTo>
                      <a:pt x="0" y="582335"/>
                    </a:lnTo>
                    <a:lnTo>
                      <a:pt x="2307" y="590375"/>
                    </a:lnTo>
                    <a:lnTo>
                      <a:pt x="8058" y="596460"/>
                    </a:lnTo>
                    <a:lnTo>
                      <a:pt x="16456" y="599206"/>
                    </a:lnTo>
                    <a:lnTo>
                      <a:pt x="69334" y="602766"/>
                    </a:lnTo>
                    <a:lnTo>
                      <a:pt x="69062" y="764687"/>
                    </a:lnTo>
                    <a:lnTo>
                      <a:pt x="73980" y="801356"/>
                    </a:lnTo>
                    <a:lnTo>
                      <a:pt x="92410" y="831807"/>
                    </a:lnTo>
                    <a:lnTo>
                      <a:pt x="121221" y="852601"/>
                    </a:lnTo>
                    <a:lnTo>
                      <a:pt x="157279" y="860297"/>
                    </a:lnTo>
                    <a:lnTo>
                      <a:pt x="225214" y="860025"/>
                    </a:lnTo>
                    <a:lnTo>
                      <a:pt x="257762" y="876000"/>
                    </a:lnTo>
                    <a:lnTo>
                      <a:pt x="283606" y="915298"/>
                    </a:lnTo>
                    <a:lnTo>
                      <a:pt x="302926" y="964974"/>
                    </a:lnTo>
                    <a:lnTo>
                      <a:pt x="315902" y="1012083"/>
                    </a:lnTo>
                    <a:lnTo>
                      <a:pt x="346896" y="994002"/>
                    </a:lnTo>
                    <a:lnTo>
                      <a:pt x="380763" y="980674"/>
                    </a:lnTo>
                    <a:lnTo>
                      <a:pt x="416992" y="972434"/>
                    </a:lnTo>
                    <a:lnTo>
                      <a:pt x="455071" y="969613"/>
                    </a:lnTo>
                    <a:lnTo>
                      <a:pt x="507718" y="975101"/>
                    </a:lnTo>
                    <a:lnTo>
                      <a:pt x="556307" y="990914"/>
                    </a:lnTo>
                    <a:lnTo>
                      <a:pt x="599554" y="1016075"/>
                    </a:lnTo>
                    <a:lnTo>
                      <a:pt x="636175" y="1049611"/>
                    </a:lnTo>
                    <a:lnTo>
                      <a:pt x="640280" y="1049611"/>
                    </a:lnTo>
                    <a:lnTo>
                      <a:pt x="638261" y="1019748"/>
                    </a:lnTo>
                    <a:lnTo>
                      <a:pt x="636931" y="986504"/>
                    </a:lnTo>
                    <a:lnTo>
                      <a:pt x="636447" y="944682"/>
                    </a:lnTo>
                    <a:lnTo>
                      <a:pt x="635231" y="913127"/>
                    </a:lnTo>
                    <a:lnTo>
                      <a:pt x="624887" y="851143"/>
                    </a:lnTo>
                    <a:lnTo>
                      <a:pt x="603143" y="792510"/>
                    </a:lnTo>
                    <a:lnTo>
                      <a:pt x="571235" y="749773"/>
                    </a:lnTo>
                    <a:lnTo>
                      <a:pt x="551790" y="743044"/>
                    </a:lnTo>
                    <a:lnTo>
                      <a:pt x="496713" y="743316"/>
                    </a:lnTo>
                    <a:lnTo>
                      <a:pt x="467512" y="737101"/>
                    </a:lnTo>
                    <a:lnTo>
                      <a:pt x="444117" y="720305"/>
                    </a:lnTo>
                    <a:lnTo>
                      <a:pt x="429146" y="695701"/>
                    </a:lnTo>
                    <a:lnTo>
                      <a:pt x="425218" y="666062"/>
                    </a:lnTo>
                    <a:lnTo>
                      <a:pt x="425490" y="534548"/>
                    </a:lnTo>
                    <a:lnTo>
                      <a:pt x="382476" y="531543"/>
                    </a:lnTo>
                    <a:lnTo>
                      <a:pt x="375704" y="529369"/>
                    </a:lnTo>
                    <a:lnTo>
                      <a:pt x="371038" y="524450"/>
                    </a:lnTo>
                    <a:lnTo>
                      <a:pt x="369146" y="517939"/>
                    </a:lnTo>
                    <a:lnTo>
                      <a:pt x="370696" y="510988"/>
                    </a:lnTo>
                    <a:lnTo>
                      <a:pt x="429867" y="391819"/>
                    </a:lnTo>
                    <a:lnTo>
                      <a:pt x="431522" y="387704"/>
                    </a:lnTo>
                    <a:lnTo>
                      <a:pt x="440595" y="310404"/>
                    </a:lnTo>
                    <a:lnTo>
                      <a:pt x="444702" y="276065"/>
                    </a:lnTo>
                    <a:lnTo>
                      <a:pt x="451325" y="244806"/>
                    </a:lnTo>
                    <a:lnTo>
                      <a:pt x="460285" y="216474"/>
                    </a:lnTo>
                    <a:lnTo>
                      <a:pt x="460557" y="216202"/>
                    </a:lnTo>
                    <a:lnTo>
                      <a:pt x="460557" y="215929"/>
                    </a:lnTo>
                    <a:lnTo>
                      <a:pt x="485848" y="172972"/>
                    </a:lnTo>
                    <a:lnTo>
                      <a:pt x="517325" y="135153"/>
                    </a:lnTo>
                    <a:lnTo>
                      <a:pt x="554483" y="102922"/>
                    </a:lnTo>
                    <a:lnTo>
                      <a:pt x="596547" y="77004"/>
                    </a:lnTo>
                    <a:lnTo>
                      <a:pt x="644112" y="57578"/>
                    </a:lnTo>
                    <a:lnTo>
                      <a:pt x="649599" y="56751"/>
                    </a:lnTo>
                    <a:lnTo>
                      <a:pt x="652059" y="56206"/>
                    </a:lnTo>
                    <a:lnTo>
                      <a:pt x="604698" y="30417"/>
                    </a:lnTo>
                    <a:lnTo>
                      <a:pt x="553434" y="11820"/>
                    </a:lnTo>
                    <a:lnTo>
                      <a:pt x="513402" y="2771"/>
                    </a:lnTo>
                    <a:lnTo>
                      <a:pt x="499740" y="868"/>
                    </a:lnTo>
                    <a:lnTo>
                      <a:pt x="466020" y="0"/>
                    </a:lnTo>
                    <a:close/>
                  </a:path>
                </a:pathLst>
              </a:custGeom>
              <a:solidFill>
                <a:srgbClr val="E84E1B"/>
              </a:solidFill>
            </p:spPr>
            <p:txBody>
              <a:bodyPr wrap="square" lIns="0" tIns="0" rIns="0" bIns="0" rtlCol="0"/>
              <a:lstStyle/>
              <a:p>
                <a:endParaRPr sz="1092"/>
              </a:p>
            </p:txBody>
          </p:sp>
          <p:pic>
            <p:nvPicPr>
              <p:cNvPr id="24" name="object 24"/>
              <p:cNvPicPr/>
              <p:nvPr/>
            </p:nvPicPr>
            <p:blipFill>
              <a:blip r:embed="rId8" cstate="print"/>
              <a:stretch>
                <a:fillRect/>
              </a:stretch>
            </p:blipFill>
            <p:spPr>
              <a:xfrm>
                <a:off x="10089813" y="1034908"/>
                <a:ext cx="315195" cy="392783"/>
              </a:xfrm>
              <a:prstGeom prst="rect">
                <a:avLst/>
              </a:prstGeom>
            </p:spPr>
          </p:pic>
        </p:grpSp>
      </p:grpSp>
      <p:sp>
        <p:nvSpPr>
          <p:cNvPr id="27" name="object 25"/>
          <p:cNvSpPr txBox="1"/>
          <p:nvPr userDrawn="1"/>
        </p:nvSpPr>
        <p:spPr>
          <a:xfrm>
            <a:off x="5286101" y="5584104"/>
            <a:ext cx="1605832" cy="187402"/>
          </a:xfrm>
          <a:prstGeom prst="rect">
            <a:avLst/>
          </a:prstGeom>
        </p:spPr>
        <p:txBody>
          <a:bodyPr vert="horz" wrap="square" lIns="0" tIns="10012" rIns="0" bIns="0" rtlCol="0">
            <a:spAutoFit/>
          </a:bodyPr>
          <a:lstStyle/>
          <a:p>
            <a:pPr marL="7701">
              <a:lnSpc>
                <a:spcPct val="100000"/>
              </a:lnSpc>
              <a:spcBef>
                <a:spcPts val="79"/>
              </a:spcBef>
            </a:pPr>
            <a:r>
              <a:rPr sz="1152" b="1" dirty="0">
                <a:solidFill>
                  <a:srgbClr val="1D70B7"/>
                </a:solidFill>
                <a:latin typeface="Century Gothic"/>
                <a:cs typeface="Century Gothic"/>
              </a:rPr>
              <a:t>Follow</a:t>
            </a:r>
            <a:r>
              <a:rPr sz="1152" b="1" spc="30" dirty="0">
                <a:solidFill>
                  <a:srgbClr val="1D70B7"/>
                </a:solidFill>
                <a:latin typeface="Century Gothic"/>
                <a:cs typeface="Century Gothic"/>
              </a:rPr>
              <a:t> </a:t>
            </a:r>
            <a:r>
              <a:rPr sz="1152" b="1" dirty="0">
                <a:solidFill>
                  <a:srgbClr val="1D70B7"/>
                </a:solidFill>
                <a:latin typeface="Century Gothic"/>
                <a:cs typeface="Century Gothic"/>
              </a:rPr>
              <a:t>us</a:t>
            </a:r>
            <a:r>
              <a:rPr sz="1152" b="1" spc="30" dirty="0">
                <a:solidFill>
                  <a:srgbClr val="1D70B7"/>
                </a:solidFill>
                <a:latin typeface="Century Gothic"/>
                <a:cs typeface="Century Gothic"/>
              </a:rPr>
              <a:t> </a:t>
            </a:r>
            <a:r>
              <a:rPr sz="1152" dirty="0">
                <a:solidFill>
                  <a:srgbClr val="1D70B7"/>
                </a:solidFill>
                <a:latin typeface="Times New Roman"/>
                <a:cs typeface="Times New Roman"/>
              </a:rPr>
              <a:t>in</a:t>
            </a:r>
            <a:r>
              <a:rPr sz="1152" spc="27" dirty="0">
                <a:solidFill>
                  <a:srgbClr val="1D70B7"/>
                </a:solidFill>
                <a:latin typeface="Times New Roman"/>
                <a:cs typeface="Times New Roman"/>
              </a:rPr>
              <a:t> </a:t>
            </a:r>
            <a:r>
              <a:rPr sz="1152" dirty="0">
                <a:solidFill>
                  <a:srgbClr val="1D70B7"/>
                </a:solidFill>
                <a:latin typeface="Times New Roman"/>
                <a:cs typeface="Times New Roman"/>
              </a:rPr>
              <a:t>social</a:t>
            </a:r>
            <a:r>
              <a:rPr sz="1152" spc="30" dirty="0">
                <a:solidFill>
                  <a:srgbClr val="1D70B7"/>
                </a:solidFill>
                <a:latin typeface="Times New Roman"/>
                <a:cs typeface="Times New Roman"/>
              </a:rPr>
              <a:t> </a:t>
            </a:r>
            <a:r>
              <a:rPr sz="1152" spc="-6" dirty="0">
                <a:solidFill>
                  <a:srgbClr val="1D70B7"/>
                </a:solidFill>
                <a:latin typeface="Times New Roman"/>
                <a:cs typeface="Times New Roman"/>
              </a:rPr>
              <a:t>media</a:t>
            </a:r>
            <a:endParaRPr sz="1152" dirty="0">
              <a:latin typeface="Times New Roman"/>
              <a:cs typeface="Times New Roman"/>
            </a:endParaRPr>
          </a:p>
        </p:txBody>
      </p:sp>
      <p:grpSp>
        <p:nvGrpSpPr>
          <p:cNvPr id="28" name="object 26"/>
          <p:cNvGrpSpPr/>
          <p:nvPr userDrawn="1"/>
        </p:nvGrpSpPr>
        <p:grpSpPr>
          <a:xfrm>
            <a:off x="5293644" y="5430861"/>
            <a:ext cx="1593894" cy="142474"/>
            <a:chOff x="8728997" y="8955892"/>
            <a:chExt cx="2628265" cy="234950"/>
          </a:xfrm>
        </p:grpSpPr>
        <p:sp>
          <p:nvSpPr>
            <p:cNvPr id="29" name="object 27"/>
            <p:cNvSpPr/>
            <p:nvPr/>
          </p:nvSpPr>
          <p:spPr>
            <a:xfrm>
              <a:off x="8728990" y="9006160"/>
              <a:ext cx="1039494" cy="136525"/>
            </a:xfrm>
            <a:custGeom>
              <a:avLst/>
              <a:gdLst/>
              <a:ahLst/>
              <a:cxnLst/>
              <a:rect l="l" t="t" r="r" b="b"/>
              <a:pathLst>
                <a:path w="1039495" h="136525">
                  <a:moveTo>
                    <a:pt x="686117" y="1981"/>
                  </a:moveTo>
                  <a:lnTo>
                    <a:pt x="652119" y="1981"/>
                  </a:lnTo>
                  <a:lnTo>
                    <a:pt x="619848" y="91643"/>
                  </a:lnTo>
                  <a:lnTo>
                    <a:pt x="588314" y="1981"/>
                  </a:lnTo>
                  <a:lnTo>
                    <a:pt x="555790" y="1981"/>
                  </a:lnTo>
                  <a:lnTo>
                    <a:pt x="523265" y="91643"/>
                  </a:lnTo>
                  <a:lnTo>
                    <a:pt x="491985" y="1981"/>
                  </a:lnTo>
                  <a:lnTo>
                    <a:pt x="458241" y="1981"/>
                  </a:lnTo>
                  <a:lnTo>
                    <a:pt x="455764" y="1981"/>
                  </a:lnTo>
                  <a:lnTo>
                    <a:pt x="424243" y="1981"/>
                  </a:lnTo>
                  <a:lnTo>
                    <a:pt x="391972" y="91643"/>
                  </a:lnTo>
                  <a:lnTo>
                    <a:pt x="360438" y="1981"/>
                  </a:lnTo>
                  <a:lnTo>
                    <a:pt x="327914" y="1981"/>
                  </a:lnTo>
                  <a:lnTo>
                    <a:pt x="295389" y="91643"/>
                  </a:lnTo>
                  <a:lnTo>
                    <a:pt x="264109" y="1981"/>
                  </a:lnTo>
                  <a:lnTo>
                    <a:pt x="230365" y="1981"/>
                  </a:lnTo>
                  <a:lnTo>
                    <a:pt x="227888" y="1981"/>
                  </a:lnTo>
                  <a:lnTo>
                    <a:pt x="196367" y="1981"/>
                  </a:lnTo>
                  <a:lnTo>
                    <a:pt x="164096" y="91643"/>
                  </a:lnTo>
                  <a:lnTo>
                    <a:pt x="132549" y="1981"/>
                  </a:lnTo>
                  <a:lnTo>
                    <a:pt x="100025" y="1981"/>
                  </a:lnTo>
                  <a:lnTo>
                    <a:pt x="67513" y="91643"/>
                  </a:lnTo>
                  <a:lnTo>
                    <a:pt x="36220" y="1981"/>
                  </a:lnTo>
                  <a:lnTo>
                    <a:pt x="0" y="1981"/>
                  </a:lnTo>
                  <a:lnTo>
                    <a:pt x="47790" y="134518"/>
                  </a:lnTo>
                  <a:lnTo>
                    <a:pt x="84747" y="134518"/>
                  </a:lnTo>
                  <a:lnTo>
                    <a:pt x="115544" y="52235"/>
                  </a:lnTo>
                  <a:lnTo>
                    <a:pt x="145364" y="134518"/>
                  </a:lnTo>
                  <a:lnTo>
                    <a:pt x="182308" y="134518"/>
                  </a:lnTo>
                  <a:lnTo>
                    <a:pt x="229120" y="5410"/>
                  </a:lnTo>
                  <a:lnTo>
                    <a:pt x="275678" y="134518"/>
                  </a:lnTo>
                  <a:lnTo>
                    <a:pt x="312635" y="134518"/>
                  </a:lnTo>
                  <a:lnTo>
                    <a:pt x="343433" y="52235"/>
                  </a:lnTo>
                  <a:lnTo>
                    <a:pt x="373240" y="134518"/>
                  </a:lnTo>
                  <a:lnTo>
                    <a:pt x="410197" y="134518"/>
                  </a:lnTo>
                  <a:lnTo>
                    <a:pt x="456996" y="5410"/>
                  </a:lnTo>
                  <a:lnTo>
                    <a:pt x="503555" y="134518"/>
                  </a:lnTo>
                  <a:lnTo>
                    <a:pt x="540512" y="134518"/>
                  </a:lnTo>
                  <a:lnTo>
                    <a:pt x="571309" y="52235"/>
                  </a:lnTo>
                  <a:lnTo>
                    <a:pt x="601116" y="134518"/>
                  </a:lnTo>
                  <a:lnTo>
                    <a:pt x="638073" y="134518"/>
                  </a:lnTo>
                  <a:lnTo>
                    <a:pt x="686117" y="1981"/>
                  </a:lnTo>
                  <a:close/>
                </a:path>
                <a:path w="1039495" h="136525">
                  <a:moveTo>
                    <a:pt x="734631" y="112344"/>
                  </a:moveTo>
                  <a:lnTo>
                    <a:pt x="732777" y="102628"/>
                  </a:lnTo>
                  <a:lnTo>
                    <a:pt x="727684" y="95161"/>
                  </a:lnTo>
                  <a:lnTo>
                    <a:pt x="720090" y="90385"/>
                  </a:lnTo>
                  <a:lnTo>
                    <a:pt x="710742" y="88696"/>
                  </a:lnTo>
                  <a:lnTo>
                    <a:pt x="701395" y="90385"/>
                  </a:lnTo>
                  <a:lnTo>
                    <a:pt x="693801" y="95161"/>
                  </a:lnTo>
                  <a:lnTo>
                    <a:pt x="688708" y="102628"/>
                  </a:lnTo>
                  <a:lnTo>
                    <a:pt x="686841" y="112344"/>
                  </a:lnTo>
                  <a:lnTo>
                    <a:pt x="688708" y="122047"/>
                  </a:lnTo>
                  <a:lnTo>
                    <a:pt x="693801" y="129692"/>
                  </a:lnTo>
                  <a:lnTo>
                    <a:pt x="701395" y="134696"/>
                  </a:lnTo>
                  <a:lnTo>
                    <a:pt x="710742" y="136499"/>
                  </a:lnTo>
                  <a:lnTo>
                    <a:pt x="720090" y="134696"/>
                  </a:lnTo>
                  <a:lnTo>
                    <a:pt x="727684" y="129692"/>
                  </a:lnTo>
                  <a:lnTo>
                    <a:pt x="732777" y="122047"/>
                  </a:lnTo>
                  <a:lnTo>
                    <a:pt x="734631" y="112344"/>
                  </a:lnTo>
                  <a:close/>
                </a:path>
                <a:path w="1039495" h="136525">
                  <a:moveTo>
                    <a:pt x="882459" y="33756"/>
                  </a:moveTo>
                  <a:lnTo>
                    <a:pt x="873036" y="19329"/>
                  </a:lnTo>
                  <a:lnTo>
                    <a:pt x="859612" y="8750"/>
                  </a:lnTo>
                  <a:lnTo>
                    <a:pt x="842759" y="2222"/>
                  </a:lnTo>
                  <a:lnTo>
                    <a:pt x="823087" y="0"/>
                  </a:lnTo>
                  <a:lnTo>
                    <a:pt x="793343" y="5054"/>
                  </a:lnTo>
                  <a:lnTo>
                    <a:pt x="769962" y="19151"/>
                  </a:lnTo>
                  <a:lnTo>
                    <a:pt x="754659" y="40741"/>
                  </a:lnTo>
                  <a:lnTo>
                    <a:pt x="749173" y="68249"/>
                  </a:lnTo>
                  <a:lnTo>
                    <a:pt x="754659" y="95745"/>
                  </a:lnTo>
                  <a:lnTo>
                    <a:pt x="769962" y="117335"/>
                  </a:lnTo>
                  <a:lnTo>
                    <a:pt x="793343" y="131445"/>
                  </a:lnTo>
                  <a:lnTo>
                    <a:pt x="823087" y="136499"/>
                  </a:lnTo>
                  <a:lnTo>
                    <a:pt x="842759" y="134239"/>
                  </a:lnTo>
                  <a:lnTo>
                    <a:pt x="859612" y="127685"/>
                  </a:lnTo>
                  <a:lnTo>
                    <a:pt x="873036" y="117157"/>
                  </a:lnTo>
                  <a:lnTo>
                    <a:pt x="882459" y="102984"/>
                  </a:lnTo>
                  <a:lnTo>
                    <a:pt x="852639" y="86728"/>
                  </a:lnTo>
                  <a:lnTo>
                    <a:pt x="846670" y="94983"/>
                  </a:lnTo>
                  <a:lnTo>
                    <a:pt x="839584" y="100647"/>
                  </a:lnTo>
                  <a:lnTo>
                    <a:pt x="831583" y="103911"/>
                  </a:lnTo>
                  <a:lnTo>
                    <a:pt x="822833" y="104952"/>
                  </a:lnTo>
                  <a:lnTo>
                    <a:pt x="809193" y="102476"/>
                  </a:lnTo>
                  <a:lnTo>
                    <a:pt x="798169" y="95288"/>
                  </a:lnTo>
                  <a:lnTo>
                    <a:pt x="790790" y="83756"/>
                  </a:lnTo>
                  <a:lnTo>
                    <a:pt x="788098" y="68249"/>
                  </a:lnTo>
                  <a:lnTo>
                    <a:pt x="790790" y="52743"/>
                  </a:lnTo>
                  <a:lnTo>
                    <a:pt x="798169" y="41211"/>
                  </a:lnTo>
                  <a:lnTo>
                    <a:pt x="809193" y="34010"/>
                  </a:lnTo>
                  <a:lnTo>
                    <a:pt x="822833" y="31534"/>
                  </a:lnTo>
                  <a:lnTo>
                    <a:pt x="831583" y="32613"/>
                  </a:lnTo>
                  <a:lnTo>
                    <a:pt x="839584" y="35941"/>
                  </a:lnTo>
                  <a:lnTo>
                    <a:pt x="846670" y="41617"/>
                  </a:lnTo>
                  <a:lnTo>
                    <a:pt x="852639" y="49771"/>
                  </a:lnTo>
                  <a:lnTo>
                    <a:pt x="882459" y="33756"/>
                  </a:lnTo>
                  <a:close/>
                </a:path>
                <a:path w="1039495" h="136525">
                  <a:moveTo>
                    <a:pt x="1038885" y="68249"/>
                  </a:moveTo>
                  <a:lnTo>
                    <a:pt x="1033462" y="40741"/>
                  </a:lnTo>
                  <a:lnTo>
                    <a:pt x="1027010" y="31534"/>
                  </a:lnTo>
                  <a:lnTo>
                    <a:pt x="1018349" y="19151"/>
                  </a:lnTo>
                  <a:lnTo>
                    <a:pt x="999972" y="7899"/>
                  </a:lnTo>
                  <a:lnTo>
                    <a:pt x="999972" y="68249"/>
                  </a:lnTo>
                  <a:lnTo>
                    <a:pt x="997394" y="83642"/>
                  </a:lnTo>
                  <a:lnTo>
                    <a:pt x="990295" y="95199"/>
                  </a:lnTo>
                  <a:lnTo>
                    <a:pt x="979589" y="102438"/>
                  </a:lnTo>
                  <a:lnTo>
                    <a:pt x="966216" y="104952"/>
                  </a:lnTo>
                  <a:lnTo>
                    <a:pt x="952792" y="102438"/>
                  </a:lnTo>
                  <a:lnTo>
                    <a:pt x="942009" y="95199"/>
                  </a:lnTo>
                  <a:lnTo>
                    <a:pt x="934821" y="83642"/>
                  </a:lnTo>
                  <a:lnTo>
                    <a:pt x="932218" y="68249"/>
                  </a:lnTo>
                  <a:lnTo>
                    <a:pt x="934821" y="52844"/>
                  </a:lnTo>
                  <a:lnTo>
                    <a:pt x="942009" y="41300"/>
                  </a:lnTo>
                  <a:lnTo>
                    <a:pt x="952792" y="34048"/>
                  </a:lnTo>
                  <a:lnTo>
                    <a:pt x="966216" y="31534"/>
                  </a:lnTo>
                  <a:lnTo>
                    <a:pt x="979589" y="34048"/>
                  </a:lnTo>
                  <a:lnTo>
                    <a:pt x="990295" y="41300"/>
                  </a:lnTo>
                  <a:lnTo>
                    <a:pt x="997394" y="52844"/>
                  </a:lnTo>
                  <a:lnTo>
                    <a:pt x="999972" y="68249"/>
                  </a:lnTo>
                  <a:lnTo>
                    <a:pt x="999972" y="7899"/>
                  </a:lnTo>
                  <a:lnTo>
                    <a:pt x="995349" y="5054"/>
                  </a:lnTo>
                  <a:lnTo>
                    <a:pt x="966216" y="0"/>
                  </a:lnTo>
                  <a:lnTo>
                    <a:pt x="937044" y="5054"/>
                  </a:lnTo>
                  <a:lnTo>
                    <a:pt x="913955" y="19151"/>
                  </a:lnTo>
                  <a:lnTo>
                    <a:pt x="898766" y="40741"/>
                  </a:lnTo>
                  <a:lnTo>
                    <a:pt x="893292" y="68249"/>
                  </a:lnTo>
                  <a:lnTo>
                    <a:pt x="898766" y="95745"/>
                  </a:lnTo>
                  <a:lnTo>
                    <a:pt x="913955" y="117335"/>
                  </a:lnTo>
                  <a:lnTo>
                    <a:pt x="937044" y="131445"/>
                  </a:lnTo>
                  <a:lnTo>
                    <a:pt x="966216" y="136499"/>
                  </a:lnTo>
                  <a:lnTo>
                    <a:pt x="995349" y="131445"/>
                  </a:lnTo>
                  <a:lnTo>
                    <a:pt x="1018349" y="117335"/>
                  </a:lnTo>
                  <a:lnTo>
                    <a:pt x="1027010" y="104952"/>
                  </a:lnTo>
                  <a:lnTo>
                    <a:pt x="1033462" y="95745"/>
                  </a:lnTo>
                  <a:lnTo>
                    <a:pt x="1038885" y="68249"/>
                  </a:lnTo>
                  <a:close/>
                </a:path>
              </a:pathLst>
            </a:custGeom>
            <a:solidFill>
              <a:srgbClr val="E84E1B"/>
            </a:solidFill>
          </p:spPr>
          <p:txBody>
            <a:bodyPr wrap="square" lIns="0" tIns="0" rIns="0" bIns="0" rtlCol="0"/>
            <a:lstStyle/>
            <a:p>
              <a:endParaRPr sz="1092"/>
            </a:p>
          </p:txBody>
        </p:sp>
        <p:pic>
          <p:nvPicPr>
            <p:cNvPr id="30" name="object 28"/>
            <p:cNvPicPr/>
            <p:nvPr/>
          </p:nvPicPr>
          <p:blipFill>
            <a:blip r:embed="rId9" cstate="print"/>
            <a:stretch>
              <a:fillRect/>
            </a:stretch>
          </p:blipFill>
          <p:spPr>
            <a:xfrm>
              <a:off x="9793507" y="8955892"/>
              <a:ext cx="488036" cy="186757"/>
            </a:xfrm>
            <a:prstGeom prst="rect">
              <a:avLst/>
            </a:prstGeom>
          </p:spPr>
        </p:pic>
        <p:pic>
          <p:nvPicPr>
            <p:cNvPr id="31" name="object 29"/>
            <p:cNvPicPr/>
            <p:nvPr/>
          </p:nvPicPr>
          <p:blipFill>
            <a:blip r:embed="rId10" cstate="print"/>
            <a:stretch>
              <a:fillRect/>
            </a:stretch>
          </p:blipFill>
          <p:spPr>
            <a:xfrm>
              <a:off x="10307159" y="8978800"/>
              <a:ext cx="334063" cy="163848"/>
            </a:xfrm>
            <a:prstGeom prst="rect">
              <a:avLst/>
            </a:prstGeom>
          </p:spPr>
        </p:pic>
        <p:pic>
          <p:nvPicPr>
            <p:cNvPr id="32" name="object 30"/>
            <p:cNvPicPr/>
            <p:nvPr/>
          </p:nvPicPr>
          <p:blipFill>
            <a:blip r:embed="rId11" cstate="print"/>
            <a:stretch>
              <a:fillRect/>
            </a:stretch>
          </p:blipFill>
          <p:spPr>
            <a:xfrm>
              <a:off x="10667572" y="9006158"/>
              <a:ext cx="146592" cy="184277"/>
            </a:xfrm>
            <a:prstGeom prst="rect">
              <a:avLst/>
            </a:prstGeom>
          </p:spPr>
        </p:pic>
        <p:pic>
          <p:nvPicPr>
            <p:cNvPr id="33" name="object 31"/>
            <p:cNvPicPr/>
            <p:nvPr/>
          </p:nvPicPr>
          <p:blipFill>
            <a:blip r:embed="rId12" cstate="print"/>
            <a:stretch>
              <a:fillRect/>
            </a:stretch>
          </p:blipFill>
          <p:spPr>
            <a:xfrm>
              <a:off x="10840030" y="9006157"/>
              <a:ext cx="357954" cy="136492"/>
            </a:xfrm>
            <a:prstGeom prst="rect">
              <a:avLst/>
            </a:prstGeom>
          </p:spPr>
        </p:pic>
        <p:pic>
          <p:nvPicPr>
            <p:cNvPr id="34" name="object 32"/>
            <p:cNvPicPr/>
            <p:nvPr/>
          </p:nvPicPr>
          <p:blipFill>
            <a:blip r:embed="rId13" cstate="print"/>
            <a:stretch>
              <a:fillRect/>
            </a:stretch>
          </p:blipFill>
          <p:spPr>
            <a:xfrm>
              <a:off x="11222858" y="9008130"/>
              <a:ext cx="134278" cy="134519"/>
            </a:xfrm>
            <a:prstGeom prst="rect">
              <a:avLst/>
            </a:prstGeom>
          </p:spPr>
        </p:pic>
      </p:grpSp>
      <p:grpSp>
        <p:nvGrpSpPr>
          <p:cNvPr id="35" name="object 33"/>
          <p:cNvGrpSpPr/>
          <p:nvPr userDrawn="1"/>
        </p:nvGrpSpPr>
        <p:grpSpPr>
          <a:xfrm>
            <a:off x="5857875" y="4704004"/>
            <a:ext cx="476358" cy="476325"/>
            <a:chOff x="9659391" y="7757250"/>
            <a:chExt cx="785495" cy="785495"/>
          </a:xfrm>
        </p:grpSpPr>
        <p:sp>
          <p:nvSpPr>
            <p:cNvPr id="36" name="object 34"/>
            <p:cNvSpPr/>
            <p:nvPr/>
          </p:nvSpPr>
          <p:spPr>
            <a:xfrm>
              <a:off x="9659391" y="7757254"/>
              <a:ext cx="785495" cy="157480"/>
            </a:xfrm>
            <a:custGeom>
              <a:avLst/>
              <a:gdLst/>
              <a:ahLst/>
              <a:cxnLst/>
              <a:rect l="l" t="t" r="r" b="b"/>
              <a:pathLst>
                <a:path w="785495" h="157479">
                  <a:moveTo>
                    <a:pt x="157060" y="62826"/>
                  </a:moveTo>
                  <a:lnTo>
                    <a:pt x="125641" y="62826"/>
                  </a:lnTo>
                  <a:lnTo>
                    <a:pt x="94234" y="62826"/>
                  </a:lnTo>
                  <a:lnTo>
                    <a:pt x="62814" y="62826"/>
                  </a:lnTo>
                  <a:lnTo>
                    <a:pt x="62814" y="94234"/>
                  </a:lnTo>
                  <a:lnTo>
                    <a:pt x="62814" y="125653"/>
                  </a:lnTo>
                  <a:lnTo>
                    <a:pt x="62814" y="157060"/>
                  </a:lnTo>
                  <a:lnTo>
                    <a:pt x="94234" y="157060"/>
                  </a:lnTo>
                  <a:lnTo>
                    <a:pt x="125641" y="157060"/>
                  </a:lnTo>
                  <a:lnTo>
                    <a:pt x="157060" y="157060"/>
                  </a:lnTo>
                  <a:lnTo>
                    <a:pt x="157060" y="125653"/>
                  </a:lnTo>
                  <a:lnTo>
                    <a:pt x="157060" y="94234"/>
                  </a:lnTo>
                  <a:lnTo>
                    <a:pt x="157060" y="62826"/>
                  </a:lnTo>
                  <a:close/>
                </a:path>
                <a:path w="785495" h="157479">
                  <a:moveTo>
                    <a:pt x="219887" y="0"/>
                  </a:moveTo>
                  <a:lnTo>
                    <a:pt x="219887" y="0"/>
                  </a:lnTo>
                  <a:lnTo>
                    <a:pt x="0" y="0"/>
                  </a:lnTo>
                  <a:lnTo>
                    <a:pt x="0" y="31419"/>
                  </a:lnTo>
                  <a:lnTo>
                    <a:pt x="0" y="62826"/>
                  </a:lnTo>
                  <a:lnTo>
                    <a:pt x="0" y="94234"/>
                  </a:lnTo>
                  <a:lnTo>
                    <a:pt x="0" y="125653"/>
                  </a:lnTo>
                  <a:lnTo>
                    <a:pt x="0" y="157060"/>
                  </a:lnTo>
                  <a:lnTo>
                    <a:pt x="31407" y="157060"/>
                  </a:lnTo>
                  <a:lnTo>
                    <a:pt x="31407" y="125653"/>
                  </a:lnTo>
                  <a:lnTo>
                    <a:pt x="31407" y="94234"/>
                  </a:lnTo>
                  <a:lnTo>
                    <a:pt x="31407" y="62826"/>
                  </a:lnTo>
                  <a:lnTo>
                    <a:pt x="31407" y="31419"/>
                  </a:lnTo>
                  <a:lnTo>
                    <a:pt x="62814" y="31419"/>
                  </a:lnTo>
                  <a:lnTo>
                    <a:pt x="94234" y="31419"/>
                  </a:lnTo>
                  <a:lnTo>
                    <a:pt x="125641" y="31419"/>
                  </a:lnTo>
                  <a:lnTo>
                    <a:pt x="157060" y="31419"/>
                  </a:lnTo>
                  <a:lnTo>
                    <a:pt x="188468" y="31419"/>
                  </a:lnTo>
                  <a:lnTo>
                    <a:pt x="188468" y="62826"/>
                  </a:lnTo>
                  <a:lnTo>
                    <a:pt x="188468" y="94234"/>
                  </a:lnTo>
                  <a:lnTo>
                    <a:pt x="188468" y="125653"/>
                  </a:lnTo>
                  <a:lnTo>
                    <a:pt x="188468" y="157060"/>
                  </a:lnTo>
                  <a:lnTo>
                    <a:pt x="219887" y="157060"/>
                  </a:lnTo>
                  <a:lnTo>
                    <a:pt x="219887" y="125653"/>
                  </a:lnTo>
                  <a:lnTo>
                    <a:pt x="219887" y="94234"/>
                  </a:lnTo>
                  <a:lnTo>
                    <a:pt x="219887" y="62826"/>
                  </a:lnTo>
                  <a:lnTo>
                    <a:pt x="219887" y="31419"/>
                  </a:lnTo>
                  <a:lnTo>
                    <a:pt x="219887" y="0"/>
                  </a:lnTo>
                  <a:close/>
                </a:path>
                <a:path w="785495" h="157479">
                  <a:moveTo>
                    <a:pt x="314121" y="0"/>
                  </a:moveTo>
                  <a:lnTo>
                    <a:pt x="282702" y="0"/>
                  </a:lnTo>
                  <a:lnTo>
                    <a:pt x="282702" y="31419"/>
                  </a:lnTo>
                  <a:lnTo>
                    <a:pt x="314121" y="31419"/>
                  </a:lnTo>
                  <a:lnTo>
                    <a:pt x="314121" y="0"/>
                  </a:lnTo>
                  <a:close/>
                </a:path>
                <a:path w="785495" h="157479">
                  <a:moveTo>
                    <a:pt x="534009" y="94234"/>
                  </a:moveTo>
                  <a:lnTo>
                    <a:pt x="502602" y="94234"/>
                  </a:lnTo>
                  <a:lnTo>
                    <a:pt x="471182" y="94234"/>
                  </a:lnTo>
                  <a:lnTo>
                    <a:pt x="471182" y="125653"/>
                  </a:lnTo>
                  <a:lnTo>
                    <a:pt x="439775" y="125653"/>
                  </a:lnTo>
                  <a:lnTo>
                    <a:pt x="439775" y="94234"/>
                  </a:lnTo>
                  <a:lnTo>
                    <a:pt x="408355" y="94234"/>
                  </a:lnTo>
                  <a:lnTo>
                    <a:pt x="408355" y="125653"/>
                  </a:lnTo>
                  <a:lnTo>
                    <a:pt x="408355" y="157060"/>
                  </a:lnTo>
                  <a:lnTo>
                    <a:pt x="439775" y="157060"/>
                  </a:lnTo>
                  <a:lnTo>
                    <a:pt x="471182" y="157060"/>
                  </a:lnTo>
                  <a:lnTo>
                    <a:pt x="502602" y="157060"/>
                  </a:lnTo>
                  <a:lnTo>
                    <a:pt x="502602" y="125653"/>
                  </a:lnTo>
                  <a:lnTo>
                    <a:pt x="534009" y="125653"/>
                  </a:lnTo>
                  <a:lnTo>
                    <a:pt x="534009" y="94234"/>
                  </a:lnTo>
                  <a:close/>
                </a:path>
                <a:path w="785495" h="157479">
                  <a:moveTo>
                    <a:pt x="534009" y="0"/>
                  </a:moveTo>
                  <a:lnTo>
                    <a:pt x="502602" y="0"/>
                  </a:lnTo>
                  <a:lnTo>
                    <a:pt x="502602" y="31419"/>
                  </a:lnTo>
                  <a:lnTo>
                    <a:pt x="471182" y="31419"/>
                  </a:lnTo>
                  <a:lnTo>
                    <a:pt x="471182" y="0"/>
                  </a:lnTo>
                  <a:lnTo>
                    <a:pt x="439775" y="0"/>
                  </a:lnTo>
                  <a:lnTo>
                    <a:pt x="408355" y="0"/>
                  </a:lnTo>
                  <a:lnTo>
                    <a:pt x="376948" y="0"/>
                  </a:lnTo>
                  <a:lnTo>
                    <a:pt x="376948" y="31419"/>
                  </a:lnTo>
                  <a:lnTo>
                    <a:pt x="345528" y="31419"/>
                  </a:lnTo>
                  <a:lnTo>
                    <a:pt x="314121" y="31419"/>
                  </a:lnTo>
                  <a:lnTo>
                    <a:pt x="314121" y="62826"/>
                  </a:lnTo>
                  <a:lnTo>
                    <a:pt x="282702" y="62826"/>
                  </a:lnTo>
                  <a:lnTo>
                    <a:pt x="251294" y="62826"/>
                  </a:lnTo>
                  <a:lnTo>
                    <a:pt x="251294" y="94234"/>
                  </a:lnTo>
                  <a:lnTo>
                    <a:pt x="282702" y="94234"/>
                  </a:lnTo>
                  <a:lnTo>
                    <a:pt x="282702" y="125653"/>
                  </a:lnTo>
                  <a:lnTo>
                    <a:pt x="314121" y="125653"/>
                  </a:lnTo>
                  <a:lnTo>
                    <a:pt x="314121" y="157060"/>
                  </a:lnTo>
                  <a:lnTo>
                    <a:pt x="345528" y="157060"/>
                  </a:lnTo>
                  <a:lnTo>
                    <a:pt x="345528" y="125653"/>
                  </a:lnTo>
                  <a:lnTo>
                    <a:pt x="376948" y="125653"/>
                  </a:lnTo>
                  <a:lnTo>
                    <a:pt x="376948" y="94234"/>
                  </a:lnTo>
                  <a:lnTo>
                    <a:pt x="345528" y="94234"/>
                  </a:lnTo>
                  <a:lnTo>
                    <a:pt x="345528" y="62826"/>
                  </a:lnTo>
                  <a:lnTo>
                    <a:pt x="376948" y="62826"/>
                  </a:lnTo>
                  <a:lnTo>
                    <a:pt x="376948" y="94234"/>
                  </a:lnTo>
                  <a:lnTo>
                    <a:pt x="408355" y="94234"/>
                  </a:lnTo>
                  <a:lnTo>
                    <a:pt x="408355" y="62826"/>
                  </a:lnTo>
                  <a:lnTo>
                    <a:pt x="439775" y="62826"/>
                  </a:lnTo>
                  <a:lnTo>
                    <a:pt x="471182" y="62826"/>
                  </a:lnTo>
                  <a:lnTo>
                    <a:pt x="502602" y="62826"/>
                  </a:lnTo>
                  <a:lnTo>
                    <a:pt x="534009" y="62826"/>
                  </a:lnTo>
                  <a:lnTo>
                    <a:pt x="534009" y="31419"/>
                  </a:lnTo>
                  <a:lnTo>
                    <a:pt x="534009" y="0"/>
                  </a:lnTo>
                  <a:close/>
                </a:path>
                <a:path w="785495" h="157479">
                  <a:moveTo>
                    <a:pt x="722490" y="62826"/>
                  </a:moveTo>
                  <a:lnTo>
                    <a:pt x="691070" y="62826"/>
                  </a:lnTo>
                  <a:lnTo>
                    <a:pt x="659663" y="62826"/>
                  </a:lnTo>
                  <a:lnTo>
                    <a:pt x="628243" y="62826"/>
                  </a:lnTo>
                  <a:lnTo>
                    <a:pt x="628243" y="94234"/>
                  </a:lnTo>
                  <a:lnTo>
                    <a:pt x="628243" y="125653"/>
                  </a:lnTo>
                  <a:lnTo>
                    <a:pt x="628243" y="157060"/>
                  </a:lnTo>
                  <a:lnTo>
                    <a:pt x="659663" y="157060"/>
                  </a:lnTo>
                  <a:lnTo>
                    <a:pt x="659663" y="125653"/>
                  </a:lnTo>
                  <a:lnTo>
                    <a:pt x="691070" y="125653"/>
                  </a:lnTo>
                  <a:lnTo>
                    <a:pt x="722490" y="125653"/>
                  </a:lnTo>
                  <a:lnTo>
                    <a:pt x="722490" y="94234"/>
                  </a:lnTo>
                  <a:lnTo>
                    <a:pt x="722490" y="62826"/>
                  </a:lnTo>
                  <a:close/>
                </a:path>
                <a:path w="785495" h="157479">
                  <a:moveTo>
                    <a:pt x="785304" y="0"/>
                  </a:moveTo>
                  <a:lnTo>
                    <a:pt x="785304" y="0"/>
                  </a:lnTo>
                  <a:lnTo>
                    <a:pt x="565416" y="0"/>
                  </a:lnTo>
                  <a:lnTo>
                    <a:pt x="565416" y="31419"/>
                  </a:lnTo>
                  <a:lnTo>
                    <a:pt x="565416" y="62826"/>
                  </a:lnTo>
                  <a:lnTo>
                    <a:pt x="565416" y="94234"/>
                  </a:lnTo>
                  <a:lnTo>
                    <a:pt x="565416" y="125653"/>
                  </a:lnTo>
                  <a:lnTo>
                    <a:pt x="565416" y="157060"/>
                  </a:lnTo>
                  <a:lnTo>
                    <a:pt x="596836" y="157060"/>
                  </a:lnTo>
                  <a:lnTo>
                    <a:pt x="596836" y="125653"/>
                  </a:lnTo>
                  <a:lnTo>
                    <a:pt x="596836" y="94234"/>
                  </a:lnTo>
                  <a:lnTo>
                    <a:pt x="596836" y="62826"/>
                  </a:lnTo>
                  <a:lnTo>
                    <a:pt x="596836" y="31419"/>
                  </a:lnTo>
                  <a:lnTo>
                    <a:pt x="628243" y="31419"/>
                  </a:lnTo>
                  <a:lnTo>
                    <a:pt x="659663" y="31419"/>
                  </a:lnTo>
                  <a:lnTo>
                    <a:pt x="691070" y="31419"/>
                  </a:lnTo>
                  <a:lnTo>
                    <a:pt x="722490" y="31419"/>
                  </a:lnTo>
                  <a:lnTo>
                    <a:pt x="753897" y="31419"/>
                  </a:lnTo>
                  <a:lnTo>
                    <a:pt x="753897" y="62826"/>
                  </a:lnTo>
                  <a:lnTo>
                    <a:pt x="753897" y="94234"/>
                  </a:lnTo>
                  <a:lnTo>
                    <a:pt x="753897" y="125653"/>
                  </a:lnTo>
                  <a:lnTo>
                    <a:pt x="785304" y="125653"/>
                  </a:lnTo>
                  <a:lnTo>
                    <a:pt x="785304" y="94234"/>
                  </a:lnTo>
                  <a:lnTo>
                    <a:pt x="785304" y="62826"/>
                  </a:lnTo>
                  <a:lnTo>
                    <a:pt x="785304" y="31419"/>
                  </a:lnTo>
                  <a:lnTo>
                    <a:pt x="785304" y="0"/>
                  </a:lnTo>
                  <a:close/>
                </a:path>
              </a:pathLst>
            </a:custGeom>
            <a:solidFill>
              <a:srgbClr val="1D70B7"/>
            </a:solidFill>
          </p:spPr>
          <p:txBody>
            <a:bodyPr wrap="square" lIns="0" tIns="0" rIns="0" bIns="0" rtlCol="0"/>
            <a:lstStyle/>
            <a:p>
              <a:endParaRPr sz="1092"/>
            </a:p>
          </p:txBody>
        </p:sp>
        <p:sp>
          <p:nvSpPr>
            <p:cNvPr id="37" name="object 35"/>
            <p:cNvSpPr/>
            <p:nvPr/>
          </p:nvSpPr>
          <p:spPr>
            <a:xfrm>
              <a:off x="9659391" y="7882908"/>
              <a:ext cx="785495" cy="220345"/>
            </a:xfrm>
            <a:custGeom>
              <a:avLst/>
              <a:gdLst/>
              <a:ahLst/>
              <a:cxnLst/>
              <a:rect l="l" t="t" r="r" b="b"/>
              <a:pathLst>
                <a:path w="785495" h="220345">
                  <a:moveTo>
                    <a:pt x="94234" y="125653"/>
                  </a:moveTo>
                  <a:lnTo>
                    <a:pt x="62814" y="125653"/>
                  </a:lnTo>
                  <a:lnTo>
                    <a:pt x="31407" y="125653"/>
                  </a:lnTo>
                  <a:lnTo>
                    <a:pt x="0" y="125653"/>
                  </a:lnTo>
                  <a:lnTo>
                    <a:pt x="0" y="157060"/>
                  </a:lnTo>
                  <a:lnTo>
                    <a:pt x="31407" y="157060"/>
                  </a:lnTo>
                  <a:lnTo>
                    <a:pt x="62814" y="157060"/>
                  </a:lnTo>
                  <a:lnTo>
                    <a:pt x="94234" y="157060"/>
                  </a:lnTo>
                  <a:lnTo>
                    <a:pt x="94234" y="125653"/>
                  </a:lnTo>
                  <a:close/>
                </a:path>
                <a:path w="785495" h="220345">
                  <a:moveTo>
                    <a:pt x="219887" y="188480"/>
                  </a:moveTo>
                  <a:lnTo>
                    <a:pt x="188468" y="188480"/>
                  </a:lnTo>
                  <a:lnTo>
                    <a:pt x="188468" y="219887"/>
                  </a:lnTo>
                  <a:lnTo>
                    <a:pt x="219887" y="219887"/>
                  </a:lnTo>
                  <a:lnTo>
                    <a:pt x="219887" y="188480"/>
                  </a:lnTo>
                  <a:close/>
                </a:path>
                <a:path w="785495" h="220345">
                  <a:moveTo>
                    <a:pt x="219887" y="31407"/>
                  </a:moveTo>
                  <a:lnTo>
                    <a:pt x="188468" y="31407"/>
                  </a:lnTo>
                  <a:lnTo>
                    <a:pt x="188468" y="62826"/>
                  </a:lnTo>
                  <a:lnTo>
                    <a:pt x="157060" y="62826"/>
                  </a:lnTo>
                  <a:lnTo>
                    <a:pt x="125641" y="62826"/>
                  </a:lnTo>
                  <a:lnTo>
                    <a:pt x="94234" y="62826"/>
                  </a:lnTo>
                  <a:lnTo>
                    <a:pt x="62814" y="62826"/>
                  </a:lnTo>
                  <a:lnTo>
                    <a:pt x="31407" y="62826"/>
                  </a:lnTo>
                  <a:lnTo>
                    <a:pt x="31407" y="31407"/>
                  </a:lnTo>
                  <a:lnTo>
                    <a:pt x="0" y="31407"/>
                  </a:lnTo>
                  <a:lnTo>
                    <a:pt x="0" y="62826"/>
                  </a:lnTo>
                  <a:lnTo>
                    <a:pt x="0" y="94234"/>
                  </a:lnTo>
                  <a:lnTo>
                    <a:pt x="219887" y="94234"/>
                  </a:lnTo>
                  <a:lnTo>
                    <a:pt x="219887" y="62826"/>
                  </a:lnTo>
                  <a:lnTo>
                    <a:pt x="219887" y="31407"/>
                  </a:lnTo>
                  <a:close/>
                </a:path>
                <a:path w="785495" h="220345">
                  <a:moveTo>
                    <a:pt x="314121" y="31407"/>
                  </a:moveTo>
                  <a:lnTo>
                    <a:pt x="282702" y="31407"/>
                  </a:lnTo>
                  <a:lnTo>
                    <a:pt x="282702" y="62826"/>
                  </a:lnTo>
                  <a:lnTo>
                    <a:pt x="314121" y="62826"/>
                  </a:lnTo>
                  <a:lnTo>
                    <a:pt x="314121" y="31407"/>
                  </a:lnTo>
                  <a:close/>
                </a:path>
                <a:path w="785495" h="220345">
                  <a:moveTo>
                    <a:pt x="376948" y="125653"/>
                  </a:moveTo>
                  <a:lnTo>
                    <a:pt x="345528" y="125653"/>
                  </a:lnTo>
                  <a:lnTo>
                    <a:pt x="345528" y="94234"/>
                  </a:lnTo>
                  <a:lnTo>
                    <a:pt x="345528" y="62826"/>
                  </a:lnTo>
                  <a:lnTo>
                    <a:pt x="314121" y="62826"/>
                  </a:lnTo>
                  <a:lnTo>
                    <a:pt x="314121" y="94234"/>
                  </a:lnTo>
                  <a:lnTo>
                    <a:pt x="282702" y="94234"/>
                  </a:lnTo>
                  <a:lnTo>
                    <a:pt x="282702" y="62826"/>
                  </a:lnTo>
                  <a:lnTo>
                    <a:pt x="251294" y="62826"/>
                  </a:lnTo>
                  <a:lnTo>
                    <a:pt x="251294" y="94234"/>
                  </a:lnTo>
                  <a:lnTo>
                    <a:pt x="251294" y="125653"/>
                  </a:lnTo>
                  <a:lnTo>
                    <a:pt x="219887" y="125653"/>
                  </a:lnTo>
                  <a:lnTo>
                    <a:pt x="188468" y="125653"/>
                  </a:lnTo>
                  <a:lnTo>
                    <a:pt x="157060" y="125653"/>
                  </a:lnTo>
                  <a:lnTo>
                    <a:pt x="125641" y="125653"/>
                  </a:lnTo>
                  <a:lnTo>
                    <a:pt x="125641" y="157060"/>
                  </a:lnTo>
                  <a:lnTo>
                    <a:pt x="94234" y="157060"/>
                  </a:lnTo>
                  <a:lnTo>
                    <a:pt x="94234" y="188480"/>
                  </a:lnTo>
                  <a:lnTo>
                    <a:pt x="125641" y="188480"/>
                  </a:lnTo>
                  <a:lnTo>
                    <a:pt x="125641" y="219887"/>
                  </a:lnTo>
                  <a:lnTo>
                    <a:pt x="157060" y="219887"/>
                  </a:lnTo>
                  <a:lnTo>
                    <a:pt x="157060" y="188480"/>
                  </a:lnTo>
                  <a:lnTo>
                    <a:pt x="157060" y="157060"/>
                  </a:lnTo>
                  <a:lnTo>
                    <a:pt x="188468" y="157060"/>
                  </a:lnTo>
                  <a:lnTo>
                    <a:pt x="219887" y="157060"/>
                  </a:lnTo>
                  <a:lnTo>
                    <a:pt x="219887" y="188480"/>
                  </a:lnTo>
                  <a:lnTo>
                    <a:pt x="251294" y="188480"/>
                  </a:lnTo>
                  <a:lnTo>
                    <a:pt x="251294" y="219887"/>
                  </a:lnTo>
                  <a:lnTo>
                    <a:pt x="282702" y="219887"/>
                  </a:lnTo>
                  <a:lnTo>
                    <a:pt x="314121" y="219887"/>
                  </a:lnTo>
                  <a:lnTo>
                    <a:pt x="314121" y="188480"/>
                  </a:lnTo>
                  <a:lnTo>
                    <a:pt x="282702" y="188480"/>
                  </a:lnTo>
                  <a:lnTo>
                    <a:pt x="282702" y="157060"/>
                  </a:lnTo>
                  <a:lnTo>
                    <a:pt x="282702" y="125653"/>
                  </a:lnTo>
                  <a:lnTo>
                    <a:pt x="314121" y="125653"/>
                  </a:lnTo>
                  <a:lnTo>
                    <a:pt x="314121" y="157060"/>
                  </a:lnTo>
                  <a:lnTo>
                    <a:pt x="314121" y="188480"/>
                  </a:lnTo>
                  <a:lnTo>
                    <a:pt x="345528" y="188480"/>
                  </a:lnTo>
                  <a:lnTo>
                    <a:pt x="376948" y="188480"/>
                  </a:lnTo>
                  <a:lnTo>
                    <a:pt x="376948" y="157060"/>
                  </a:lnTo>
                  <a:lnTo>
                    <a:pt x="376948" y="125653"/>
                  </a:lnTo>
                  <a:close/>
                </a:path>
                <a:path w="785495" h="220345">
                  <a:moveTo>
                    <a:pt x="439775" y="94234"/>
                  </a:moveTo>
                  <a:lnTo>
                    <a:pt x="408355" y="94234"/>
                  </a:lnTo>
                  <a:lnTo>
                    <a:pt x="408355" y="62826"/>
                  </a:lnTo>
                  <a:lnTo>
                    <a:pt x="376948" y="62826"/>
                  </a:lnTo>
                  <a:lnTo>
                    <a:pt x="376948" y="94234"/>
                  </a:lnTo>
                  <a:lnTo>
                    <a:pt x="376948" y="125653"/>
                  </a:lnTo>
                  <a:lnTo>
                    <a:pt x="408355" y="125653"/>
                  </a:lnTo>
                  <a:lnTo>
                    <a:pt x="439775" y="125653"/>
                  </a:lnTo>
                  <a:lnTo>
                    <a:pt x="439775" y="94234"/>
                  </a:lnTo>
                  <a:close/>
                </a:path>
                <a:path w="785495" h="220345">
                  <a:moveTo>
                    <a:pt x="471182" y="125653"/>
                  </a:moveTo>
                  <a:lnTo>
                    <a:pt x="439775" y="125653"/>
                  </a:lnTo>
                  <a:lnTo>
                    <a:pt x="439775" y="157060"/>
                  </a:lnTo>
                  <a:lnTo>
                    <a:pt x="471182" y="157060"/>
                  </a:lnTo>
                  <a:lnTo>
                    <a:pt x="471182" y="125653"/>
                  </a:lnTo>
                  <a:close/>
                </a:path>
                <a:path w="785495" h="220345">
                  <a:moveTo>
                    <a:pt x="471182" y="62826"/>
                  </a:moveTo>
                  <a:lnTo>
                    <a:pt x="439775" y="62826"/>
                  </a:lnTo>
                  <a:lnTo>
                    <a:pt x="439775" y="94234"/>
                  </a:lnTo>
                  <a:lnTo>
                    <a:pt x="471182" y="94234"/>
                  </a:lnTo>
                  <a:lnTo>
                    <a:pt x="471182" y="62826"/>
                  </a:lnTo>
                  <a:close/>
                </a:path>
                <a:path w="785495" h="220345">
                  <a:moveTo>
                    <a:pt x="628243" y="188480"/>
                  </a:moveTo>
                  <a:lnTo>
                    <a:pt x="596836" y="188480"/>
                  </a:lnTo>
                  <a:lnTo>
                    <a:pt x="596836" y="157060"/>
                  </a:lnTo>
                  <a:lnTo>
                    <a:pt x="596836" y="125653"/>
                  </a:lnTo>
                  <a:lnTo>
                    <a:pt x="565416" y="125653"/>
                  </a:lnTo>
                  <a:lnTo>
                    <a:pt x="534009" y="125653"/>
                  </a:lnTo>
                  <a:lnTo>
                    <a:pt x="534009" y="94234"/>
                  </a:lnTo>
                  <a:lnTo>
                    <a:pt x="534009" y="62826"/>
                  </a:lnTo>
                  <a:lnTo>
                    <a:pt x="534009" y="31407"/>
                  </a:lnTo>
                  <a:lnTo>
                    <a:pt x="502602" y="31407"/>
                  </a:lnTo>
                  <a:lnTo>
                    <a:pt x="471182" y="31407"/>
                  </a:lnTo>
                  <a:lnTo>
                    <a:pt x="471182" y="62826"/>
                  </a:lnTo>
                  <a:lnTo>
                    <a:pt x="502602" y="62826"/>
                  </a:lnTo>
                  <a:lnTo>
                    <a:pt x="502602" y="94234"/>
                  </a:lnTo>
                  <a:lnTo>
                    <a:pt x="471182" y="94234"/>
                  </a:lnTo>
                  <a:lnTo>
                    <a:pt x="471182" y="125653"/>
                  </a:lnTo>
                  <a:lnTo>
                    <a:pt x="502602" y="125653"/>
                  </a:lnTo>
                  <a:lnTo>
                    <a:pt x="502602" y="157060"/>
                  </a:lnTo>
                  <a:lnTo>
                    <a:pt x="502602" y="188480"/>
                  </a:lnTo>
                  <a:lnTo>
                    <a:pt x="502602" y="219887"/>
                  </a:lnTo>
                  <a:lnTo>
                    <a:pt x="534009" y="219887"/>
                  </a:lnTo>
                  <a:lnTo>
                    <a:pt x="534009" y="188480"/>
                  </a:lnTo>
                  <a:lnTo>
                    <a:pt x="534009" y="157060"/>
                  </a:lnTo>
                  <a:lnTo>
                    <a:pt x="565416" y="157060"/>
                  </a:lnTo>
                  <a:lnTo>
                    <a:pt x="565416" y="188480"/>
                  </a:lnTo>
                  <a:lnTo>
                    <a:pt x="565416" y="219887"/>
                  </a:lnTo>
                  <a:lnTo>
                    <a:pt x="596836" y="219887"/>
                  </a:lnTo>
                  <a:lnTo>
                    <a:pt x="628243" y="219887"/>
                  </a:lnTo>
                  <a:lnTo>
                    <a:pt x="628243" y="188480"/>
                  </a:lnTo>
                  <a:close/>
                </a:path>
                <a:path w="785495" h="220345">
                  <a:moveTo>
                    <a:pt x="691070" y="188480"/>
                  </a:moveTo>
                  <a:lnTo>
                    <a:pt x="659663" y="188480"/>
                  </a:lnTo>
                  <a:lnTo>
                    <a:pt x="659663" y="219887"/>
                  </a:lnTo>
                  <a:lnTo>
                    <a:pt x="691070" y="219887"/>
                  </a:lnTo>
                  <a:lnTo>
                    <a:pt x="691070" y="188480"/>
                  </a:lnTo>
                  <a:close/>
                </a:path>
                <a:path w="785495" h="220345">
                  <a:moveTo>
                    <a:pt x="722490" y="125653"/>
                  </a:moveTo>
                  <a:lnTo>
                    <a:pt x="691070" y="125653"/>
                  </a:lnTo>
                  <a:lnTo>
                    <a:pt x="691070" y="157060"/>
                  </a:lnTo>
                  <a:lnTo>
                    <a:pt x="722490" y="157060"/>
                  </a:lnTo>
                  <a:lnTo>
                    <a:pt x="722490" y="125653"/>
                  </a:lnTo>
                  <a:close/>
                </a:path>
                <a:path w="785495" h="220345">
                  <a:moveTo>
                    <a:pt x="722490" y="0"/>
                  </a:moveTo>
                  <a:lnTo>
                    <a:pt x="691070" y="0"/>
                  </a:lnTo>
                  <a:lnTo>
                    <a:pt x="659663" y="0"/>
                  </a:lnTo>
                  <a:lnTo>
                    <a:pt x="628243" y="0"/>
                  </a:lnTo>
                  <a:lnTo>
                    <a:pt x="628243" y="31407"/>
                  </a:lnTo>
                  <a:lnTo>
                    <a:pt x="659663" y="31407"/>
                  </a:lnTo>
                  <a:lnTo>
                    <a:pt x="691070" y="31407"/>
                  </a:lnTo>
                  <a:lnTo>
                    <a:pt x="722490" y="31407"/>
                  </a:lnTo>
                  <a:lnTo>
                    <a:pt x="722490" y="0"/>
                  </a:lnTo>
                  <a:close/>
                </a:path>
                <a:path w="785495" h="220345">
                  <a:moveTo>
                    <a:pt x="785304" y="157060"/>
                  </a:moveTo>
                  <a:lnTo>
                    <a:pt x="753897" y="157060"/>
                  </a:lnTo>
                  <a:lnTo>
                    <a:pt x="753897" y="188480"/>
                  </a:lnTo>
                  <a:lnTo>
                    <a:pt x="722490" y="188480"/>
                  </a:lnTo>
                  <a:lnTo>
                    <a:pt x="722490" y="219887"/>
                  </a:lnTo>
                  <a:lnTo>
                    <a:pt x="753897" y="219887"/>
                  </a:lnTo>
                  <a:lnTo>
                    <a:pt x="785304" y="219887"/>
                  </a:lnTo>
                  <a:lnTo>
                    <a:pt x="785304" y="188480"/>
                  </a:lnTo>
                  <a:lnTo>
                    <a:pt x="785304" y="157060"/>
                  </a:lnTo>
                  <a:close/>
                </a:path>
                <a:path w="785495" h="220345">
                  <a:moveTo>
                    <a:pt x="785304" y="0"/>
                  </a:moveTo>
                  <a:lnTo>
                    <a:pt x="753897" y="0"/>
                  </a:lnTo>
                  <a:lnTo>
                    <a:pt x="753897" y="31407"/>
                  </a:lnTo>
                  <a:lnTo>
                    <a:pt x="753897" y="62826"/>
                  </a:lnTo>
                  <a:lnTo>
                    <a:pt x="596836" y="62826"/>
                  </a:lnTo>
                  <a:lnTo>
                    <a:pt x="596836" y="31407"/>
                  </a:lnTo>
                  <a:lnTo>
                    <a:pt x="565416" y="31407"/>
                  </a:lnTo>
                  <a:lnTo>
                    <a:pt x="565416" y="62826"/>
                  </a:lnTo>
                  <a:lnTo>
                    <a:pt x="565416" y="94234"/>
                  </a:lnTo>
                  <a:lnTo>
                    <a:pt x="785304" y="94234"/>
                  </a:lnTo>
                  <a:lnTo>
                    <a:pt x="785304" y="62826"/>
                  </a:lnTo>
                  <a:lnTo>
                    <a:pt x="785304" y="31407"/>
                  </a:lnTo>
                  <a:lnTo>
                    <a:pt x="785304" y="0"/>
                  </a:lnTo>
                  <a:close/>
                </a:path>
              </a:pathLst>
            </a:custGeom>
            <a:solidFill>
              <a:srgbClr val="1D70B7"/>
            </a:solidFill>
          </p:spPr>
          <p:txBody>
            <a:bodyPr wrap="square" lIns="0" tIns="0" rIns="0" bIns="0" rtlCol="0"/>
            <a:lstStyle/>
            <a:p>
              <a:endParaRPr sz="1092"/>
            </a:p>
          </p:txBody>
        </p:sp>
        <p:sp>
          <p:nvSpPr>
            <p:cNvPr id="38" name="object 36"/>
            <p:cNvSpPr/>
            <p:nvPr/>
          </p:nvSpPr>
          <p:spPr>
            <a:xfrm>
              <a:off x="9659391" y="8071389"/>
              <a:ext cx="785495" cy="220345"/>
            </a:xfrm>
            <a:custGeom>
              <a:avLst/>
              <a:gdLst/>
              <a:ahLst/>
              <a:cxnLst/>
              <a:rect l="l" t="t" r="r" b="b"/>
              <a:pathLst>
                <a:path w="785495" h="220345">
                  <a:moveTo>
                    <a:pt x="31407" y="188468"/>
                  </a:moveTo>
                  <a:lnTo>
                    <a:pt x="0" y="188468"/>
                  </a:lnTo>
                  <a:lnTo>
                    <a:pt x="0" y="219887"/>
                  </a:lnTo>
                  <a:lnTo>
                    <a:pt x="31407" y="219887"/>
                  </a:lnTo>
                  <a:lnTo>
                    <a:pt x="31407" y="188468"/>
                  </a:lnTo>
                  <a:close/>
                </a:path>
                <a:path w="785495" h="220345">
                  <a:moveTo>
                    <a:pt x="31407" y="125641"/>
                  </a:moveTo>
                  <a:lnTo>
                    <a:pt x="0" y="125641"/>
                  </a:lnTo>
                  <a:lnTo>
                    <a:pt x="0" y="157060"/>
                  </a:lnTo>
                  <a:lnTo>
                    <a:pt x="31407" y="157060"/>
                  </a:lnTo>
                  <a:lnTo>
                    <a:pt x="31407" y="125641"/>
                  </a:lnTo>
                  <a:close/>
                </a:path>
                <a:path w="785495" h="220345">
                  <a:moveTo>
                    <a:pt x="94234" y="31407"/>
                  </a:moveTo>
                  <a:lnTo>
                    <a:pt x="62814" y="31407"/>
                  </a:lnTo>
                  <a:lnTo>
                    <a:pt x="62814" y="62814"/>
                  </a:lnTo>
                  <a:lnTo>
                    <a:pt x="31407" y="62814"/>
                  </a:lnTo>
                  <a:lnTo>
                    <a:pt x="31407" y="94234"/>
                  </a:lnTo>
                  <a:lnTo>
                    <a:pt x="31407" y="125641"/>
                  </a:lnTo>
                  <a:lnTo>
                    <a:pt x="62814" y="125641"/>
                  </a:lnTo>
                  <a:lnTo>
                    <a:pt x="62814" y="94234"/>
                  </a:lnTo>
                  <a:lnTo>
                    <a:pt x="94234" y="94234"/>
                  </a:lnTo>
                  <a:lnTo>
                    <a:pt x="94234" y="62814"/>
                  </a:lnTo>
                  <a:lnTo>
                    <a:pt x="94234" y="31407"/>
                  </a:lnTo>
                  <a:close/>
                </a:path>
                <a:path w="785495" h="220345">
                  <a:moveTo>
                    <a:pt x="157060" y="125641"/>
                  </a:moveTo>
                  <a:lnTo>
                    <a:pt x="125641" y="125641"/>
                  </a:lnTo>
                  <a:lnTo>
                    <a:pt x="94234" y="125641"/>
                  </a:lnTo>
                  <a:lnTo>
                    <a:pt x="94234" y="157060"/>
                  </a:lnTo>
                  <a:lnTo>
                    <a:pt x="62814" y="157060"/>
                  </a:lnTo>
                  <a:lnTo>
                    <a:pt x="31407" y="157060"/>
                  </a:lnTo>
                  <a:lnTo>
                    <a:pt x="31407" y="188468"/>
                  </a:lnTo>
                  <a:lnTo>
                    <a:pt x="62814" y="188468"/>
                  </a:lnTo>
                  <a:lnTo>
                    <a:pt x="94234" y="188468"/>
                  </a:lnTo>
                  <a:lnTo>
                    <a:pt x="94234" y="219887"/>
                  </a:lnTo>
                  <a:lnTo>
                    <a:pt x="125641" y="219887"/>
                  </a:lnTo>
                  <a:lnTo>
                    <a:pt x="125641" y="188468"/>
                  </a:lnTo>
                  <a:lnTo>
                    <a:pt x="125641" y="157060"/>
                  </a:lnTo>
                  <a:lnTo>
                    <a:pt x="157060" y="157060"/>
                  </a:lnTo>
                  <a:lnTo>
                    <a:pt x="157060" y="125641"/>
                  </a:lnTo>
                  <a:close/>
                </a:path>
                <a:path w="785495" h="220345">
                  <a:moveTo>
                    <a:pt x="219887" y="125641"/>
                  </a:moveTo>
                  <a:lnTo>
                    <a:pt x="188468" y="125641"/>
                  </a:lnTo>
                  <a:lnTo>
                    <a:pt x="188468" y="157060"/>
                  </a:lnTo>
                  <a:lnTo>
                    <a:pt x="219887" y="157060"/>
                  </a:lnTo>
                  <a:lnTo>
                    <a:pt x="219887" y="125641"/>
                  </a:lnTo>
                  <a:close/>
                </a:path>
                <a:path w="785495" h="220345">
                  <a:moveTo>
                    <a:pt x="282702" y="62814"/>
                  </a:moveTo>
                  <a:lnTo>
                    <a:pt x="251294" y="62814"/>
                  </a:lnTo>
                  <a:lnTo>
                    <a:pt x="251294" y="31407"/>
                  </a:lnTo>
                  <a:lnTo>
                    <a:pt x="219887" y="31407"/>
                  </a:lnTo>
                  <a:lnTo>
                    <a:pt x="219887" y="62814"/>
                  </a:lnTo>
                  <a:lnTo>
                    <a:pt x="188468" y="62814"/>
                  </a:lnTo>
                  <a:lnTo>
                    <a:pt x="188468" y="31407"/>
                  </a:lnTo>
                  <a:lnTo>
                    <a:pt x="157060" y="31407"/>
                  </a:lnTo>
                  <a:lnTo>
                    <a:pt x="125641" y="31407"/>
                  </a:lnTo>
                  <a:lnTo>
                    <a:pt x="125641" y="62814"/>
                  </a:lnTo>
                  <a:lnTo>
                    <a:pt x="157060" y="62814"/>
                  </a:lnTo>
                  <a:lnTo>
                    <a:pt x="157060" y="94234"/>
                  </a:lnTo>
                  <a:lnTo>
                    <a:pt x="157060" y="125641"/>
                  </a:lnTo>
                  <a:lnTo>
                    <a:pt x="188468" y="125641"/>
                  </a:lnTo>
                  <a:lnTo>
                    <a:pt x="188468" y="94234"/>
                  </a:lnTo>
                  <a:lnTo>
                    <a:pt x="219887" y="94234"/>
                  </a:lnTo>
                  <a:lnTo>
                    <a:pt x="219887" y="125641"/>
                  </a:lnTo>
                  <a:lnTo>
                    <a:pt x="251294" y="125641"/>
                  </a:lnTo>
                  <a:lnTo>
                    <a:pt x="251294" y="94234"/>
                  </a:lnTo>
                  <a:lnTo>
                    <a:pt x="282702" y="94234"/>
                  </a:lnTo>
                  <a:lnTo>
                    <a:pt x="282702" y="62814"/>
                  </a:lnTo>
                  <a:close/>
                </a:path>
                <a:path w="785495" h="220345">
                  <a:moveTo>
                    <a:pt x="345528" y="157060"/>
                  </a:moveTo>
                  <a:lnTo>
                    <a:pt x="314121" y="157060"/>
                  </a:lnTo>
                  <a:lnTo>
                    <a:pt x="314121" y="125641"/>
                  </a:lnTo>
                  <a:lnTo>
                    <a:pt x="282702" y="125641"/>
                  </a:lnTo>
                  <a:lnTo>
                    <a:pt x="282702" y="157060"/>
                  </a:lnTo>
                  <a:lnTo>
                    <a:pt x="251294" y="157060"/>
                  </a:lnTo>
                  <a:lnTo>
                    <a:pt x="219887" y="157060"/>
                  </a:lnTo>
                  <a:lnTo>
                    <a:pt x="219887" y="188468"/>
                  </a:lnTo>
                  <a:lnTo>
                    <a:pt x="188468" y="188468"/>
                  </a:lnTo>
                  <a:lnTo>
                    <a:pt x="188468" y="219887"/>
                  </a:lnTo>
                  <a:lnTo>
                    <a:pt x="219887" y="219887"/>
                  </a:lnTo>
                  <a:lnTo>
                    <a:pt x="251294" y="219887"/>
                  </a:lnTo>
                  <a:lnTo>
                    <a:pt x="282702" y="219887"/>
                  </a:lnTo>
                  <a:lnTo>
                    <a:pt x="282702" y="188468"/>
                  </a:lnTo>
                  <a:lnTo>
                    <a:pt x="314121" y="188468"/>
                  </a:lnTo>
                  <a:lnTo>
                    <a:pt x="345528" y="188468"/>
                  </a:lnTo>
                  <a:lnTo>
                    <a:pt x="345528" y="157060"/>
                  </a:lnTo>
                  <a:close/>
                </a:path>
                <a:path w="785495" h="220345">
                  <a:moveTo>
                    <a:pt x="376948" y="188468"/>
                  </a:moveTo>
                  <a:lnTo>
                    <a:pt x="345528" y="188468"/>
                  </a:lnTo>
                  <a:lnTo>
                    <a:pt x="345528" y="219887"/>
                  </a:lnTo>
                  <a:lnTo>
                    <a:pt x="376948" y="219887"/>
                  </a:lnTo>
                  <a:lnTo>
                    <a:pt x="376948" y="188468"/>
                  </a:lnTo>
                  <a:close/>
                </a:path>
                <a:path w="785495" h="220345">
                  <a:moveTo>
                    <a:pt x="376948" y="31407"/>
                  </a:moveTo>
                  <a:lnTo>
                    <a:pt x="345528" y="31407"/>
                  </a:lnTo>
                  <a:lnTo>
                    <a:pt x="345528" y="62814"/>
                  </a:lnTo>
                  <a:lnTo>
                    <a:pt x="376948" y="62814"/>
                  </a:lnTo>
                  <a:lnTo>
                    <a:pt x="376948" y="31407"/>
                  </a:lnTo>
                  <a:close/>
                </a:path>
                <a:path w="785495" h="220345">
                  <a:moveTo>
                    <a:pt x="471182" y="188468"/>
                  </a:moveTo>
                  <a:lnTo>
                    <a:pt x="439775" y="188468"/>
                  </a:lnTo>
                  <a:lnTo>
                    <a:pt x="439775" y="219887"/>
                  </a:lnTo>
                  <a:lnTo>
                    <a:pt x="471182" y="219887"/>
                  </a:lnTo>
                  <a:lnTo>
                    <a:pt x="471182" y="188468"/>
                  </a:lnTo>
                  <a:close/>
                </a:path>
                <a:path w="785495" h="220345">
                  <a:moveTo>
                    <a:pt x="471182" y="125641"/>
                  </a:moveTo>
                  <a:lnTo>
                    <a:pt x="439775" y="125641"/>
                  </a:lnTo>
                  <a:lnTo>
                    <a:pt x="408355" y="125641"/>
                  </a:lnTo>
                  <a:lnTo>
                    <a:pt x="408355" y="94234"/>
                  </a:lnTo>
                  <a:lnTo>
                    <a:pt x="408355" y="62814"/>
                  </a:lnTo>
                  <a:lnTo>
                    <a:pt x="376948" y="62814"/>
                  </a:lnTo>
                  <a:lnTo>
                    <a:pt x="376948" y="94234"/>
                  </a:lnTo>
                  <a:lnTo>
                    <a:pt x="345528" y="94234"/>
                  </a:lnTo>
                  <a:lnTo>
                    <a:pt x="345528" y="125641"/>
                  </a:lnTo>
                  <a:lnTo>
                    <a:pt x="345528" y="157060"/>
                  </a:lnTo>
                  <a:lnTo>
                    <a:pt x="376948" y="157060"/>
                  </a:lnTo>
                  <a:lnTo>
                    <a:pt x="376948" y="188468"/>
                  </a:lnTo>
                  <a:lnTo>
                    <a:pt x="408355" y="188468"/>
                  </a:lnTo>
                  <a:lnTo>
                    <a:pt x="439775" y="188468"/>
                  </a:lnTo>
                  <a:lnTo>
                    <a:pt x="439775" y="157060"/>
                  </a:lnTo>
                  <a:lnTo>
                    <a:pt x="471182" y="157060"/>
                  </a:lnTo>
                  <a:lnTo>
                    <a:pt x="471182" y="125641"/>
                  </a:lnTo>
                  <a:close/>
                </a:path>
                <a:path w="785495" h="220345">
                  <a:moveTo>
                    <a:pt x="596836" y="31407"/>
                  </a:moveTo>
                  <a:lnTo>
                    <a:pt x="565416" y="31407"/>
                  </a:lnTo>
                  <a:lnTo>
                    <a:pt x="534009" y="31407"/>
                  </a:lnTo>
                  <a:lnTo>
                    <a:pt x="502602" y="31407"/>
                  </a:lnTo>
                  <a:lnTo>
                    <a:pt x="502602" y="62814"/>
                  </a:lnTo>
                  <a:lnTo>
                    <a:pt x="471182" y="62814"/>
                  </a:lnTo>
                  <a:lnTo>
                    <a:pt x="471182" y="31407"/>
                  </a:lnTo>
                  <a:lnTo>
                    <a:pt x="439775" y="31407"/>
                  </a:lnTo>
                  <a:lnTo>
                    <a:pt x="408355" y="31407"/>
                  </a:lnTo>
                  <a:lnTo>
                    <a:pt x="408355" y="62814"/>
                  </a:lnTo>
                  <a:lnTo>
                    <a:pt x="439775" y="62814"/>
                  </a:lnTo>
                  <a:lnTo>
                    <a:pt x="439775" y="94234"/>
                  </a:lnTo>
                  <a:lnTo>
                    <a:pt x="471182" y="94234"/>
                  </a:lnTo>
                  <a:lnTo>
                    <a:pt x="502602" y="94234"/>
                  </a:lnTo>
                  <a:lnTo>
                    <a:pt x="534009" y="94234"/>
                  </a:lnTo>
                  <a:lnTo>
                    <a:pt x="565416" y="94234"/>
                  </a:lnTo>
                  <a:lnTo>
                    <a:pt x="565416" y="125641"/>
                  </a:lnTo>
                  <a:lnTo>
                    <a:pt x="534009" y="125641"/>
                  </a:lnTo>
                  <a:lnTo>
                    <a:pt x="534009" y="157060"/>
                  </a:lnTo>
                  <a:lnTo>
                    <a:pt x="502602" y="157060"/>
                  </a:lnTo>
                  <a:lnTo>
                    <a:pt x="471182" y="157060"/>
                  </a:lnTo>
                  <a:lnTo>
                    <a:pt x="471182" y="188468"/>
                  </a:lnTo>
                  <a:lnTo>
                    <a:pt x="502602" y="188468"/>
                  </a:lnTo>
                  <a:lnTo>
                    <a:pt x="502602" y="219887"/>
                  </a:lnTo>
                  <a:lnTo>
                    <a:pt x="534009" y="219887"/>
                  </a:lnTo>
                  <a:lnTo>
                    <a:pt x="565416" y="219887"/>
                  </a:lnTo>
                  <a:lnTo>
                    <a:pt x="565416" y="188468"/>
                  </a:lnTo>
                  <a:lnTo>
                    <a:pt x="565416" y="157060"/>
                  </a:lnTo>
                  <a:lnTo>
                    <a:pt x="596836" y="157060"/>
                  </a:lnTo>
                  <a:lnTo>
                    <a:pt x="596836" y="125641"/>
                  </a:lnTo>
                  <a:lnTo>
                    <a:pt x="596836" y="94234"/>
                  </a:lnTo>
                  <a:lnTo>
                    <a:pt x="596836" y="62814"/>
                  </a:lnTo>
                  <a:lnTo>
                    <a:pt x="596836" y="31407"/>
                  </a:lnTo>
                  <a:close/>
                </a:path>
                <a:path w="785495" h="220345">
                  <a:moveTo>
                    <a:pt x="691070" y="31407"/>
                  </a:moveTo>
                  <a:lnTo>
                    <a:pt x="659663" y="31407"/>
                  </a:lnTo>
                  <a:lnTo>
                    <a:pt x="628243" y="31407"/>
                  </a:lnTo>
                  <a:lnTo>
                    <a:pt x="628243" y="62814"/>
                  </a:lnTo>
                  <a:lnTo>
                    <a:pt x="659663" y="62814"/>
                  </a:lnTo>
                  <a:lnTo>
                    <a:pt x="691070" y="62814"/>
                  </a:lnTo>
                  <a:lnTo>
                    <a:pt x="691070" y="31407"/>
                  </a:lnTo>
                  <a:close/>
                </a:path>
                <a:path w="785495" h="220345">
                  <a:moveTo>
                    <a:pt x="722490" y="94234"/>
                  </a:moveTo>
                  <a:lnTo>
                    <a:pt x="691070" y="94234"/>
                  </a:lnTo>
                  <a:lnTo>
                    <a:pt x="691070" y="125641"/>
                  </a:lnTo>
                  <a:lnTo>
                    <a:pt x="722490" y="125641"/>
                  </a:lnTo>
                  <a:lnTo>
                    <a:pt x="722490" y="94234"/>
                  </a:lnTo>
                  <a:close/>
                </a:path>
                <a:path w="785495" h="220345">
                  <a:moveTo>
                    <a:pt x="785304" y="0"/>
                  </a:moveTo>
                  <a:lnTo>
                    <a:pt x="753897" y="0"/>
                  </a:lnTo>
                  <a:lnTo>
                    <a:pt x="753897" y="31407"/>
                  </a:lnTo>
                  <a:lnTo>
                    <a:pt x="753897" y="62814"/>
                  </a:lnTo>
                  <a:lnTo>
                    <a:pt x="722490" y="62814"/>
                  </a:lnTo>
                  <a:lnTo>
                    <a:pt x="722490" y="94234"/>
                  </a:lnTo>
                  <a:lnTo>
                    <a:pt x="753897" y="94234"/>
                  </a:lnTo>
                  <a:lnTo>
                    <a:pt x="753897" y="125641"/>
                  </a:lnTo>
                  <a:lnTo>
                    <a:pt x="722490" y="125641"/>
                  </a:lnTo>
                  <a:lnTo>
                    <a:pt x="722490" y="157060"/>
                  </a:lnTo>
                  <a:lnTo>
                    <a:pt x="753897" y="157060"/>
                  </a:lnTo>
                  <a:lnTo>
                    <a:pt x="753897" y="188468"/>
                  </a:lnTo>
                  <a:lnTo>
                    <a:pt x="785304" y="188468"/>
                  </a:lnTo>
                  <a:lnTo>
                    <a:pt x="785304" y="157060"/>
                  </a:lnTo>
                  <a:lnTo>
                    <a:pt x="785304" y="125641"/>
                  </a:lnTo>
                  <a:lnTo>
                    <a:pt x="785304" y="94234"/>
                  </a:lnTo>
                  <a:lnTo>
                    <a:pt x="785304" y="62814"/>
                  </a:lnTo>
                  <a:lnTo>
                    <a:pt x="785304" y="31407"/>
                  </a:lnTo>
                  <a:lnTo>
                    <a:pt x="785304" y="0"/>
                  </a:lnTo>
                  <a:close/>
                </a:path>
              </a:pathLst>
            </a:custGeom>
            <a:solidFill>
              <a:srgbClr val="1D70B7"/>
            </a:solidFill>
          </p:spPr>
          <p:txBody>
            <a:bodyPr wrap="square" lIns="0" tIns="0" rIns="0" bIns="0" rtlCol="0"/>
            <a:lstStyle/>
            <a:p>
              <a:endParaRPr sz="1092"/>
            </a:p>
          </p:txBody>
        </p:sp>
        <p:sp>
          <p:nvSpPr>
            <p:cNvPr id="39" name="object 37"/>
            <p:cNvSpPr/>
            <p:nvPr/>
          </p:nvSpPr>
          <p:spPr>
            <a:xfrm>
              <a:off x="9659391" y="8259857"/>
              <a:ext cx="785495" cy="220345"/>
            </a:xfrm>
            <a:custGeom>
              <a:avLst/>
              <a:gdLst/>
              <a:ahLst/>
              <a:cxnLst/>
              <a:rect l="l" t="t" r="r" b="b"/>
              <a:pathLst>
                <a:path w="785495" h="220345">
                  <a:moveTo>
                    <a:pt x="157060" y="125653"/>
                  </a:moveTo>
                  <a:lnTo>
                    <a:pt x="125641" y="125653"/>
                  </a:lnTo>
                  <a:lnTo>
                    <a:pt x="94234" y="125653"/>
                  </a:lnTo>
                  <a:lnTo>
                    <a:pt x="62814" y="125653"/>
                  </a:lnTo>
                  <a:lnTo>
                    <a:pt x="62814" y="157060"/>
                  </a:lnTo>
                  <a:lnTo>
                    <a:pt x="62814" y="188480"/>
                  </a:lnTo>
                  <a:lnTo>
                    <a:pt x="62814" y="219887"/>
                  </a:lnTo>
                  <a:lnTo>
                    <a:pt x="94234" y="219887"/>
                  </a:lnTo>
                  <a:lnTo>
                    <a:pt x="125641" y="219887"/>
                  </a:lnTo>
                  <a:lnTo>
                    <a:pt x="157060" y="219887"/>
                  </a:lnTo>
                  <a:lnTo>
                    <a:pt x="157060" y="188480"/>
                  </a:lnTo>
                  <a:lnTo>
                    <a:pt x="157060" y="157060"/>
                  </a:lnTo>
                  <a:lnTo>
                    <a:pt x="157060" y="125653"/>
                  </a:lnTo>
                  <a:close/>
                </a:path>
                <a:path w="785495" h="220345">
                  <a:moveTo>
                    <a:pt x="219887" y="62826"/>
                  </a:moveTo>
                  <a:lnTo>
                    <a:pt x="219887" y="62826"/>
                  </a:lnTo>
                  <a:lnTo>
                    <a:pt x="0" y="62826"/>
                  </a:lnTo>
                  <a:lnTo>
                    <a:pt x="0" y="94234"/>
                  </a:lnTo>
                  <a:lnTo>
                    <a:pt x="0" y="125653"/>
                  </a:lnTo>
                  <a:lnTo>
                    <a:pt x="0" y="157060"/>
                  </a:lnTo>
                  <a:lnTo>
                    <a:pt x="0" y="188480"/>
                  </a:lnTo>
                  <a:lnTo>
                    <a:pt x="0" y="219887"/>
                  </a:lnTo>
                  <a:lnTo>
                    <a:pt x="31407" y="219887"/>
                  </a:lnTo>
                  <a:lnTo>
                    <a:pt x="31407" y="188480"/>
                  </a:lnTo>
                  <a:lnTo>
                    <a:pt x="31407" y="157060"/>
                  </a:lnTo>
                  <a:lnTo>
                    <a:pt x="31407" y="125653"/>
                  </a:lnTo>
                  <a:lnTo>
                    <a:pt x="31407" y="94234"/>
                  </a:lnTo>
                  <a:lnTo>
                    <a:pt x="62814" y="94234"/>
                  </a:lnTo>
                  <a:lnTo>
                    <a:pt x="94234" y="94234"/>
                  </a:lnTo>
                  <a:lnTo>
                    <a:pt x="125641" y="94234"/>
                  </a:lnTo>
                  <a:lnTo>
                    <a:pt x="157060" y="94234"/>
                  </a:lnTo>
                  <a:lnTo>
                    <a:pt x="188468" y="94234"/>
                  </a:lnTo>
                  <a:lnTo>
                    <a:pt x="188468" y="125653"/>
                  </a:lnTo>
                  <a:lnTo>
                    <a:pt x="188468" y="157060"/>
                  </a:lnTo>
                  <a:lnTo>
                    <a:pt x="188468" y="188480"/>
                  </a:lnTo>
                  <a:lnTo>
                    <a:pt x="219887" y="188480"/>
                  </a:lnTo>
                  <a:lnTo>
                    <a:pt x="219887" y="157060"/>
                  </a:lnTo>
                  <a:lnTo>
                    <a:pt x="219887" y="125653"/>
                  </a:lnTo>
                  <a:lnTo>
                    <a:pt x="219887" y="94234"/>
                  </a:lnTo>
                  <a:lnTo>
                    <a:pt x="219887" y="62826"/>
                  </a:lnTo>
                  <a:close/>
                </a:path>
                <a:path w="785495" h="220345">
                  <a:moveTo>
                    <a:pt x="314121" y="31419"/>
                  </a:moveTo>
                  <a:lnTo>
                    <a:pt x="282702" y="31419"/>
                  </a:lnTo>
                  <a:lnTo>
                    <a:pt x="251294" y="31419"/>
                  </a:lnTo>
                  <a:lnTo>
                    <a:pt x="251294" y="62826"/>
                  </a:lnTo>
                  <a:lnTo>
                    <a:pt x="251294" y="94234"/>
                  </a:lnTo>
                  <a:lnTo>
                    <a:pt x="251294" y="125653"/>
                  </a:lnTo>
                  <a:lnTo>
                    <a:pt x="251294" y="157060"/>
                  </a:lnTo>
                  <a:lnTo>
                    <a:pt x="282702" y="157060"/>
                  </a:lnTo>
                  <a:lnTo>
                    <a:pt x="282702" y="125653"/>
                  </a:lnTo>
                  <a:lnTo>
                    <a:pt x="282702" y="94234"/>
                  </a:lnTo>
                  <a:lnTo>
                    <a:pt x="282702" y="62826"/>
                  </a:lnTo>
                  <a:lnTo>
                    <a:pt x="314121" y="62826"/>
                  </a:lnTo>
                  <a:lnTo>
                    <a:pt x="314121" y="31419"/>
                  </a:lnTo>
                  <a:close/>
                </a:path>
                <a:path w="785495" h="220345">
                  <a:moveTo>
                    <a:pt x="376948" y="31419"/>
                  </a:moveTo>
                  <a:lnTo>
                    <a:pt x="345528" y="31419"/>
                  </a:lnTo>
                  <a:lnTo>
                    <a:pt x="345528" y="62826"/>
                  </a:lnTo>
                  <a:lnTo>
                    <a:pt x="376948" y="62826"/>
                  </a:lnTo>
                  <a:lnTo>
                    <a:pt x="376948" y="31419"/>
                  </a:lnTo>
                  <a:close/>
                </a:path>
                <a:path w="785495" h="220345">
                  <a:moveTo>
                    <a:pt x="439775" y="157060"/>
                  </a:moveTo>
                  <a:lnTo>
                    <a:pt x="408355" y="157060"/>
                  </a:lnTo>
                  <a:lnTo>
                    <a:pt x="408355" y="125653"/>
                  </a:lnTo>
                  <a:lnTo>
                    <a:pt x="376948" y="125653"/>
                  </a:lnTo>
                  <a:lnTo>
                    <a:pt x="376948" y="157060"/>
                  </a:lnTo>
                  <a:lnTo>
                    <a:pt x="345528" y="157060"/>
                  </a:lnTo>
                  <a:lnTo>
                    <a:pt x="345528" y="125653"/>
                  </a:lnTo>
                  <a:lnTo>
                    <a:pt x="376948" y="125653"/>
                  </a:lnTo>
                  <a:lnTo>
                    <a:pt x="376948" y="94234"/>
                  </a:lnTo>
                  <a:lnTo>
                    <a:pt x="345528" y="94234"/>
                  </a:lnTo>
                  <a:lnTo>
                    <a:pt x="345528" y="62826"/>
                  </a:lnTo>
                  <a:lnTo>
                    <a:pt x="314121" y="62826"/>
                  </a:lnTo>
                  <a:lnTo>
                    <a:pt x="314121" y="94234"/>
                  </a:lnTo>
                  <a:lnTo>
                    <a:pt x="314121" y="125653"/>
                  </a:lnTo>
                  <a:lnTo>
                    <a:pt x="314121" y="157060"/>
                  </a:lnTo>
                  <a:lnTo>
                    <a:pt x="282702" y="157060"/>
                  </a:lnTo>
                  <a:lnTo>
                    <a:pt x="282702" y="188480"/>
                  </a:lnTo>
                  <a:lnTo>
                    <a:pt x="314121" y="188480"/>
                  </a:lnTo>
                  <a:lnTo>
                    <a:pt x="345528" y="188480"/>
                  </a:lnTo>
                  <a:lnTo>
                    <a:pt x="376948" y="188480"/>
                  </a:lnTo>
                  <a:lnTo>
                    <a:pt x="408355" y="188480"/>
                  </a:lnTo>
                  <a:lnTo>
                    <a:pt x="439775" y="188480"/>
                  </a:lnTo>
                  <a:lnTo>
                    <a:pt x="439775" y="157060"/>
                  </a:lnTo>
                  <a:close/>
                </a:path>
                <a:path w="785495" h="220345">
                  <a:moveTo>
                    <a:pt x="439775" y="62826"/>
                  </a:moveTo>
                  <a:lnTo>
                    <a:pt x="408355" y="62826"/>
                  </a:lnTo>
                  <a:lnTo>
                    <a:pt x="408355" y="94234"/>
                  </a:lnTo>
                  <a:lnTo>
                    <a:pt x="439775" y="94234"/>
                  </a:lnTo>
                  <a:lnTo>
                    <a:pt x="439775" y="62826"/>
                  </a:lnTo>
                  <a:close/>
                </a:path>
                <a:path w="785495" h="220345">
                  <a:moveTo>
                    <a:pt x="596836" y="62826"/>
                  </a:moveTo>
                  <a:lnTo>
                    <a:pt x="565416" y="62826"/>
                  </a:lnTo>
                  <a:lnTo>
                    <a:pt x="565416" y="94234"/>
                  </a:lnTo>
                  <a:lnTo>
                    <a:pt x="596836" y="94234"/>
                  </a:lnTo>
                  <a:lnTo>
                    <a:pt x="596836" y="62826"/>
                  </a:lnTo>
                  <a:close/>
                </a:path>
                <a:path w="785495" h="220345">
                  <a:moveTo>
                    <a:pt x="691070" y="31419"/>
                  </a:moveTo>
                  <a:lnTo>
                    <a:pt x="659663" y="31419"/>
                  </a:lnTo>
                  <a:lnTo>
                    <a:pt x="659663" y="0"/>
                  </a:lnTo>
                  <a:lnTo>
                    <a:pt x="628243" y="0"/>
                  </a:lnTo>
                  <a:lnTo>
                    <a:pt x="596836" y="0"/>
                  </a:lnTo>
                  <a:lnTo>
                    <a:pt x="565416" y="0"/>
                  </a:lnTo>
                  <a:lnTo>
                    <a:pt x="534009" y="0"/>
                  </a:lnTo>
                  <a:lnTo>
                    <a:pt x="534009" y="31419"/>
                  </a:lnTo>
                  <a:lnTo>
                    <a:pt x="565416" y="31419"/>
                  </a:lnTo>
                  <a:lnTo>
                    <a:pt x="596836" y="31419"/>
                  </a:lnTo>
                  <a:lnTo>
                    <a:pt x="628243" y="31419"/>
                  </a:lnTo>
                  <a:lnTo>
                    <a:pt x="628243" y="62826"/>
                  </a:lnTo>
                  <a:lnTo>
                    <a:pt x="628243" y="94234"/>
                  </a:lnTo>
                  <a:lnTo>
                    <a:pt x="628243" y="125653"/>
                  </a:lnTo>
                  <a:lnTo>
                    <a:pt x="596836" y="125653"/>
                  </a:lnTo>
                  <a:lnTo>
                    <a:pt x="565416" y="125653"/>
                  </a:lnTo>
                  <a:lnTo>
                    <a:pt x="534009" y="125653"/>
                  </a:lnTo>
                  <a:lnTo>
                    <a:pt x="534009" y="94234"/>
                  </a:lnTo>
                  <a:lnTo>
                    <a:pt x="534009" y="62826"/>
                  </a:lnTo>
                  <a:lnTo>
                    <a:pt x="534009" y="31419"/>
                  </a:lnTo>
                  <a:lnTo>
                    <a:pt x="502602" y="31419"/>
                  </a:lnTo>
                  <a:lnTo>
                    <a:pt x="471182" y="31419"/>
                  </a:lnTo>
                  <a:lnTo>
                    <a:pt x="471182" y="62826"/>
                  </a:lnTo>
                  <a:lnTo>
                    <a:pt x="471182" y="94234"/>
                  </a:lnTo>
                  <a:lnTo>
                    <a:pt x="502602" y="94234"/>
                  </a:lnTo>
                  <a:lnTo>
                    <a:pt x="502602" y="125653"/>
                  </a:lnTo>
                  <a:lnTo>
                    <a:pt x="502602" y="157060"/>
                  </a:lnTo>
                  <a:lnTo>
                    <a:pt x="502602" y="188480"/>
                  </a:lnTo>
                  <a:lnTo>
                    <a:pt x="534009" y="188480"/>
                  </a:lnTo>
                  <a:lnTo>
                    <a:pt x="534009" y="157060"/>
                  </a:lnTo>
                  <a:lnTo>
                    <a:pt x="565416" y="157060"/>
                  </a:lnTo>
                  <a:lnTo>
                    <a:pt x="596836" y="157060"/>
                  </a:lnTo>
                  <a:lnTo>
                    <a:pt x="596836" y="188480"/>
                  </a:lnTo>
                  <a:lnTo>
                    <a:pt x="628243" y="188480"/>
                  </a:lnTo>
                  <a:lnTo>
                    <a:pt x="659663" y="188480"/>
                  </a:lnTo>
                  <a:lnTo>
                    <a:pt x="659663" y="157060"/>
                  </a:lnTo>
                  <a:lnTo>
                    <a:pt x="659663" y="125653"/>
                  </a:lnTo>
                  <a:lnTo>
                    <a:pt x="659663" y="94234"/>
                  </a:lnTo>
                  <a:lnTo>
                    <a:pt x="691070" y="94234"/>
                  </a:lnTo>
                  <a:lnTo>
                    <a:pt x="691070" y="62826"/>
                  </a:lnTo>
                  <a:lnTo>
                    <a:pt x="691070" y="31419"/>
                  </a:lnTo>
                  <a:close/>
                </a:path>
                <a:path w="785495" h="220345">
                  <a:moveTo>
                    <a:pt x="722490" y="157060"/>
                  </a:moveTo>
                  <a:lnTo>
                    <a:pt x="691070" y="157060"/>
                  </a:lnTo>
                  <a:lnTo>
                    <a:pt x="691070" y="188480"/>
                  </a:lnTo>
                  <a:lnTo>
                    <a:pt x="722490" y="188480"/>
                  </a:lnTo>
                  <a:lnTo>
                    <a:pt x="722490" y="157060"/>
                  </a:lnTo>
                  <a:close/>
                </a:path>
                <a:path w="785495" h="220345">
                  <a:moveTo>
                    <a:pt x="785304" y="125653"/>
                  </a:moveTo>
                  <a:lnTo>
                    <a:pt x="753897" y="125653"/>
                  </a:lnTo>
                  <a:lnTo>
                    <a:pt x="722490" y="125653"/>
                  </a:lnTo>
                  <a:lnTo>
                    <a:pt x="722490" y="157060"/>
                  </a:lnTo>
                  <a:lnTo>
                    <a:pt x="753897" y="157060"/>
                  </a:lnTo>
                  <a:lnTo>
                    <a:pt x="785304" y="157060"/>
                  </a:lnTo>
                  <a:lnTo>
                    <a:pt x="785304" y="125653"/>
                  </a:lnTo>
                  <a:close/>
                </a:path>
                <a:path w="785495" h="220345">
                  <a:moveTo>
                    <a:pt x="785304" y="0"/>
                  </a:moveTo>
                  <a:lnTo>
                    <a:pt x="753897" y="0"/>
                  </a:lnTo>
                  <a:lnTo>
                    <a:pt x="722490" y="0"/>
                  </a:lnTo>
                  <a:lnTo>
                    <a:pt x="722490" y="31419"/>
                  </a:lnTo>
                  <a:lnTo>
                    <a:pt x="753897" y="31419"/>
                  </a:lnTo>
                  <a:lnTo>
                    <a:pt x="753897" y="62826"/>
                  </a:lnTo>
                  <a:lnTo>
                    <a:pt x="722490" y="62826"/>
                  </a:lnTo>
                  <a:lnTo>
                    <a:pt x="722490" y="94234"/>
                  </a:lnTo>
                  <a:lnTo>
                    <a:pt x="753897" y="94234"/>
                  </a:lnTo>
                  <a:lnTo>
                    <a:pt x="785304" y="94234"/>
                  </a:lnTo>
                  <a:lnTo>
                    <a:pt x="785304" y="62826"/>
                  </a:lnTo>
                  <a:lnTo>
                    <a:pt x="785304" y="31419"/>
                  </a:lnTo>
                  <a:lnTo>
                    <a:pt x="785304" y="0"/>
                  </a:lnTo>
                  <a:close/>
                </a:path>
              </a:pathLst>
            </a:custGeom>
            <a:solidFill>
              <a:srgbClr val="1D70B7"/>
            </a:solidFill>
          </p:spPr>
          <p:txBody>
            <a:bodyPr wrap="square" lIns="0" tIns="0" rIns="0" bIns="0" rtlCol="0"/>
            <a:lstStyle/>
            <a:p>
              <a:endParaRPr sz="1092"/>
            </a:p>
          </p:txBody>
        </p:sp>
        <p:sp>
          <p:nvSpPr>
            <p:cNvPr id="40" name="object 38"/>
            <p:cNvSpPr/>
            <p:nvPr/>
          </p:nvSpPr>
          <p:spPr>
            <a:xfrm>
              <a:off x="9659391" y="8448338"/>
              <a:ext cx="785495" cy="94615"/>
            </a:xfrm>
            <a:custGeom>
              <a:avLst/>
              <a:gdLst/>
              <a:ahLst/>
              <a:cxnLst/>
              <a:rect l="l" t="t" r="r" b="b"/>
              <a:pathLst>
                <a:path w="785495" h="94615">
                  <a:moveTo>
                    <a:pt x="157060" y="0"/>
                  </a:moveTo>
                  <a:lnTo>
                    <a:pt x="125641" y="0"/>
                  </a:lnTo>
                  <a:lnTo>
                    <a:pt x="125641" y="31407"/>
                  </a:lnTo>
                  <a:lnTo>
                    <a:pt x="157060" y="31407"/>
                  </a:lnTo>
                  <a:lnTo>
                    <a:pt x="157060" y="0"/>
                  </a:lnTo>
                  <a:close/>
                </a:path>
                <a:path w="785495" h="94615">
                  <a:moveTo>
                    <a:pt x="219887" y="0"/>
                  </a:moveTo>
                  <a:lnTo>
                    <a:pt x="188468" y="0"/>
                  </a:lnTo>
                  <a:lnTo>
                    <a:pt x="188468" y="31407"/>
                  </a:lnTo>
                  <a:lnTo>
                    <a:pt x="188468" y="62826"/>
                  </a:lnTo>
                  <a:lnTo>
                    <a:pt x="31407" y="62826"/>
                  </a:lnTo>
                  <a:lnTo>
                    <a:pt x="31407" y="31407"/>
                  </a:lnTo>
                  <a:lnTo>
                    <a:pt x="0" y="31407"/>
                  </a:lnTo>
                  <a:lnTo>
                    <a:pt x="0" y="62826"/>
                  </a:lnTo>
                  <a:lnTo>
                    <a:pt x="0" y="94234"/>
                  </a:lnTo>
                  <a:lnTo>
                    <a:pt x="219887" y="94234"/>
                  </a:lnTo>
                  <a:lnTo>
                    <a:pt x="219887" y="62826"/>
                  </a:lnTo>
                  <a:lnTo>
                    <a:pt x="219887" y="31407"/>
                  </a:lnTo>
                  <a:lnTo>
                    <a:pt x="219887" y="0"/>
                  </a:lnTo>
                  <a:close/>
                </a:path>
                <a:path w="785495" h="94615">
                  <a:moveTo>
                    <a:pt x="314121" y="0"/>
                  </a:moveTo>
                  <a:lnTo>
                    <a:pt x="282702" y="0"/>
                  </a:lnTo>
                  <a:lnTo>
                    <a:pt x="251294" y="0"/>
                  </a:lnTo>
                  <a:lnTo>
                    <a:pt x="251294" y="31407"/>
                  </a:lnTo>
                  <a:lnTo>
                    <a:pt x="251294" y="62826"/>
                  </a:lnTo>
                  <a:lnTo>
                    <a:pt x="251294" y="94234"/>
                  </a:lnTo>
                  <a:lnTo>
                    <a:pt x="282702" y="94234"/>
                  </a:lnTo>
                  <a:lnTo>
                    <a:pt x="282702" y="62826"/>
                  </a:lnTo>
                  <a:lnTo>
                    <a:pt x="314121" y="62826"/>
                  </a:lnTo>
                  <a:lnTo>
                    <a:pt x="314121" y="31407"/>
                  </a:lnTo>
                  <a:lnTo>
                    <a:pt x="314121" y="0"/>
                  </a:lnTo>
                  <a:close/>
                </a:path>
                <a:path w="785495" h="94615">
                  <a:moveTo>
                    <a:pt x="376948" y="62826"/>
                  </a:moveTo>
                  <a:lnTo>
                    <a:pt x="345528" y="62826"/>
                  </a:lnTo>
                  <a:lnTo>
                    <a:pt x="314121" y="62826"/>
                  </a:lnTo>
                  <a:lnTo>
                    <a:pt x="314121" y="94234"/>
                  </a:lnTo>
                  <a:lnTo>
                    <a:pt x="345528" y="94234"/>
                  </a:lnTo>
                  <a:lnTo>
                    <a:pt x="376948" y="94234"/>
                  </a:lnTo>
                  <a:lnTo>
                    <a:pt x="376948" y="62826"/>
                  </a:lnTo>
                  <a:close/>
                </a:path>
                <a:path w="785495" h="94615">
                  <a:moveTo>
                    <a:pt x="628243" y="62826"/>
                  </a:moveTo>
                  <a:lnTo>
                    <a:pt x="596836" y="62826"/>
                  </a:lnTo>
                  <a:lnTo>
                    <a:pt x="565416" y="62826"/>
                  </a:lnTo>
                  <a:lnTo>
                    <a:pt x="565416" y="31407"/>
                  </a:lnTo>
                  <a:lnTo>
                    <a:pt x="534009" y="31407"/>
                  </a:lnTo>
                  <a:lnTo>
                    <a:pt x="534009" y="0"/>
                  </a:lnTo>
                  <a:lnTo>
                    <a:pt x="502602" y="0"/>
                  </a:lnTo>
                  <a:lnTo>
                    <a:pt x="471182" y="0"/>
                  </a:lnTo>
                  <a:lnTo>
                    <a:pt x="439775" y="0"/>
                  </a:lnTo>
                  <a:lnTo>
                    <a:pt x="439775" y="31407"/>
                  </a:lnTo>
                  <a:lnTo>
                    <a:pt x="408355" y="31407"/>
                  </a:lnTo>
                  <a:lnTo>
                    <a:pt x="408355" y="0"/>
                  </a:lnTo>
                  <a:lnTo>
                    <a:pt x="376948" y="0"/>
                  </a:lnTo>
                  <a:lnTo>
                    <a:pt x="345528" y="0"/>
                  </a:lnTo>
                  <a:lnTo>
                    <a:pt x="345528" y="31407"/>
                  </a:lnTo>
                  <a:lnTo>
                    <a:pt x="376948" y="31407"/>
                  </a:lnTo>
                  <a:lnTo>
                    <a:pt x="376948" y="62826"/>
                  </a:lnTo>
                  <a:lnTo>
                    <a:pt x="408355" y="62826"/>
                  </a:lnTo>
                  <a:lnTo>
                    <a:pt x="439775" y="62826"/>
                  </a:lnTo>
                  <a:lnTo>
                    <a:pt x="439775" y="94234"/>
                  </a:lnTo>
                  <a:lnTo>
                    <a:pt x="628243" y="94234"/>
                  </a:lnTo>
                  <a:lnTo>
                    <a:pt x="628243" y="62826"/>
                  </a:lnTo>
                  <a:close/>
                </a:path>
                <a:path w="785495" h="94615">
                  <a:moveTo>
                    <a:pt x="691070" y="0"/>
                  </a:moveTo>
                  <a:lnTo>
                    <a:pt x="659663" y="0"/>
                  </a:lnTo>
                  <a:lnTo>
                    <a:pt x="628243" y="0"/>
                  </a:lnTo>
                  <a:lnTo>
                    <a:pt x="596836" y="0"/>
                  </a:lnTo>
                  <a:lnTo>
                    <a:pt x="596836" y="31407"/>
                  </a:lnTo>
                  <a:lnTo>
                    <a:pt x="628243" y="31407"/>
                  </a:lnTo>
                  <a:lnTo>
                    <a:pt x="659663" y="31407"/>
                  </a:lnTo>
                  <a:lnTo>
                    <a:pt x="691070" y="31407"/>
                  </a:lnTo>
                  <a:lnTo>
                    <a:pt x="691070" y="0"/>
                  </a:lnTo>
                  <a:close/>
                </a:path>
                <a:path w="785495" h="94615">
                  <a:moveTo>
                    <a:pt x="785304" y="62826"/>
                  </a:moveTo>
                  <a:lnTo>
                    <a:pt x="753897" y="62826"/>
                  </a:lnTo>
                  <a:lnTo>
                    <a:pt x="753897" y="31407"/>
                  </a:lnTo>
                  <a:lnTo>
                    <a:pt x="722490" y="31407"/>
                  </a:lnTo>
                  <a:lnTo>
                    <a:pt x="722490" y="62826"/>
                  </a:lnTo>
                  <a:lnTo>
                    <a:pt x="722490" y="94234"/>
                  </a:lnTo>
                  <a:lnTo>
                    <a:pt x="753897" y="94234"/>
                  </a:lnTo>
                  <a:lnTo>
                    <a:pt x="785304" y="94234"/>
                  </a:lnTo>
                  <a:lnTo>
                    <a:pt x="785304" y="62826"/>
                  </a:lnTo>
                  <a:close/>
                </a:path>
                <a:path w="785495" h="94615">
                  <a:moveTo>
                    <a:pt x="785304" y="0"/>
                  </a:moveTo>
                  <a:lnTo>
                    <a:pt x="753897" y="0"/>
                  </a:lnTo>
                  <a:lnTo>
                    <a:pt x="753897" y="31407"/>
                  </a:lnTo>
                  <a:lnTo>
                    <a:pt x="785304" y="31407"/>
                  </a:lnTo>
                  <a:lnTo>
                    <a:pt x="785304" y="0"/>
                  </a:lnTo>
                  <a:close/>
                </a:path>
              </a:pathLst>
            </a:custGeom>
            <a:solidFill>
              <a:srgbClr val="1D70B7"/>
            </a:solidFill>
          </p:spPr>
          <p:txBody>
            <a:bodyPr wrap="square" lIns="0" tIns="0" rIns="0" bIns="0" rtlCol="0"/>
            <a:lstStyle/>
            <a:p>
              <a:endParaRPr sz="1092"/>
            </a:p>
          </p:txBody>
        </p:sp>
      </p:grpSp>
      <p:grpSp>
        <p:nvGrpSpPr>
          <p:cNvPr id="41" name="object 39"/>
          <p:cNvGrpSpPr/>
          <p:nvPr userDrawn="1"/>
        </p:nvGrpSpPr>
        <p:grpSpPr>
          <a:xfrm>
            <a:off x="5460306" y="3910681"/>
            <a:ext cx="1271572" cy="257643"/>
            <a:chOff x="9003817" y="5991210"/>
            <a:chExt cx="2096770" cy="467359"/>
          </a:xfrm>
        </p:grpSpPr>
        <p:pic>
          <p:nvPicPr>
            <p:cNvPr id="42" name="object 40"/>
            <p:cNvPicPr/>
            <p:nvPr/>
          </p:nvPicPr>
          <p:blipFill>
            <a:blip r:embed="rId14" cstate="print"/>
            <a:stretch>
              <a:fillRect/>
            </a:stretch>
          </p:blipFill>
          <p:spPr>
            <a:xfrm>
              <a:off x="9003817" y="6010643"/>
              <a:ext cx="286425" cy="158186"/>
            </a:xfrm>
            <a:prstGeom prst="rect">
              <a:avLst/>
            </a:prstGeom>
          </p:spPr>
        </p:pic>
        <p:pic>
          <p:nvPicPr>
            <p:cNvPr id="43" name="object 41"/>
            <p:cNvPicPr/>
            <p:nvPr/>
          </p:nvPicPr>
          <p:blipFill>
            <a:blip r:embed="rId15" cstate="print"/>
            <a:stretch>
              <a:fillRect/>
            </a:stretch>
          </p:blipFill>
          <p:spPr>
            <a:xfrm>
              <a:off x="9311683" y="6001262"/>
              <a:ext cx="131807" cy="165775"/>
            </a:xfrm>
            <a:prstGeom prst="rect">
              <a:avLst/>
            </a:prstGeom>
          </p:spPr>
        </p:pic>
        <p:pic>
          <p:nvPicPr>
            <p:cNvPr id="44" name="object 42"/>
            <p:cNvPicPr/>
            <p:nvPr/>
          </p:nvPicPr>
          <p:blipFill>
            <a:blip r:embed="rId16" cstate="print"/>
            <a:stretch>
              <a:fillRect/>
            </a:stretch>
          </p:blipFill>
          <p:spPr>
            <a:xfrm>
              <a:off x="9521664" y="6046844"/>
              <a:ext cx="121776" cy="121985"/>
            </a:xfrm>
            <a:prstGeom prst="rect">
              <a:avLst/>
            </a:prstGeom>
          </p:spPr>
        </p:pic>
        <p:pic>
          <p:nvPicPr>
            <p:cNvPr id="45" name="object 43"/>
            <p:cNvPicPr/>
            <p:nvPr/>
          </p:nvPicPr>
          <p:blipFill>
            <a:blip r:embed="rId17" cstate="print"/>
            <a:stretch>
              <a:fillRect/>
            </a:stretch>
          </p:blipFill>
          <p:spPr>
            <a:xfrm>
              <a:off x="9664211" y="6045053"/>
              <a:ext cx="108813" cy="123776"/>
            </a:xfrm>
            <a:prstGeom prst="rect">
              <a:avLst/>
            </a:prstGeom>
          </p:spPr>
        </p:pic>
        <p:pic>
          <p:nvPicPr>
            <p:cNvPr id="46" name="object 44"/>
            <p:cNvPicPr/>
            <p:nvPr/>
          </p:nvPicPr>
          <p:blipFill>
            <a:blip r:embed="rId18" cstate="print"/>
            <a:stretch>
              <a:fillRect/>
            </a:stretch>
          </p:blipFill>
          <p:spPr>
            <a:xfrm>
              <a:off x="9014092" y="5991210"/>
              <a:ext cx="2086194" cy="466761"/>
            </a:xfrm>
            <a:prstGeom prst="rect">
              <a:avLst/>
            </a:prstGeom>
          </p:spPr>
        </p:pic>
      </p:grpSp>
      <p:sp>
        <p:nvSpPr>
          <p:cNvPr id="47" name="object 45"/>
          <p:cNvSpPr/>
          <p:nvPr userDrawn="1"/>
        </p:nvSpPr>
        <p:spPr>
          <a:xfrm>
            <a:off x="5965114" y="3647899"/>
            <a:ext cx="261862" cy="153325"/>
          </a:xfrm>
          <a:custGeom>
            <a:avLst/>
            <a:gdLst/>
            <a:ahLst/>
            <a:cxnLst/>
            <a:rect l="l" t="t" r="r" b="b"/>
            <a:pathLst>
              <a:path w="431800" h="278129">
                <a:moveTo>
                  <a:pt x="427986" y="0"/>
                </a:moveTo>
                <a:lnTo>
                  <a:pt x="8020" y="0"/>
                </a:lnTo>
                <a:lnTo>
                  <a:pt x="7664" y="31"/>
                </a:lnTo>
                <a:lnTo>
                  <a:pt x="6827" y="157"/>
                </a:lnTo>
                <a:lnTo>
                  <a:pt x="6586" y="157"/>
                </a:lnTo>
                <a:lnTo>
                  <a:pt x="6062" y="272"/>
                </a:lnTo>
                <a:lnTo>
                  <a:pt x="5308" y="554"/>
                </a:lnTo>
                <a:lnTo>
                  <a:pt x="5067" y="596"/>
                </a:lnTo>
                <a:lnTo>
                  <a:pt x="4868" y="712"/>
                </a:lnTo>
                <a:lnTo>
                  <a:pt x="4586" y="837"/>
                </a:lnTo>
                <a:lnTo>
                  <a:pt x="4146" y="1109"/>
                </a:lnTo>
                <a:lnTo>
                  <a:pt x="3905" y="1235"/>
                </a:lnTo>
                <a:lnTo>
                  <a:pt x="3706" y="1308"/>
                </a:lnTo>
                <a:lnTo>
                  <a:pt x="3266" y="1633"/>
                </a:lnTo>
                <a:lnTo>
                  <a:pt x="3067" y="1832"/>
                </a:lnTo>
                <a:lnTo>
                  <a:pt x="2471" y="2314"/>
                </a:lnTo>
                <a:lnTo>
                  <a:pt x="2115" y="2670"/>
                </a:lnTo>
                <a:lnTo>
                  <a:pt x="1958" y="2869"/>
                </a:lnTo>
                <a:lnTo>
                  <a:pt x="1832" y="3067"/>
                </a:lnTo>
                <a:lnTo>
                  <a:pt x="1235" y="3832"/>
                </a:lnTo>
                <a:lnTo>
                  <a:pt x="1078" y="4104"/>
                </a:lnTo>
                <a:lnTo>
                  <a:pt x="1036" y="4272"/>
                </a:lnTo>
                <a:lnTo>
                  <a:pt x="795" y="4670"/>
                </a:lnTo>
                <a:lnTo>
                  <a:pt x="439" y="5465"/>
                </a:lnTo>
                <a:lnTo>
                  <a:pt x="397" y="5748"/>
                </a:lnTo>
                <a:lnTo>
                  <a:pt x="157" y="6502"/>
                </a:lnTo>
                <a:lnTo>
                  <a:pt x="41" y="7340"/>
                </a:lnTo>
                <a:lnTo>
                  <a:pt x="0" y="274127"/>
                </a:lnTo>
                <a:lnTo>
                  <a:pt x="3633" y="277803"/>
                </a:lnTo>
                <a:lnTo>
                  <a:pt x="427986" y="277803"/>
                </a:lnTo>
                <a:lnTo>
                  <a:pt x="431651" y="274127"/>
                </a:lnTo>
                <a:lnTo>
                  <a:pt x="431651" y="261437"/>
                </a:lnTo>
                <a:lnTo>
                  <a:pt x="26585" y="261437"/>
                </a:lnTo>
                <a:lnTo>
                  <a:pt x="38047" y="248337"/>
                </a:lnTo>
                <a:lnTo>
                  <a:pt x="16324" y="248337"/>
                </a:lnTo>
                <a:lnTo>
                  <a:pt x="16324" y="22669"/>
                </a:lnTo>
                <a:lnTo>
                  <a:pt x="47938" y="22669"/>
                </a:lnTo>
                <a:lnTo>
                  <a:pt x="37443" y="16324"/>
                </a:lnTo>
                <a:lnTo>
                  <a:pt x="431651" y="16324"/>
                </a:lnTo>
                <a:lnTo>
                  <a:pt x="431536" y="3549"/>
                </a:lnTo>
                <a:lnTo>
                  <a:pt x="427986" y="0"/>
                </a:lnTo>
                <a:close/>
              </a:path>
              <a:path w="431800" h="278129">
                <a:moveTo>
                  <a:pt x="288235" y="110939"/>
                </a:moveTo>
                <a:lnTo>
                  <a:pt x="266546" y="110939"/>
                </a:lnTo>
                <a:lnTo>
                  <a:pt x="398239" y="261437"/>
                </a:lnTo>
                <a:lnTo>
                  <a:pt x="431651" y="261437"/>
                </a:lnTo>
                <a:lnTo>
                  <a:pt x="431651" y="256128"/>
                </a:lnTo>
                <a:lnTo>
                  <a:pt x="415285" y="256128"/>
                </a:lnTo>
                <a:lnTo>
                  <a:pt x="288235" y="110939"/>
                </a:lnTo>
                <a:close/>
              </a:path>
              <a:path w="431800" h="278129">
                <a:moveTo>
                  <a:pt x="431651" y="25863"/>
                </a:moveTo>
                <a:lnTo>
                  <a:pt x="415285" y="25863"/>
                </a:lnTo>
                <a:lnTo>
                  <a:pt x="415285" y="256128"/>
                </a:lnTo>
                <a:lnTo>
                  <a:pt x="431651" y="256128"/>
                </a:lnTo>
                <a:lnTo>
                  <a:pt x="431651" y="25863"/>
                </a:lnTo>
                <a:close/>
              </a:path>
              <a:path w="431800" h="278129">
                <a:moveTo>
                  <a:pt x="47938" y="22669"/>
                </a:moveTo>
                <a:lnTo>
                  <a:pt x="16324" y="22669"/>
                </a:lnTo>
                <a:lnTo>
                  <a:pt x="145472" y="100750"/>
                </a:lnTo>
                <a:lnTo>
                  <a:pt x="16324" y="248337"/>
                </a:lnTo>
                <a:lnTo>
                  <a:pt x="38047" y="248337"/>
                </a:lnTo>
                <a:lnTo>
                  <a:pt x="159681" y="109336"/>
                </a:lnTo>
                <a:lnTo>
                  <a:pt x="191283" y="109336"/>
                </a:lnTo>
                <a:lnTo>
                  <a:pt x="47938" y="22669"/>
                </a:lnTo>
                <a:close/>
              </a:path>
              <a:path w="431800" h="278129">
                <a:moveTo>
                  <a:pt x="191283" y="109336"/>
                </a:moveTo>
                <a:lnTo>
                  <a:pt x="159681" y="109336"/>
                </a:lnTo>
                <a:lnTo>
                  <a:pt x="210182" y="139880"/>
                </a:lnTo>
                <a:lnTo>
                  <a:pt x="211616" y="140236"/>
                </a:lnTo>
                <a:lnTo>
                  <a:pt x="214485" y="140236"/>
                </a:lnTo>
                <a:lnTo>
                  <a:pt x="215888" y="139880"/>
                </a:lnTo>
                <a:lnTo>
                  <a:pt x="246147" y="122593"/>
                </a:lnTo>
                <a:lnTo>
                  <a:pt x="213208" y="122593"/>
                </a:lnTo>
                <a:lnTo>
                  <a:pt x="191283" y="109336"/>
                </a:lnTo>
                <a:close/>
              </a:path>
              <a:path w="431800" h="278129">
                <a:moveTo>
                  <a:pt x="431651" y="16324"/>
                </a:moveTo>
                <a:lnTo>
                  <a:pt x="399003" y="16324"/>
                </a:lnTo>
                <a:lnTo>
                  <a:pt x="213208" y="122593"/>
                </a:lnTo>
                <a:lnTo>
                  <a:pt x="246147" y="122593"/>
                </a:lnTo>
                <a:lnTo>
                  <a:pt x="266546" y="110939"/>
                </a:lnTo>
                <a:lnTo>
                  <a:pt x="288235" y="110939"/>
                </a:lnTo>
                <a:lnTo>
                  <a:pt x="280996" y="102667"/>
                </a:lnTo>
                <a:lnTo>
                  <a:pt x="415285" y="25863"/>
                </a:lnTo>
                <a:lnTo>
                  <a:pt x="431651" y="25863"/>
                </a:lnTo>
                <a:lnTo>
                  <a:pt x="431651" y="16324"/>
                </a:lnTo>
                <a:close/>
              </a:path>
            </a:pathLst>
          </a:custGeom>
          <a:solidFill>
            <a:srgbClr val="1D71B8"/>
          </a:solidFill>
        </p:spPr>
        <p:txBody>
          <a:bodyPr wrap="square" lIns="0" tIns="0" rIns="0" bIns="0" rtlCol="0"/>
          <a:lstStyle/>
          <a:p>
            <a:endParaRPr sz="1092"/>
          </a:p>
        </p:txBody>
      </p:sp>
      <p:sp>
        <p:nvSpPr>
          <p:cNvPr id="48" name="object 46"/>
          <p:cNvSpPr/>
          <p:nvPr userDrawn="1"/>
        </p:nvSpPr>
        <p:spPr>
          <a:xfrm>
            <a:off x="4842290" y="3475208"/>
            <a:ext cx="2534673" cy="0"/>
          </a:xfrm>
          <a:custGeom>
            <a:avLst/>
            <a:gdLst/>
            <a:ahLst/>
            <a:cxnLst/>
            <a:rect l="l" t="t" r="r" b="b"/>
            <a:pathLst>
              <a:path w="4179570">
                <a:moveTo>
                  <a:pt x="0" y="0"/>
                </a:moveTo>
                <a:lnTo>
                  <a:pt x="4179359" y="0"/>
                </a:lnTo>
              </a:path>
            </a:pathLst>
          </a:custGeom>
          <a:ln w="20941">
            <a:solidFill>
              <a:srgbClr val="1D70B7"/>
            </a:solidFill>
          </a:ln>
        </p:spPr>
        <p:txBody>
          <a:bodyPr wrap="square" lIns="0" tIns="0" rIns="0" bIns="0" rtlCol="0"/>
          <a:lstStyle/>
          <a:p>
            <a:endParaRPr sz="1092"/>
          </a:p>
        </p:txBody>
      </p:sp>
      <p:sp>
        <p:nvSpPr>
          <p:cNvPr id="49" name="object 47"/>
          <p:cNvSpPr/>
          <p:nvPr userDrawn="1"/>
        </p:nvSpPr>
        <p:spPr>
          <a:xfrm>
            <a:off x="4842290" y="4355491"/>
            <a:ext cx="2534673" cy="0"/>
          </a:xfrm>
          <a:custGeom>
            <a:avLst/>
            <a:gdLst/>
            <a:ahLst/>
            <a:cxnLst/>
            <a:rect l="l" t="t" r="r" b="b"/>
            <a:pathLst>
              <a:path w="4179570">
                <a:moveTo>
                  <a:pt x="0" y="0"/>
                </a:moveTo>
                <a:lnTo>
                  <a:pt x="4179359" y="0"/>
                </a:lnTo>
              </a:path>
            </a:pathLst>
          </a:custGeom>
          <a:ln w="20941">
            <a:solidFill>
              <a:srgbClr val="1D70B7"/>
            </a:solidFill>
          </a:ln>
        </p:spPr>
        <p:txBody>
          <a:bodyPr wrap="square" lIns="0" tIns="0" rIns="0" bIns="0" rtlCol="0"/>
          <a:lstStyle/>
          <a:p>
            <a:endParaRPr sz="1092"/>
          </a:p>
        </p:txBody>
      </p:sp>
      <p:sp>
        <p:nvSpPr>
          <p:cNvPr id="2" name="Título 1"/>
          <p:cNvSpPr>
            <a:spLocks noGrp="1"/>
          </p:cNvSpPr>
          <p:nvPr>
            <p:ph type="title" hasCustomPrompt="1"/>
          </p:nvPr>
        </p:nvSpPr>
        <p:spPr>
          <a:xfrm>
            <a:off x="718827" y="2138137"/>
            <a:ext cx="10515600" cy="1325563"/>
          </a:xfrm>
        </p:spPr>
        <p:txBody>
          <a:bodyPr/>
          <a:lstStyle>
            <a:lvl1pPr algn="ctr">
              <a:defRPr b="1">
                <a:solidFill>
                  <a:srgbClr val="0070C0"/>
                </a:solidFill>
                <a:latin typeface="+mn-lt"/>
              </a:defRPr>
            </a:lvl1pPr>
          </a:lstStyle>
          <a:p>
            <a:r>
              <a:rPr lang="es-ES" dirty="0"/>
              <a:t>THANKS!</a:t>
            </a:r>
          </a:p>
        </p:txBody>
      </p:sp>
      <p:pic>
        <p:nvPicPr>
          <p:cNvPr id="53" name="Imagen 52"/>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0" y="6248401"/>
            <a:ext cx="12192000" cy="609599"/>
          </a:xfrm>
          <a:prstGeom prst="rect">
            <a:avLst/>
          </a:prstGeom>
        </p:spPr>
      </p:pic>
    </p:spTree>
    <p:extLst>
      <p:ext uri="{BB962C8B-B14F-4D97-AF65-F5344CB8AC3E}">
        <p14:creationId xmlns:p14="http://schemas.microsoft.com/office/powerpoint/2010/main" val="1235875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8502E38-8933-1152-FE51-0A5AB7FD2E89}"/>
              </a:ext>
            </a:extLst>
          </p:cNvPr>
          <p:cNvSpPr>
            <a:spLocks noGrp="1"/>
          </p:cNvSpPr>
          <p:nvPr>
            <p:ph type="ctrTitle"/>
          </p:nvPr>
        </p:nvSpPr>
        <p:spPr>
          <a:xfrm>
            <a:off x="1524001" y="1663355"/>
            <a:ext cx="9144000" cy="1846608"/>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B1A4AB5-82B0-A455-D667-C96F0619C003}"/>
              </a:ext>
            </a:extLst>
          </p:cNvPr>
          <p:cNvSpPr>
            <a:spLocks noGrp="1"/>
          </p:cNvSpPr>
          <p:nvPr>
            <p:ph type="subTitle" idx="1"/>
          </p:nvPr>
        </p:nvSpPr>
        <p:spPr>
          <a:xfrm>
            <a:off x="1524001" y="3602039"/>
            <a:ext cx="9144000" cy="369345"/>
          </a:xfrm>
        </p:spPr>
        <p:txBody>
          <a:bodyPr/>
          <a:lstStyle>
            <a:lvl1pPr marL="0" indent="0" algn="ctr">
              <a:buNone/>
              <a:defRPr sz="24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CF6365BC-CE9D-DBE1-3E07-683BC45C75E2}"/>
              </a:ext>
            </a:extLst>
          </p:cNvPr>
          <p:cNvSpPr>
            <a:spLocks noGrp="1"/>
          </p:cNvSpPr>
          <p:nvPr>
            <p:ph type="dt" sz="half" idx="10"/>
          </p:nvPr>
        </p:nvSpPr>
        <p:spPr>
          <a:xfrm>
            <a:off x="609600" y="6377941"/>
            <a:ext cx="2804160" cy="167972"/>
          </a:xfrm>
        </p:spPr>
        <p:txBody>
          <a:bodyPr/>
          <a:lstStyle/>
          <a:p>
            <a:fld id="{C6723E79-72A0-40FE-A019-5D00884CB566}" type="datetimeFigureOut">
              <a:rPr lang="it-IT" smtClean="0"/>
              <a:t>09/10/2026</a:t>
            </a:fld>
            <a:endParaRPr lang="it-IT"/>
          </a:p>
        </p:txBody>
      </p:sp>
      <p:sp>
        <p:nvSpPr>
          <p:cNvPr id="5" name="Segnaposto piè di pagina 4">
            <a:extLst>
              <a:ext uri="{FF2B5EF4-FFF2-40B4-BE49-F238E27FC236}">
                <a16:creationId xmlns:a16="http://schemas.microsoft.com/office/drawing/2014/main" id="{E1151E7F-C974-4F8B-B47B-41532647F98A}"/>
              </a:ext>
            </a:extLst>
          </p:cNvPr>
          <p:cNvSpPr>
            <a:spLocks noGrp="1"/>
          </p:cNvSpPr>
          <p:nvPr>
            <p:ph type="ftr" sz="quarter" idx="11"/>
          </p:nvPr>
        </p:nvSpPr>
        <p:spPr>
          <a:xfrm>
            <a:off x="4145280" y="6377941"/>
            <a:ext cx="3901440" cy="167972"/>
          </a:xfrm>
        </p:spPr>
        <p:txBody>
          <a:bodyPr/>
          <a:lstStyle/>
          <a:p>
            <a:endParaRPr lang="it-IT"/>
          </a:p>
        </p:txBody>
      </p:sp>
      <p:sp>
        <p:nvSpPr>
          <p:cNvPr id="6" name="Segnaposto numero diapositiva 5">
            <a:extLst>
              <a:ext uri="{FF2B5EF4-FFF2-40B4-BE49-F238E27FC236}">
                <a16:creationId xmlns:a16="http://schemas.microsoft.com/office/drawing/2014/main" id="{4F511626-100D-9801-F847-5E7C528B1B79}"/>
              </a:ext>
            </a:extLst>
          </p:cNvPr>
          <p:cNvSpPr>
            <a:spLocks noGrp="1"/>
          </p:cNvSpPr>
          <p:nvPr>
            <p:ph type="sldNum" sz="quarter" idx="12"/>
          </p:nvPr>
        </p:nvSpPr>
        <p:spPr>
          <a:xfrm>
            <a:off x="8778241" y="6377941"/>
            <a:ext cx="2804160" cy="167972"/>
          </a:xfrm>
        </p:spPr>
        <p:txBody>
          <a:bodyPr/>
          <a:lstStyle/>
          <a:p>
            <a:fld id="{AEB2D4C5-69D6-43A7-91EF-4EB4087B3EA5}" type="slidenum">
              <a:rPr lang="it-IT" smtClean="0"/>
              <a:t>‹Nº›</a:t>
            </a:fld>
            <a:endParaRPr lang="it-IT"/>
          </a:p>
        </p:txBody>
      </p:sp>
    </p:spTree>
    <p:extLst>
      <p:ext uri="{BB962C8B-B14F-4D97-AF65-F5344CB8AC3E}">
        <p14:creationId xmlns:p14="http://schemas.microsoft.com/office/powerpoint/2010/main" val="257009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err="1"/>
              <a:t>Title</a:t>
            </a:r>
            <a:endParaRPr lang="es-ES"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err="1"/>
              <a:t>Subtitle</a:t>
            </a:r>
            <a:endParaRPr lang="es-ES" dirty="0"/>
          </a:p>
          <a:p>
            <a:pPr lvl="1"/>
            <a:r>
              <a:rPr lang="es-ES" dirty="0" err="1"/>
              <a:t>Second</a:t>
            </a:r>
            <a:r>
              <a:rPr lang="es-ES" dirty="0"/>
              <a:t> </a:t>
            </a:r>
            <a:r>
              <a:rPr lang="es-ES" dirty="0" err="1"/>
              <a:t>level</a:t>
            </a:r>
            <a:endParaRPr lang="es-ES" dirty="0"/>
          </a:p>
          <a:p>
            <a:pPr lvl="3"/>
            <a:r>
              <a:rPr lang="es-ES" dirty="0" err="1"/>
              <a:t>Third</a:t>
            </a:r>
            <a:r>
              <a:rPr lang="es-ES" dirty="0"/>
              <a:t> </a:t>
            </a:r>
            <a:r>
              <a:rPr lang="es-ES" dirty="0" err="1"/>
              <a:t>level</a:t>
            </a:r>
            <a:endParaRPr lang="es-ES" dirty="0"/>
          </a:p>
          <a:p>
            <a:pPr lvl="4"/>
            <a:r>
              <a:rPr lang="es-ES" dirty="0" err="1"/>
              <a:t>Fifth</a:t>
            </a:r>
            <a:r>
              <a:rPr lang="es-ES" dirty="0"/>
              <a:t> </a:t>
            </a:r>
            <a:r>
              <a:rPr lang="es-ES" dirty="0" err="1"/>
              <a:t>level</a:t>
            </a:r>
            <a:endParaRPr lang="es-ES" dirty="0"/>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FE812-79BD-41AE-81D0-373234BE3F5D}" type="datetimeFigureOut">
              <a:rPr lang="es-ES" smtClean="0"/>
              <a:t>09/10/2026</a:t>
            </a:fld>
            <a:endParaRPr lang="es-E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D12E01-1D8A-457E-B922-5315C39E5EF5}" type="slidenum">
              <a:rPr lang="es-ES" smtClean="0"/>
              <a:t>‹Nº›</a:t>
            </a:fld>
            <a:endParaRPr lang="es-ES" dirty="0"/>
          </a:p>
        </p:txBody>
      </p:sp>
    </p:spTree>
    <p:extLst>
      <p:ext uri="{BB962C8B-B14F-4D97-AF65-F5344CB8AC3E}">
        <p14:creationId xmlns:p14="http://schemas.microsoft.com/office/powerpoint/2010/main" val="4103536387"/>
      </p:ext>
    </p:extLst>
  </p:cSld>
  <p:clrMap bg1="lt1" tx1="dk1" bg2="lt2" tx2="dk2" accent1="accent1" accent2="accent2" accent3="accent3" accent4="accent4" accent5="accent5" accent6="accent6" hlink="hlink" folHlink="folHlink"/>
  <p:sldLayoutIdLst>
    <p:sldLayoutId id="2147483674" r:id="rId1"/>
    <p:sldLayoutId id="2147483685" r:id="rId2"/>
    <p:sldLayoutId id="2147483673" r:id="rId3"/>
    <p:sldLayoutId id="2147483676" r:id="rId4"/>
    <p:sldLayoutId id="2147483682" r:id="rId5"/>
    <p:sldLayoutId id="2147483672" r:id="rId6"/>
    <p:sldLayoutId id="2147483675" r:id="rId7"/>
    <p:sldLayoutId id="2147483679" r:id="rId8"/>
    <p:sldLayoutId id="2147483678" r:id="rId9"/>
    <p:sldLayoutId id="2147483677" r:id="rId10"/>
    <p:sldLayoutId id="2147483681" r:id="rId11"/>
    <p:sldLayoutId id="2147483680" r:id="rId12"/>
    <p:sldLayoutId id="2147483683" r:id="rId13"/>
    <p:sldLayoutId id="2147483686" r:id="rId14"/>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13"/>
          </p:nvPr>
        </p:nvSpPr>
        <p:spPr>
          <a:xfrm>
            <a:off x="496162" y="4855688"/>
            <a:ext cx="5973763" cy="1100138"/>
          </a:xfrm>
        </p:spPr>
        <p:txBody>
          <a:bodyPr>
            <a:normAutofit/>
          </a:bodyPr>
          <a:lstStyle/>
          <a:p>
            <a:r>
              <a:rPr lang="en-GB" dirty="0"/>
              <a:t>RSCN</a:t>
            </a:r>
          </a:p>
        </p:txBody>
      </p:sp>
      <p:sp>
        <p:nvSpPr>
          <p:cNvPr id="6" name="Text 2">
            <a:extLst>
              <a:ext uri="{FF2B5EF4-FFF2-40B4-BE49-F238E27FC236}">
                <a16:creationId xmlns:a16="http://schemas.microsoft.com/office/drawing/2014/main" id="{452D9C76-9391-9D25-8AA0-E3A25A5E484C}"/>
              </a:ext>
            </a:extLst>
          </p:cNvPr>
          <p:cNvSpPr/>
          <p:nvPr/>
        </p:nvSpPr>
        <p:spPr>
          <a:xfrm>
            <a:off x="360247" y="1452243"/>
            <a:ext cx="7352619" cy="907614"/>
          </a:xfrm>
          <a:prstGeom prst="rect">
            <a:avLst/>
          </a:prstGeom>
          <a:noFill/>
          <a:ln/>
        </p:spPr>
        <p:txBody>
          <a:bodyPr wrap="square" lIns="0" tIns="0" rIns="0" bIns="0" rtlCol="0" anchor="ctr"/>
          <a:lstStyle/>
          <a:p>
            <a:pPr marL="0" indent="0">
              <a:buNone/>
            </a:pPr>
            <a:r>
              <a:rPr lang="en-US" sz="4400" b="1" dirty="0">
                <a:solidFill>
                  <a:srgbClr val="102B5C"/>
                </a:solidFill>
                <a:latin typeface="Aptos Display" pitchFamily="34" charset="0"/>
                <a:ea typeface="Aptos Display" pitchFamily="34" charset="-122"/>
                <a:cs typeface="Aptos Display" pitchFamily="34" charset="-120"/>
              </a:rPr>
              <a:t>Call for Twinnings</a:t>
            </a:r>
            <a:endParaRPr lang="en-US" sz="4400" dirty="0"/>
          </a:p>
        </p:txBody>
      </p:sp>
      <p:sp>
        <p:nvSpPr>
          <p:cNvPr id="7" name="Text 3">
            <a:extLst>
              <a:ext uri="{FF2B5EF4-FFF2-40B4-BE49-F238E27FC236}">
                <a16:creationId xmlns:a16="http://schemas.microsoft.com/office/drawing/2014/main" id="{930EB4A9-8364-559D-A511-84EBEAFFBF79}"/>
              </a:ext>
            </a:extLst>
          </p:cNvPr>
          <p:cNvSpPr/>
          <p:nvPr/>
        </p:nvSpPr>
        <p:spPr>
          <a:xfrm>
            <a:off x="487017" y="2413507"/>
            <a:ext cx="7099081" cy="467559"/>
          </a:xfrm>
          <a:prstGeom prst="rect">
            <a:avLst/>
          </a:prstGeom>
          <a:noFill/>
          <a:ln/>
        </p:spPr>
        <p:txBody>
          <a:bodyPr wrap="square" lIns="0" tIns="0" rIns="0" bIns="0" rtlCol="0" anchor="ctr"/>
          <a:lstStyle/>
          <a:p>
            <a:pPr marL="0" indent="0">
              <a:buNone/>
            </a:pPr>
            <a:r>
              <a:rPr lang="en-US" sz="2800" b="1" dirty="0">
                <a:solidFill>
                  <a:srgbClr val="2D66B3"/>
                </a:solidFill>
              </a:rPr>
              <a:t>How to Apply Successfully</a:t>
            </a:r>
            <a:endParaRPr lang="en-US" sz="2800" dirty="0"/>
          </a:p>
        </p:txBody>
      </p:sp>
      <p:sp>
        <p:nvSpPr>
          <p:cNvPr id="8" name="Text 4">
            <a:extLst>
              <a:ext uri="{FF2B5EF4-FFF2-40B4-BE49-F238E27FC236}">
                <a16:creationId xmlns:a16="http://schemas.microsoft.com/office/drawing/2014/main" id="{9EE0E7D5-B33E-09C1-5159-97C3D395ABF2}"/>
              </a:ext>
            </a:extLst>
          </p:cNvPr>
          <p:cNvSpPr/>
          <p:nvPr/>
        </p:nvSpPr>
        <p:spPr>
          <a:xfrm>
            <a:off x="496162" y="2934716"/>
            <a:ext cx="6845542" cy="1100138"/>
          </a:xfrm>
          <a:prstGeom prst="rect">
            <a:avLst/>
          </a:prstGeom>
          <a:noFill/>
          <a:ln/>
        </p:spPr>
        <p:txBody>
          <a:bodyPr wrap="square" lIns="0" tIns="0" rIns="0" bIns="0" rtlCol="0" anchor="ctr">
            <a:normAutofit/>
          </a:bodyPr>
          <a:lstStyle/>
          <a:p>
            <a:pPr marL="0" indent="0">
              <a:buNone/>
            </a:pPr>
            <a:r>
              <a:rPr lang="en-US" sz="2400" dirty="0">
                <a:solidFill>
                  <a:srgbClr val="1F2A37"/>
                </a:solidFill>
              </a:rPr>
              <a:t>Practical guidance for eligibility, application package, selection, evaluation and support.</a:t>
            </a:r>
            <a:endParaRPr lang="en-US" sz="2400" dirty="0"/>
          </a:p>
        </p:txBody>
      </p:sp>
    </p:spTree>
    <p:extLst>
      <p:ext uri="{BB962C8B-B14F-4D97-AF65-F5344CB8AC3E}">
        <p14:creationId xmlns:p14="http://schemas.microsoft.com/office/powerpoint/2010/main" val="4101828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bject 24"/>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12" name="Text 0">
            <a:extLst>
              <a:ext uri="{FF2B5EF4-FFF2-40B4-BE49-F238E27FC236}">
                <a16:creationId xmlns:a16="http://schemas.microsoft.com/office/drawing/2014/main" id="{10542C6A-7FAC-A487-9D36-D2CB587C2C8E}"/>
              </a:ext>
            </a:extLst>
          </p:cNvPr>
          <p:cNvSpPr/>
          <p:nvPr/>
        </p:nvSpPr>
        <p:spPr>
          <a:xfrm>
            <a:off x="566928" y="402336"/>
            <a:ext cx="5120640" cy="210312"/>
          </a:xfrm>
          <a:prstGeom prst="rect">
            <a:avLst/>
          </a:prstGeom>
          <a:noFill/>
          <a:ln/>
        </p:spPr>
        <p:txBody>
          <a:bodyPr wrap="square" lIns="0" tIns="0" rIns="0" bIns="0" rtlCol="0" anchor="ctr"/>
          <a:lstStyle/>
          <a:p>
            <a:pPr marL="0" indent="0">
              <a:buNone/>
            </a:pPr>
            <a:r>
              <a:rPr lang="en-US" sz="1050" b="1" dirty="0">
                <a:solidFill>
                  <a:srgbClr val="1BA6A6"/>
                </a:solidFill>
                <a:latin typeface="Aptos" pitchFamily="34" charset="0"/>
                <a:ea typeface="Aptos" pitchFamily="34" charset="-122"/>
                <a:cs typeface="Aptos" pitchFamily="34" charset="-120"/>
              </a:rPr>
              <a:t>HOW TO APPLY SUCCESSFULLY</a:t>
            </a:r>
            <a:endParaRPr lang="en-US" sz="1050" dirty="0"/>
          </a:p>
        </p:txBody>
      </p:sp>
      <p:sp>
        <p:nvSpPr>
          <p:cNvPr id="21" name="Text 1">
            <a:extLst>
              <a:ext uri="{FF2B5EF4-FFF2-40B4-BE49-F238E27FC236}">
                <a16:creationId xmlns:a16="http://schemas.microsoft.com/office/drawing/2014/main" id="{CCC4B89B-A3DD-4B7F-343C-C596BC6C5F71}"/>
              </a:ext>
            </a:extLst>
          </p:cNvPr>
          <p:cNvSpPr/>
          <p:nvPr/>
        </p:nvSpPr>
        <p:spPr>
          <a:xfrm>
            <a:off x="548640" y="694944"/>
            <a:ext cx="5989320" cy="475488"/>
          </a:xfrm>
          <a:prstGeom prst="rect">
            <a:avLst/>
          </a:prstGeom>
          <a:noFill/>
          <a:ln/>
        </p:spPr>
        <p:txBody>
          <a:bodyPr wrap="square" lIns="0" tIns="0" rIns="0" bIns="0" rtlCol="0" anchor="ctr"/>
          <a:lstStyle/>
          <a:p>
            <a:pPr marL="0" indent="0">
              <a:buNone/>
            </a:pPr>
            <a:r>
              <a:rPr lang="en-US" sz="3600" b="1" dirty="0">
                <a:solidFill>
                  <a:srgbClr val="102B5C"/>
                </a:solidFill>
                <a:latin typeface="Aptos Display" pitchFamily="34" charset="0"/>
                <a:ea typeface="Aptos Display" pitchFamily="34" charset="-122"/>
                <a:cs typeface="Aptos Display" pitchFamily="34" charset="-120"/>
              </a:rPr>
              <a:t>Eligibility criteria</a:t>
            </a:r>
            <a:endParaRPr lang="en-US" sz="3600" dirty="0"/>
          </a:p>
        </p:txBody>
      </p:sp>
      <p:sp>
        <p:nvSpPr>
          <p:cNvPr id="27" name="Text 2">
            <a:extLst>
              <a:ext uri="{FF2B5EF4-FFF2-40B4-BE49-F238E27FC236}">
                <a16:creationId xmlns:a16="http://schemas.microsoft.com/office/drawing/2014/main" id="{274C1148-C403-2438-438B-8EEB56C720C1}"/>
              </a:ext>
            </a:extLst>
          </p:cNvPr>
          <p:cNvSpPr/>
          <p:nvPr/>
        </p:nvSpPr>
        <p:spPr>
          <a:xfrm>
            <a:off x="566928" y="1412884"/>
            <a:ext cx="6172200" cy="384048"/>
          </a:xfrm>
          <a:prstGeom prst="rect">
            <a:avLst/>
          </a:prstGeom>
          <a:noFill/>
          <a:ln/>
        </p:spPr>
        <p:txBody>
          <a:bodyPr wrap="square" lIns="254" tIns="254" rIns="254" bIns="254" rtlCol="0" anchor="ctr">
            <a:noAutofit/>
          </a:bodyPr>
          <a:lstStyle/>
          <a:p>
            <a:pPr marL="0" indent="0">
              <a:buNone/>
            </a:pPr>
            <a:r>
              <a:rPr lang="en-US" dirty="0">
                <a:solidFill>
                  <a:srgbClr val="607089"/>
                </a:solidFill>
              </a:rPr>
              <a:t>Who can apply — and what makes an application eligible and strategically credible.</a:t>
            </a:r>
            <a:endParaRPr lang="en-US" dirty="0"/>
          </a:p>
        </p:txBody>
      </p:sp>
      <p:pic>
        <p:nvPicPr>
          <p:cNvPr id="31" name="Image 0" descr="/mnt/data/hero_right_medium.jpg">
            <a:extLst>
              <a:ext uri="{FF2B5EF4-FFF2-40B4-BE49-F238E27FC236}">
                <a16:creationId xmlns:a16="http://schemas.microsoft.com/office/drawing/2014/main" id="{722BD42F-20E3-0FE9-0AA5-979BDDD44E89}"/>
              </a:ext>
            </a:extLst>
          </p:cNvPr>
          <p:cNvPicPr>
            <a:picLocks noChangeAspect="1"/>
          </p:cNvPicPr>
          <p:nvPr/>
        </p:nvPicPr>
        <p:blipFill>
          <a:blip r:embed="rId2"/>
          <a:stretch>
            <a:fillRect/>
          </a:stretch>
        </p:blipFill>
        <p:spPr>
          <a:xfrm>
            <a:off x="7726680" y="1554480"/>
            <a:ext cx="3749040" cy="2834640"/>
          </a:xfrm>
          <a:prstGeom prst="rect">
            <a:avLst/>
          </a:prstGeom>
        </p:spPr>
      </p:pic>
      <p:sp>
        <p:nvSpPr>
          <p:cNvPr id="32" name="Shape 6">
            <a:extLst>
              <a:ext uri="{FF2B5EF4-FFF2-40B4-BE49-F238E27FC236}">
                <a16:creationId xmlns:a16="http://schemas.microsoft.com/office/drawing/2014/main" id="{A20AE743-56F7-34C5-1F66-204D3A2CF7DF}"/>
              </a:ext>
            </a:extLst>
          </p:cNvPr>
          <p:cNvSpPr/>
          <p:nvPr/>
        </p:nvSpPr>
        <p:spPr>
          <a:xfrm>
            <a:off x="674370" y="2092120"/>
            <a:ext cx="3291840" cy="2188331"/>
          </a:xfrm>
          <a:prstGeom prst="roundRect">
            <a:avLst>
              <a:gd name="adj" fmla="val 3049"/>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33" name="Shape 7">
            <a:extLst>
              <a:ext uri="{FF2B5EF4-FFF2-40B4-BE49-F238E27FC236}">
                <a16:creationId xmlns:a16="http://schemas.microsoft.com/office/drawing/2014/main" id="{5A2F25B7-CD28-4CAB-9A5D-035A70D8548E}"/>
              </a:ext>
            </a:extLst>
          </p:cNvPr>
          <p:cNvSpPr/>
          <p:nvPr/>
        </p:nvSpPr>
        <p:spPr>
          <a:xfrm>
            <a:off x="674370" y="2092120"/>
            <a:ext cx="73152" cy="2188331"/>
          </a:xfrm>
          <a:prstGeom prst="rect">
            <a:avLst/>
          </a:prstGeom>
          <a:solidFill>
            <a:srgbClr val="1BA6A6"/>
          </a:solidFill>
          <a:ln w="12700">
            <a:solidFill>
              <a:srgbClr val="1BA6A6"/>
            </a:solidFill>
            <a:prstDash val="solid"/>
          </a:ln>
        </p:spPr>
        <p:txBody>
          <a:bodyPr/>
          <a:lstStyle/>
          <a:p>
            <a:endParaRPr sz="2800"/>
          </a:p>
        </p:txBody>
      </p:sp>
      <p:sp>
        <p:nvSpPr>
          <p:cNvPr id="34" name="Text 8">
            <a:extLst>
              <a:ext uri="{FF2B5EF4-FFF2-40B4-BE49-F238E27FC236}">
                <a16:creationId xmlns:a16="http://schemas.microsoft.com/office/drawing/2014/main" id="{AF9EA72A-54B9-1160-1308-DA8AC2D2FF62}"/>
              </a:ext>
            </a:extLst>
          </p:cNvPr>
          <p:cNvSpPr/>
          <p:nvPr/>
        </p:nvSpPr>
        <p:spPr>
          <a:xfrm>
            <a:off x="857250" y="2238424"/>
            <a:ext cx="2999232" cy="333587"/>
          </a:xfrm>
          <a:prstGeom prst="rect">
            <a:avLst/>
          </a:prstGeom>
          <a:noFill/>
          <a:ln/>
        </p:spPr>
        <p:txBody>
          <a:bodyPr wrap="square" lIns="0" tIns="0" rIns="0" bIns="0" rtlCol="0" anchor="ctr"/>
          <a:lstStyle/>
          <a:p>
            <a:pPr marL="0" indent="0">
              <a:buNone/>
            </a:pPr>
            <a:r>
              <a:rPr lang="en-US" b="1" dirty="0">
                <a:solidFill>
                  <a:srgbClr val="102B5C"/>
                </a:solidFill>
              </a:rPr>
              <a:t>Mandatory application logic</a:t>
            </a:r>
            <a:endParaRPr lang="en-US" dirty="0"/>
          </a:p>
        </p:txBody>
      </p:sp>
      <p:sp>
        <p:nvSpPr>
          <p:cNvPr id="35" name="Text 9">
            <a:extLst>
              <a:ext uri="{FF2B5EF4-FFF2-40B4-BE49-F238E27FC236}">
                <a16:creationId xmlns:a16="http://schemas.microsoft.com/office/drawing/2014/main" id="{752D8A29-38EA-2DFE-774C-FFFFC2ECB0AE}"/>
              </a:ext>
            </a:extLst>
          </p:cNvPr>
          <p:cNvSpPr/>
          <p:nvPr/>
        </p:nvSpPr>
        <p:spPr>
          <a:xfrm>
            <a:off x="840105" y="2662325"/>
            <a:ext cx="2971800" cy="1361035"/>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Adopter organisation(s) apply jointly with the COMFORTage good practice referent selected for transfer exploration. The same application may include more than one adopter organisation.</a:t>
            </a:r>
            <a:endParaRPr lang="en-US" sz="1400" dirty="0"/>
          </a:p>
        </p:txBody>
      </p:sp>
      <p:sp>
        <p:nvSpPr>
          <p:cNvPr id="36" name="Shape 10">
            <a:extLst>
              <a:ext uri="{FF2B5EF4-FFF2-40B4-BE49-F238E27FC236}">
                <a16:creationId xmlns:a16="http://schemas.microsoft.com/office/drawing/2014/main" id="{83345BE9-3AFD-DE2B-FFFE-CCACF21B5CDA}"/>
              </a:ext>
            </a:extLst>
          </p:cNvPr>
          <p:cNvSpPr/>
          <p:nvPr/>
        </p:nvSpPr>
        <p:spPr>
          <a:xfrm>
            <a:off x="4206240" y="1901952"/>
            <a:ext cx="3108960" cy="3043272"/>
          </a:xfrm>
          <a:prstGeom prst="roundRect">
            <a:avLst>
              <a:gd name="adj" fmla="val 2041"/>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37" name="Shape 11">
            <a:extLst>
              <a:ext uri="{FF2B5EF4-FFF2-40B4-BE49-F238E27FC236}">
                <a16:creationId xmlns:a16="http://schemas.microsoft.com/office/drawing/2014/main" id="{05541424-4CAF-6191-5541-BB0326E89D46}"/>
              </a:ext>
            </a:extLst>
          </p:cNvPr>
          <p:cNvSpPr/>
          <p:nvPr/>
        </p:nvSpPr>
        <p:spPr>
          <a:xfrm>
            <a:off x="4206240" y="1901952"/>
            <a:ext cx="73152" cy="3043272"/>
          </a:xfrm>
          <a:prstGeom prst="rect">
            <a:avLst/>
          </a:prstGeom>
          <a:solidFill>
            <a:srgbClr val="2D66B3"/>
          </a:solidFill>
          <a:ln w="12700">
            <a:solidFill>
              <a:srgbClr val="2D66B3"/>
            </a:solidFill>
            <a:prstDash val="solid"/>
          </a:ln>
        </p:spPr>
        <p:txBody>
          <a:bodyPr/>
          <a:lstStyle/>
          <a:p>
            <a:endParaRPr sz="2800"/>
          </a:p>
        </p:txBody>
      </p:sp>
      <p:sp>
        <p:nvSpPr>
          <p:cNvPr id="38" name="Text 12">
            <a:extLst>
              <a:ext uri="{FF2B5EF4-FFF2-40B4-BE49-F238E27FC236}">
                <a16:creationId xmlns:a16="http://schemas.microsoft.com/office/drawing/2014/main" id="{88AF6899-7ECE-439A-C080-3354E7D87762}"/>
              </a:ext>
            </a:extLst>
          </p:cNvPr>
          <p:cNvSpPr/>
          <p:nvPr/>
        </p:nvSpPr>
        <p:spPr>
          <a:xfrm>
            <a:off x="4389120" y="2048255"/>
            <a:ext cx="2816352" cy="260109"/>
          </a:xfrm>
          <a:prstGeom prst="rect">
            <a:avLst/>
          </a:prstGeom>
          <a:noFill/>
          <a:ln/>
        </p:spPr>
        <p:txBody>
          <a:bodyPr wrap="square" lIns="0" tIns="0" rIns="0" bIns="0" rtlCol="0" anchor="ctr"/>
          <a:lstStyle/>
          <a:p>
            <a:pPr marL="0" indent="0">
              <a:buNone/>
            </a:pPr>
            <a:r>
              <a:rPr lang="en-US" b="1" dirty="0">
                <a:solidFill>
                  <a:srgbClr val="102B5C"/>
                </a:solidFill>
              </a:rPr>
              <a:t>Eligible profiles</a:t>
            </a:r>
            <a:endParaRPr lang="en-US" dirty="0"/>
          </a:p>
        </p:txBody>
      </p:sp>
      <p:sp>
        <p:nvSpPr>
          <p:cNvPr id="39" name="Text 13">
            <a:extLst>
              <a:ext uri="{FF2B5EF4-FFF2-40B4-BE49-F238E27FC236}">
                <a16:creationId xmlns:a16="http://schemas.microsoft.com/office/drawing/2014/main" id="{AB80946D-4767-20A1-01E7-FC470ED7E969}"/>
              </a:ext>
            </a:extLst>
          </p:cNvPr>
          <p:cNvSpPr/>
          <p:nvPr/>
        </p:nvSpPr>
        <p:spPr>
          <a:xfrm>
            <a:off x="4389119" y="2607099"/>
            <a:ext cx="2881503" cy="1903996"/>
          </a:xfrm>
          <a:prstGeom prst="rect">
            <a:avLst/>
          </a:prstGeom>
          <a:noFill/>
          <a:ln/>
        </p:spPr>
        <p:txBody>
          <a:bodyPr wrap="square" lIns="254" tIns="254" rIns="254" bIns="254" rtlCol="0" anchor="ctr">
            <a:noAutofit/>
          </a:bodyPr>
          <a:lstStyle/>
          <a:p>
            <a:r>
              <a:rPr lang="en-US" sz="1400" dirty="0">
                <a:solidFill>
                  <a:srgbClr val="1F2A37"/>
                </a:solidFill>
              </a:rPr>
              <a:t>Regional/local authorities; </a:t>
            </a:r>
          </a:p>
          <a:p>
            <a:r>
              <a:rPr lang="en-US" sz="1400" dirty="0">
                <a:solidFill>
                  <a:srgbClr val="1F2A37"/>
                </a:solidFill>
              </a:rPr>
              <a:t>health and social care providers; </a:t>
            </a:r>
          </a:p>
          <a:p>
            <a:r>
              <a:rPr lang="en-US" sz="1400" dirty="0">
                <a:solidFill>
                  <a:srgbClr val="1F2A37"/>
                </a:solidFill>
              </a:rPr>
              <a:t>hospitals and integrated care networks; </a:t>
            </a:r>
          </a:p>
          <a:p>
            <a:r>
              <a:rPr lang="en-US" sz="1400" dirty="0">
                <a:solidFill>
                  <a:srgbClr val="1F2A37"/>
                </a:solidFill>
              </a:rPr>
              <a:t>housing and assisted living providers; </a:t>
            </a:r>
          </a:p>
          <a:p>
            <a:r>
              <a:rPr lang="en-US" sz="1400" dirty="0">
                <a:solidFill>
                  <a:srgbClr val="1F2A37"/>
                </a:solidFill>
              </a:rPr>
              <a:t>community and non-profit organisations; </a:t>
            </a:r>
          </a:p>
          <a:p>
            <a:r>
              <a:rPr lang="en-US" sz="1400" dirty="0">
                <a:solidFill>
                  <a:srgbClr val="1F2A37"/>
                </a:solidFill>
              </a:rPr>
              <a:t>innovation clusters; </a:t>
            </a:r>
          </a:p>
          <a:p>
            <a:r>
              <a:rPr lang="en-US" sz="1400" dirty="0">
                <a:solidFill>
                  <a:srgbClr val="1F2A37"/>
                </a:solidFill>
              </a:rPr>
              <a:t>SMEs; </a:t>
            </a:r>
          </a:p>
          <a:p>
            <a:r>
              <a:rPr lang="en-US" sz="1400" dirty="0">
                <a:solidFill>
                  <a:srgbClr val="1F2A37"/>
                </a:solidFill>
              </a:rPr>
              <a:t>research, policy and public agencies; </a:t>
            </a:r>
          </a:p>
          <a:p>
            <a:r>
              <a:rPr lang="en-US" sz="1400" dirty="0">
                <a:solidFill>
                  <a:srgbClr val="1F2A37"/>
                </a:solidFill>
              </a:rPr>
              <a:t>DIHs and competence centres.</a:t>
            </a:r>
            <a:endParaRPr lang="en-US" sz="1400" dirty="0"/>
          </a:p>
        </p:txBody>
      </p:sp>
      <p:sp>
        <p:nvSpPr>
          <p:cNvPr id="40" name="Shape 14">
            <a:extLst>
              <a:ext uri="{FF2B5EF4-FFF2-40B4-BE49-F238E27FC236}">
                <a16:creationId xmlns:a16="http://schemas.microsoft.com/office/drawing/2014/main" id="{5E4B8191-3F21-A931-6BA5-CE727DBFFD89}"/>
              </a:ext>
            </a:extLst>
          </p:cNvPr>
          <p:cNvSpPr/>
          <p:nvPr/>
        </p:nvSpPr>
        <p:spPr>
          <a:xfrm>
            <a:off x="697230" y="4434840"/>
            <a:ext cx="3291840" cy="2020824"/>
          </a:xfrm>
          <a:prstGeom prst="roundRect">
            <a:avLst>
              <a:gd name="adj" fmla="val 3012"/>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41" name="Shape 15">
            <a:extLst>
              <a:ext uri="{FF2B5EF4-FFF2-40B4-BE49-F238E27FC236}">
                <a16:creationId xmlns:a16="http://schemas.microsoft.com/office/drawing/2014/main" id="{5C4B3AAF-C5A0-DD8F-9917-66DAF4B4BA30}"/>
              </a:ext>
            </a:extLst>
          </p:cNvPr>
          <p:cNvSpPr/>
          <p:nvPr/>
        </p:nvSpPr>
        <p:spPr>
          <a:xfrm>
            <a:off x="674370" y="4434839"/>
            <a:ext cx="96012" cy="2020823"/>
          </a:xfrm>
          <a:prstGeom prst="rect">
            <a:avLst/>
          </a:prstGeom>
          <a:solidFill>
            <a:srgbClr val="F5B84B"/>
          </a:solidFill>
          <a:ln w="12700">
            <a:solidFill>
              <a:srgbClr val="F5B84B"/>
            </a:solidFill>
            <a:prstDash val="solid"/>
          </a:ln>
        </p:spPr>
        <p:txBody>
          <a:bodyPr/>
          <a:lstStyle/>
          <a:p>
            <a:endParaRPr sz="2800"/>
          </a:p>
        </p:txBody>
      </p:sp>
      <p:sp>
        <p:nvSpPr>
          <p:cNvPr id="42" name="Text 16">
            <a:extLst>
              <a:ext uri="{FF2B5EF4-FFF2-40B4-BE49-F238E27FC236}">
                <a16:creationId xmlns:a16="http://schemas.microsoft.com/office/drawing/2014/main" id="{8F785BB7-24AC-CA28-7EF7-35FA0E1478FD}"/>
              </a:ext>
            </a:extLst>
          </p:cNvPr>
          <p:cNvSpPr/>
          <p:nvPr/>
        </p:nvSpPr>
        <p:spPr>
          <a:xfrm>
            <a:off x="880110" y="4581144"/>
            <a:ext cx="2999232" cy="228600"/>
          </a:xfrm>
          <a:prstGeom prst="rect">
            <a:avLst/>
          </a:prstGeom>
          <a:noFill/>
          <a:ln/>
        </p:spPr>
        <p:txBody>
          <a:bodyPr wrap="square" lIns="0" tIns="0" rIns="0" bIns="0" rtlCol="0" anchor="ctr"/>
          <a:lstStyle/>
          <a:p>
            <a:pPr marL="0" indent="0">
              <a:buNone/>
            </a:pPr>
            <a:r>
              <a:rPr lang="en-US" b="1" dirty="0">
                <a:solidFill>
                  <a:srgbClr val="102B5C"/>
                </a:solidFill>
              </a:rPr>
              <a:t>What is encouraged</a:t>
            </a:r>
            <a:endParaRPr lang="en-US" dirty="0"/>
          </a:p>
        </p:txBody>
      </p:sp>
      <p:sp>
        <p:nvSpPr>
          <p:cNvPr id="43" name="Text 17">
            <a:extLst>
              <a:ext uri="{FF2B5EF4-FFF2-40B4-BE49-F238E27FC236}">
                <a16:creationId xmlns:a16="http://schemas.microsoft.com/office/drawing/2014/main" id="{3880DBB0-E251-F0C9-F70F-27F7D4E24B91}"/>
              </a:ext>
            </a:extLst>
          </p:cNvPr>
          <p:cNvSpPr/>
          <p:nvPr/>
        </p:nvSpPr>
        <p:spPr>
          <a:xfrm>
            <a:off x="880110" y="4882896"/>
            <a:ext cx="2971800" cy="1344168"/>
          </a:xfrm>
          <a:prstGeom prst="rect">
            <a:avLst/>
          </a:prstGeom>
          <a:noFill/>
          <a:ln/>
        </p:spPr>
        <p:txBody>
          <a:bodyPr wrap="square" lIns="254" tIns="254" rIns="254" bIns="254" rtlCol="0" anchor="ctr">
            <a:normAutofit/>
          </a:bodyPr>
          <a:lstStyle/>
          <a:p>
            <a:pPr marL="0" indent="0">
              <a:buNone/>
            </a:pPr>
            <a:r>
              <a:rPr lang="en-US" sz="1400" dirty="0">
                <a:solidFill>
                  <a:srgbClr val="1F2A37"/>
                </a:solidFill>
              </a:rPr>
              <a:t>Cross-sectoral collaboration, territorial ecosystems, diversity of organisational contexts, sustainability and scalability potential, and openness to collaborative learning.</a:t>
            </a:r>
            <a:endParaRPr lang="en-US" sz="1400" dirty="0"/>
          </a:p>
        </p:txBody>
      </p:sp>
      <p:sp>
        <p:nvSpPr>
          <p:cNvPr id="44" name="Shape 18">
            <a:extLst>
              <a:ext uri="{FF2B5EF4-FFF2-40B4-BE49-F238E27FC236}">
                <a16:creationId xmlns:a16="http://schemas.microsoft.com/office/drawing/2014/main" id="{74436444-AA57-8CF3-7C2D-EBFA04337198}"/>
              </a:ext>
            </a:extLst>
          </p:cNvPr>
          <p:cNvSpPr/>
          <p:nvPr/>
        </p:nvSpPr>
        <p:spPr>
          <a:xfrm>
            <a:off x="4206240" y="5052342"/>
            <a:ext cx="3108960" cy="1645918"/>
          </a:xfrm>
          <a:prstGeom prst="roundRect">
            <a:avLst>
              <a:gd name="adj" fmla="val 5000"/>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45" name="Shape 19">
            <a:extLst>
              <a:ext uri="{FF2B5EF4-FFF2-40B4-BE49-F238E27FC236}">
                <a16:creationId xmlns:a16="http://schemas.microsoft.com/office/drawing/2014/main" id="{1D718B30-EE67-0678-1C01-C2F8513F2A72}"/>
              </a:ext>
            </a:extLst>
          </p:cNvPr>
          <p:cNvSpPr/>
          <p:nvPr/>
        </p:nvSpPr>
        <p:spPr>
          <a:xfrm>
            <a:off x="4206240" y="5052342"/>
            <a:ext cx="73152" cy="1645918"/>
          </a:xfrm>
          <a:prstGeom prst="rect">
            <a:avLst/>
          </a:prstGeom>
          <a:solidFill>
            <a:srgbClr val="6EA957"/>
          </a:solidFill>
          <a:ln w="12700">
            <a:solidFill>
              <a:srgbClr val="6EA957"/>
            </a:solidFill>
            <a:prstDash val="solid"/>
          </a:ln>
        </p:spPr>
        <p:txBody>
          <a:bodyPr/>
          <a:lstStyle/>
          <a:p>
            <a:endParaRPr sz="2800"/>
          </a:p>
        </p:txBody>
      </p:sp>
      <p:sp>
        <p:nvSpPr>
          <p:cNvPr id="46" name="Text 20">
            <a:extLst>
              <a:ext uri="{FF2B5EF4-FFF2-40B4-BE49-F238E27FC236}">
                <a16:creationId xmlns:a16="http://schemas.microsoft.com/office/drawing/2014/main" id="{E983DB58-7752-3B2C-8416-93F1E2A28461}"/>
              </a:ext>
            </a:extLst>
          </p:cNvPr>
          <p:cNvSpPr/>
          <p:nvPr/>
        </p:nvSpPr>
        <p:spPr>
          <a:xfrm>
            <a:off x="4375404" y="5111778"/>
            <a:ext cx="2816352" cy="411480"/>
          </a:xfrm>
          <a:prstGeom prst="rect">
            <a:avLst/>
          </a:prstGeom>
          <a:noFill/>
          <a:ln/>
        </p:spPr>
        <p:txBody>
          <a:bodyPr wrap="square" lIns="0" tIns="0" rIns="0" bIns="0" rtlCol="0" anchor="ctr"/>
          <a:lstStyle/>
          <a:p>
            <a:pPr marL="0" indent="0">
              <a:buNone/>
            </a:pPr>
            <a:r>
              <a:rPr lang="en-US" b="1" dirty="0">
                <a:solidFill>
                  <a:srgbClr val="102B5C"/>
                </a:solidFill>
              </a:rPr>
              <a:t>Best-fit applicant</a:t>
            </a:r>
            <a:endParaRPr lang="en-US" dirty="0"/>
          </a:p>
        </p:txBody>
      </p:sp>
      <p:sp>
        <p:nvSpPr>
          <p:cNvPr id="47" name="Text 21">
            <a:extLst>
              <a:ext uri="{FF2B5EF4-FFF2-40B4-BE49-F238E27FC236}">
                <a16:creationId xmlns:a16="http://schemas.microsoft.com/office/drawing/2014/main" id="{A8D1FD9D-21CF-B245-0181-176417827ECE}"/>
              </a:ext>
            </a:extLst>
          </p:cNvPr>
          <p:cNvSpPr/>
          <p:nvPr/>
        </p:nvSpPr>
        <p:spPr>
          <a:xfrm>
            <a:off x="4389120" y="5756430"/>
            <a:ext cx="2788920" cy="625449"/>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An organisation with a defined local challenge in healthy ageing and the capacity to engage stakeholders around a realistic transfer or adaptation pathway.</a:t>
            </a:r>
            <a:endParaRPr lang="en-US" sz="1400" dirty="0"/>
          </a:p>
        </p:txBody>
      </p:sp>
      <p:sp>
        <p:nvSpPr>
          <p:cNvPr id="48" name="Text 22">
            <a:extLst>
              <a:ext uri="{FF2B5EF4-FFF2-40B4-BE49-F238E27FC236}">
                <a16:creationId xmlns:a16="http://schemas.microsoft.com/office/drawing/2014/main" id="{309A2DD0-69BC-BABD-929E-83AFDDD687CB}"/>
              </a:ext>
            </a:extLst>
          </p:cNvPr>
          <p:cNvSpPr/>
          <p:nvPr/>
        </p:nvSpPr>
        <p:spPr>
          <a:xfrm>
            <a:off x="7827264" y="5257800"/>
            <a:ext cx="3547872" cy="512064"/>
          </a:xfrm>
          <a:prstGeom prst="rect">
            <a:avLst/>
          </a:prstGeom>
          <a:noFill/>
          <a:ln/>
        </p:spPr>
        <p:txBody>
          <a:bodyPr wrap="square" lIns="0" tIns="0" rIns="0" bIns="0" rtlCol="0" anchor="ctr">
            <a:noAutofit/>
          </a:bodyPr>
          <a:lstStyle/>
          <a:p>
            <a:pPr marL="0" indent="0">
              <a:buNone/>
            </a:pPr>
            <a:r>
              <a:rPr lang="en-US" b="1" dirty="0">
                <a:solidFill>
                  <a:srgbClr val="102B5C"/>
                </a:solidFill>
              </a:rPr>
              <a:t>Apply as an ecosystem when possible: this strengthens feasibility, stakeholder engagement and long-term adoption potential.</a:t>
            </a:r>
            <a:endParaRPr lang="en-US" dirty="0"/>
          </a:p>
        </p:txBody>
      </p:sp>
    </p:spTree>
    <p:extLst>
      <p:ext uri="{BB962C8B-B14F-4D97-AF65-F5344CB8AC3E}">
        <p14:creationId xmlns:p14="http://schemas.microsoft.com/office/powerpoint/2010/main" val="85652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B5FC-2EC1-22B2-C8DE-F659D1F431C4}"/>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305B36DE-28D8-5071-3E44-130CF4DA3F7E}"/>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37BA48EB-2DDF-5D29-7A9B-95561E6F3D83}"/>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2" name="Text 0">
            <a:extLst>
              <a:ext uri="{FF2B5EF4-FFF2-40B4-BE49-F238E27FC236}">
                <a16:creationId xmlns:a16="http://schemas.microsoft.com/office/drawing/2014/main" id="{B1A26932-B674-B9B7-23F5-4E321065C2FD}"/>
              </a:ext>
            </a:extLst>
          </p:cNvPr>
          <p:cNvSpPr/>
          <p:nvPr/>
        </p:nvSpPr>
        <p:spPr>
          <a:xfrm>
            <a:off x="804142" y="266056"/>
            <a:ext cx="5120640" cy="210312"/>
          </a:xfrm>
          <a:prstGeom prst="rect">
            <a:avLst/>
          </a:prstGeom>
          <a:noFill/>
          <a:ln/>
        </p:spPr>
        <p:txBody>
          <a:bodyPr wrap="square" lIns="0" tIns="0" rIns="0" bIns="0" rtlCol="0" anchor="ctr"/>
          <a:lstStyle/>
          <a:p>
            <a:pPr marL="0" indent="0">
              <a:buNone/>
            </a:pPr>
            <a:r>
              <a:rPr lang="en-US" sz="1050" b="1" dirty="0">
                <a:solidFill>
                  <a:srgbClr val="1BA6A6"/>
                </a:solidFill>
                <a:latin typeface="Aptos" pitchFamily="34" charset="0"/>
                <a:ea typeface="Aptos" pitchFamily="34" charset="-122"/>
                <a:cs typeface="Aptos" pitchFamily="34" charset="-120"/>
              </a:rPr>
              <a:t>HOW TO APPLY SUCCESSFULLY</a:t>
            </a:r>
            <a:endParaRPr lang="en-US" sz="1050" dirty="0"/>
          </a:p>
        </p:txBody>
      </p:sp>
      <p:sp>
        <p:nvSpPr>
          <p:cNvPr id="3" name="Text 1">
            <a:extLst>
              <a:ext uri="{FF2B5EF4-FFF2-40B4-BE49-F238E27FC236}">
                <a16:creationId xmlns:a16="http://schemas.microsoft.com/office/drawing/2014/main" id="{A14BF3A2-C5F3-9DF5-BC6E-143CEA969F95}"/>
              </a:ext>
            </a:extLst>
          </p:cNvPr>
          <p:cNvSpPr/>
          <p:nvPr/>
        </p:nvSpPr>
        <p:spPr>
          <a:xfrm>
            <a:off x="804142" y="558664"/>
            <a:ext cx="5440680" cy="457200"/>
          </a:xfrm>
          <a:prstGeom prst="rect">
            <a:avLst/>
          </a:prstGeom>
          <a:noFill/>
          <a:ln/>
        </p:spPr>
        <p:txBody>
          <a:bodyPr wrap="square" lIns="0" tIns="0" rIns="0" bIns="0" rtlCol="0" anchor="ctr">
            <a:noAutofit/>
          </a:bodyPr>
          <a:lstStyle/>
          <a:p>
            <a:pPr marL="0" indent="0">
              <a:buNone/>
            </a:pPr>
            <a:r>
              <a:rPr lang="en-US" sz="3200" b="1" dirty="0">
                <a:solidFill>
                  <a:srgbClr val="102B5C"/>
                </a:solidFill>
                <a:latin typeface="Aptos Display" pitchFamily="34" charset="0"/>
                <a:ea typeface="Aptos Display" pitchFamily="34" charset="-122"/>
                <a:cs typeface="Aptos Display" pitchFamily="34" charset="-120"/>
              </a:rPr>
              <a:t>Application process &amp; package</a:t>
            </a:r>
            <a:endParaRPr lang="en-US" sz="3200" dirty="0"/>
          </a:p>
        </p:txBody>
      </p:sp>
      <p:sp>
        <p:nvSpPr>
          <p:cNvPr id="4" name="Text 2">
            <a:extLst>
              <a:ext uri="{FF2B5EF4-FFF2-40B4-BE49-F238E27FC236}">
                <a16:creationId xmlns:a16="http://schemas.microsoft.com/office/drawing/2014/main" id="{D83DF82B-8614-F952-A1DB-6C42841C0C8D}"/>
              </a:ext>
            </a:extLst>
          </p:cNvPr>
          <p:cNvSpPr/>
          <p:nvPr/>
        </p:nvSpPr>
        <p:spPr>
          <a:xfrm>
            <a:off x="804142" y="1133856"/>
            <a:ext cx="9042223" cy="402336"/>
          </a:xfrm>
          <a:prstGeom prst="rect">
            <a:avLst/>
          </a:prstGeom>
          <a:noFill/>
          <a:ln/>
        </p:spPr>
        <p:txBody>
          <a:bodyPr wrap="square" lIns="254" tIns="254" rIns="254" bIns="254" rtlCol="0" anchor="ctr">
            <a:normAutofit/>
          </a:bodyPr>
          <a:lstStyle/>
          <a:p>
            <a:pPr marL="0" indent="0">
              <a:buNone/>
            </a:pPr>
            <a:r>
              <a:rPr lang="en-US" sz="1400" dirty="0">
                <a:solidFill>
                  <a:srgbClr val="607089"/>
                </a:solidFill>
              </a:rPr>
              <a:t>Accessible by design — but specific enough to show motivation, relevance and transfer potential.</a:t>
            </a:r>
            <a:endParaRPr lang="en-US" sz="1400" dirty="0"/>
          </a:p>
        </p:txBody>
      </p:sp>
      <p:sp>
        <p:nvSpPr>
          <p:cNvPr id="5" name="Shape 6">
            <a:extLst>
              <a:ext uri="{FF2B5EF4-FFF2-40B4-BE49-F238E27FC236}">
                <a16:creationId xmlns:a16="http://schemas.microsoft.com/office/drawing/2014/main" id="{92D6B63C-F939-5981-5555-814745DADF38}"/>
              </a:ext>
            </a:extLst>
          </p:cNvPr>
          <p:cNvSpPr/>
          <p:nvPr/>
        </p:nvSpPr>
        <p:spPr>
          <a:xfrm>
            <a:off x="926591" y="2020824"/>
            <a:ext cx="4321269" cy="2395728"/>
          </a:xfrm>
          <a:prstGeom prst="roundRect">
            <a:avLst>
              <a:gd name="adj" fmla="val 1908"/>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6" name="Shape 7">
            <a:extLst>
              <a:ext uri="{FF2B5EF4-FFF2-40B4-BE49-F238E27FC236}">
                <a16:creationId xmlns:a16="http://schemas.microsoft.com/office/drawing/2014/main" id="{2F44F790-C302-29F1-0312-C2005B5F7139}"/>
              </a:ext>
            </a:extLst>
          </p:cNvPr>
          <p:cNvSpPr/>
          <p:nvPr/>
        </p:nvSpPr>
        <p:spPr>
          <a:xfrm>
            <a:off x="926592" y="2020824"/>
            <a:ext cx="127096" cy="2395728"/>
          </a:xfrm>
          <a:prstGeom prst="rect">
            <a:avLst/>
          </a:prstGeom>
          <a:solidFill>
            <a:srgbClr val="2D66B3"/>
          </a:solidFill>
          <a:ln w="12700">
            <a:solidFill>
              <a:srgbClr val="2D66B3"/>
            </a:solidFill>
            <a:prstDash val="solid"/>
          </a:ln>
        </p:spPr>
        <p:txBody>
          <a:bodyPr/>
          <a:lstStyle/>
          <a:p>
            <a:endParaRPr sz="2800"/>
          </a:p>
        </p:txBody>
      </p:sp>
      <p:sp>
        <p:nvSpPr>
          <p:cNvPr id="7" name="Text 8">
            <a:extLst>
              <a:ext uri="{FF2B5EF4-FFF2-40B4-BE49-F238E27FC236}">
                <a16:creationId xmlns:a16="http://schemas.microsoft.com/office/drawing/2014/main" id="{29BC7EA3-4082-715A-05DE-793D37D298CE}"/>
              </a:ext>
            </a:extLst>
          </p:cNvPr>
          <p:cNvSpPr/>
          <p:nvPr/>
        </p:nvSpPr>
        <p:spPr>
          <a:xfrm>
            <a:off x="1109472" y="2167128"/>
            <a:ext cx="3812884" cy="228600"/>
          </a:xfrm>
          <a:prstGeom prst="rect">
            <a:avLst/>
          </a:prstGeom>
          <a:noFill/>
          <a:ln/>
        </p:spPr>
        <p:txBody>
          <a:bodyPr wrap="square" lIns="0" tIns="0" rIns="0" bIns="0" rtlCol="0" anchor="ctr"/>
          <a:lstStyle/>
          <a:p>
            <a:pPr marL="0" indent="0">
              <a:buNone/>
            </a:pPr>
            <a:r>
              <a:rPr lang="en-US" b="1" dirty="0">
                <a:solidFill>
                  <a:srgbClr val="102B5C"/>
                </a:solidFill>
              </a:rPr>
              <a:t>A. Expression of Interest Form</a:t>
            </a:r>
            <a:endParaRPr lang="en-US" dirty="0"/>
          </a:p>
        </p:txBody>
      </p:sp>
      <p:sp>
        <p:nvSpPr>
          <p:cNvPr id="8" name="Text 9">
            <a:extLst>
              <a:ext uri="{FF2B5EF4-FFF2-40B4-BE49-F238E27FC236}">
                <a16:creationId xmlns:a16="http://schemas.microsoft.com/office/drawing/2014/main" id="{F4848886-C96F-3C4A-DE12-F05F41A84FCD}"/>
              </a:ext>
            </a:extLst>
          </p:cNvPr>
          <p:cNvSpPr/>
          <p:nvPr/>
        </p:nvSpPr>
        <p:spPr>
          <a:xfrm>
            <a:off x="1109471" y="2468880"/>
            <a:ext cx="3765223" cy="1828800"/>
          </a:xfrm>
          <a:prstGeom prst="rect">
            <a:avLst/>
          </a:prstGeom>
          <a:noFill/>
          <a:ln/>
        </p:spPr>
        <p:txBody>
          <a:bodyPr wrap="square" lIns="254" tIns="254" rIns="254" bIns="254" rtlCol="0" anchor="ctr">
            <a:normAutofit lnSpcReduction="10000"/>
          </a:bodyPr>
          <a:lstStyle/>
          <a:p>
            <a:pPr marL="0" indent="0">
              <a:buNone/>
            </a:pPr>
            <a:r>
              <a:rPr lang="en-US" sz="1400" dirty="0">
                <a:solidFill>
                  <a:srgbClr val="1F2A37"/>
                </a:solidFill>
              </a:rPr>
              <a:t>Provide: </a:t>
            </a:r>
          </a:p>
          <a:p>
            <a:pPr marL="285750" indent="-285750">
              <a:buFont typeface="Arial" panose="020B0604020202020204" pitchFamily="34" charset="0"/>
              <a:buChar char="•"/>
            </a:pPr>
            <a:r>
              <a:rPr lang="en-US" sz="1400" dirty="0" err="1">
                <a:solidFill>
                  <a:srgbClr val="1F2A37"/>
                </a:solidFill>
              </a:rPr>
              <a:t>organisational</a:t>
            </a:r>
            <a:r>
              <a:rPr lang="en-US" sz="1400" dirty="0">
                <a:solidFill>
                  <a:srgbClr val="1F2A37"/>
                </a:solidFill>
              </a:rPr>
              <a:t> profile; </a:t>
            </a:r>
          </a:p>
          <a:p>
            <a:pPr marL="285750" indent="-285750">
              <a:buFont typeface="Arial" panose="020B0604020202020204" pitchFamily="34" charset="0"/>
              <a:buChar char="•"/>
            </a:pPr>
            <a:r>
              <a:rPr lang="en-US" sz="1400" dirty="0">
                <a:solidFill>
                  <a:srgbClr val="1F2A37"/>
                </a:solidFill>
              </a:rPr>
              <a:t>sector and territorial context; </a:t>
            </a:r>
          </a:p>
          <a:p>
            <a:pPr marL="285750" indent="-285750">
              <a:buFont typeface="Arial" panose="020B0604020202020204" pitchFamily="34" charset="0"/>
              <a:buChar char="•"/>
            </a:pPr>
            <a:r>
              <a:rPr lang="en-US" sz="1400" dirty="0">
                <a:solidFill>
                  <a:srgbClr val="1F2A37"/>
                </a:solidFill>
              </a:rPr>
              <a:t>experience relevant to ageing, health or social innovation; </a:t>
            </a:r>
          </a:p>
          <a:p>
            <a:pPr marL="285750" indent="-285750">
              <a:buFont typeface="Arial" panose="020B0604020202020204" pitchFamily="34" charset="0"/>
              <a:buChar char="•"/>
            </a:pPr>
            <a:r>
              <a:rPr lang="en-US" sz="1400" dirty="0">
                <a:solidFill>
                  <a:srgbClr val="1F2A37"/>
                </a:solidFill>
              </a:rPr>
              <a:t>motivation for participation; </a:t>
            </a:r>
          </a:p>
          <a:p>
            <a:pPr marL="285750" indent="-285750">
              <a:buFont typeface="Arial" panose="020B0604020202020204" pitchFamily="34" charset="0"/>
              <a:buChar char="•"/>
            </a:pPr>
            <a:r>
              <a:rPr lang="en-US" sz="1400" dirty="0">
                <a:solidFill>
                  <a:srgbClr val="1F2A37"/>
                </a:solidFill>
              </a:rPr>
              <a:t>indication of interest in specific COMFORTage transferable elements and the related thematic domain.</a:t>
            </a:r>
            <a:endParaRPr lang="en-US" sz="1400" dirty="0"/>
          </a:p>
        </p:txBody>
      </p:sp>
      <p:sp>
        <p:nvSpPr>
          <p:cNvPr id="9" name="Shape 10">
            <a:extLst>
              <a:ext uri="{FF2B5EF4-FFF2-40B4-BE49-F238E27FC236}">
                <a16:creationId xmlns:a16="http://schemas.microsoft.com/office/drawing/2014/main" id="{6853E5D0-4017-727F-805E-97B856B35429}"/>
              </a:ext>
            </a:extLst>
          </p:cNvPr>
          <p:cNvSpPr/>
          <p:nvPr/>
        </p:nvSpPr>
        <p:spPr>
          <a:xfrm>
            <a:off x="5816643" y="2029968"/>
            <a:ext cx="4321269" cy="2395728"/>
          </a:xfrm>
          <a:prstGeom prst="roundRect">
            <a:avLst>
              <a:gd name="adj" fmla="val 1908"/>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10" name="Shape 11">
            <a:extLst>
              <a:ext uri="{FF2B5EF4-FFF2-40B4-BE49-F238E27FC236}">
                <a16:creationId xmlns:a16="http://schemas.microsoft.com/office/drawing/2014/main" id="{19772C28-7251-FF6C-07BE-74B4EBCEF8DD}"/>
              </a:ext>
            </a:extLst>
          </p:cNvPr>
          <p:cNvSpPr/>
          <p:nvPr/>
        </p:nvSpPr>
        <p:spPr>
          <a:xfrm>
            <a:off x="5816643" y="2029968"/>
            <a:ext cx="127096" cy="2395728"/>
          </a:xfrm>
          <a:prstGeom prst="rect">
            <a:avLst/>
          </a:prstGeom>
          <a:solidFill>
            <a:srgbClr val="1BA6A6"/>
          </a:solidFill>
          <a:ln w="12700">
            <a:solidFill>
              <a:srgbClr val="1BA6A6"/>
            </a:solidFill>
            <a:prstDash val="solid"/>
          </a:ln>
        </p:spPr>
        <p:txBody>
          <a:bodyPr/>
          <a:lstStyle/>
          <a:p>
            <a:endParaRPr sz="2800"/>
          </a:p>
        </p:txBody>
      </p:sp>
      <p:sp>
        <p:nvSpPr>
          <p:cNvPr id="11" name="Text 12">
            <a:extLst>
              <a:ext uri="{FF2B5EF4-FFF2-40B4-BE49-F238E27FC236}">
                <a16:creationId xmlns:a16="http://schemas.microsoft.com/office/drawing/2014/main" id="{EC619A6F-4106-3D04-9A3B-3042795D6DE8}"/>
              </a:ext>
            </a:extLst>
          </p:cNvPr>
          <p:cNvSpPr/>
          <p:nvPr/>
        </p:nvSpPr>
        <p:spPr>
          <a:xfrm>
            <a:off x="5999523" y="2176272"/>
            <a:ext cx="3812885" cy="228600"/>
          </a:xfrm>
          <a:prstGeom prst="rect">
            <a:avLst/>
          </a:prstGeom>
          <a:noFill/>
          <a:ln/>
        </p:spPr>
        <p:txBody>
          <a:bodyPr wrap="square" lIns="0" tIns="0" rIns="0" bIns="0" rtlCol="0" anchor="ctr"/>
          <a:lstStyle/>
          <a:p>
            <a:pPr marL="0" indent="0">
              <a:buNone/>
            </a:pPr>
            <a:r>
              <a:rPr lang="en-US" b="1" dirty="0">
                <a:solidFill>
                  <a:srgbClr val="102B5C"/>
                </a:solidFill>
              </a:rPr>
              <a:t>B. Short Statement of Motivation</a:t>
            </a:r>
            <a:endParaRPr lang="en-US" dirty="0"/>
          </a:p>
        </p:txBody>
      </p:sp>
      <p:sp>
        <p:nvSpPr>
          <p:cNvPr id="13" name="Text 13">
            <a:extLst>
              <a:ext uri="{FF2B5EF4-FFF2-40B4-BE49-F238E27FC236}">
                <a16:creationId xmlns:a16="http://schemas.microsoft.com/office/drawing/2014/main" id="{083C7F3E-CA15-A0D5-705B-0A5299572699}"/>
              </a:ext>
            </a:extLst>
          </p:cNvPr>
          <p:cNvSpPr/>
          <p:nvPr/>
        </p:nvSpPr>
        <p:spPr>
          <a:xfrm>
            <a:off x="5999523" y="2478024"/>
            <a:ext cx="3765223" cy="1828800"/>
          </a:xfrm>
          <a:prstGeom prst="rect">
            <a:avLst/>
          </a:prstGeom>
          <a:noFill/>
          <a:ln/>
        </p:spPr>
        <p:txBody>
          <a:bodyPr wrap="square" lIns="254" tIns="254" rIns="254" bIns="254" rtlCol="0" anchor="ctr">
            <a:normAutofit lnSpcReduction="10000"/>
          </a:bodyPr>
          <a:lstStyle/>
          <a:p>
            <a:pPr marL="0" indent="0">
              <a:buNone/>
            </a:pPr>
            <a:r>
              <a:rPr lang="en-US" sz="1400" dirty="0">
                <a:solidFill>
                  <a:srgbClr val="1F2A37"/>
                </a:solidFill>
              </a:rPr>
              <a:t>Briefly describe: </a:t>
            </a:r>
          </a:p>
          <a:p>
            <a:pPr marL="285750" indent="-285750">
              <a:buFont typeface="Arial" panose="020B0604020202020204" pitchFamily="34" charset="0"/>
              <a:buChar char="•"/>
            </a:pPr>
            <a:r>
              <a:rPr lang="en-US" sz="1400" dirty="0">
                <a:solidFill>
                  <a:srgbClr val="1F2A37"/>
                </a:solidFill>
              </a:rPr>
              <a:t>local challenges or opportunities; </a:t>
            </a:r>
          </a:p>
          <a:p>
            <a:pPr marL="285750" indent="-285750">
              <a:buFont typeface="Arial" panose="020B0604020202020204" pitchFamily="34" charset="0"/>
              <a:buChar char="•"/>
            </a:pPr>
            <a:r>
              <a:rPr lang="en-US" sz="1400" dirty="0">
                <a:solidFill>
                  <a:srgbClr val="1F2A37"/>
                </a:solidFill>
              </a:rPr>
              <a:t>key transferable elements identified among COMFORTage Good Practices; </a:t>
            </a:r>
          </a:p>
          <a:p>
            <a:pPr marL="285750" indent="-285750">
              <a:buFont typeface="Arial" panose="020B0604020202020204" pitchFamily="34" charset="0"/>
              <a:buChar char="•"/>
            </a:pPr>
            <a:r>
              <a:rPr lang="en-US" sz="1400" dirty="0">
                <a:solidFill>
                  <a:srgbClr val="1F2A37"/>
                </a:solidFill>
              </a:rPr>
              <a:t>stakeholders and target groups; </a:t>
            </a:r>
          </a:p>
          <a:p>
            <a:pPr marL="285750" indent="-285750">
              <a:buFont typeface="Arial" panose="020B0604020202020204" pitchFamily="34" charset="0"/>
              <a:buChar char="•"/>
            </a:pPr>
            <a:r>
              <a:rPr lang="en-US" sz="1400" dirty="0">
                <a:solidFill>
                  <a:srgbClr val="1F2A37"/>
                </a:solidFill>
              </a:rPr>
              <a:t>expected impact and long-term benefits; </a:t>
            </a:r>
          </a:p>
          <a:p>
            <a:pPr marL="285750" indent="-285750">
              <a:buFont typeface="Arial" panose="020B0604020202020204" pitchFamily="34" charset="0"/>
              <a:buChar char="•"/>
            </a:pPr>
            <a:r>
              <a:rPr lang="en-US" sz="1400" dirty="0">
                <a:solidFill>
                  <a:srgbClr val="1F2A37"/>
                </a:solidFill>
              </a:rPr>
              <a:t>relevance of participation for each applicant; </a:t>
            </a:r>
          </a:p>
          <a:p>
            <a:pPr marL="285750" indent="-285750">
              <a:buFont typeface="Arial" panose="020B0604020202020204" pitchFamily="34" charset="0"/>
              <a:buChar char="•"/>
            </a:pPr>
            <a:r>
              <a:rPr lang="en-US" sz="1400" dirty="0">
                <a:solidFill>
                  <a:srgbClr val="1F2A37"/>
                </a:solidFill>
              </a:rPr>
              <a:t>expectations for knowledge exchange and potential adoption pathways.</a:t>
            </a:r>
            <a:endParaRPr lang="en-US" sz="1400" dirty="0"/>
          </a:p>
        </p:txBody>
      </p:sp>
      <p:sp>
        <p:nvSpPr>
          <p:cNvPr id="14" name="Shape 14">
            <a:extLst>
              <a:ext uri="{FF2B5EF4-FFF2-40B4-BE49-F238E27FC236}">
                <a16:creationId xmlns:a16="http://schemas.microsoft.com/office/drawing/2014/main" id="{736A1B7D-E85B-118A-E347-82B5AF7BEEC2}"/>
              </a:ext>
            </a:extLst>
          </p:cNvPr>
          <p:cNvSpPr/>
          <p:nvPr/>
        </p:nvSpPr>
        <p:spPr>
          <a:xfrm>
            <a:off x="909297" y="4663440"/>
            <a:ext cx="9228615" cy="1170432"/>
          </a:xfrm>
          <a:prstGeom prst="roundRect">
            <a:avLst>
              <a:gd name="adj" fmla="val 4688"/>
            </a:avLst>
          </a:prstGeom>
          <a:solidFill>
            <a:srgbClr val="FFF6E4"/>
          </a:solidFill>
          <a:ln w="10160">
            <a:solidFill>
              <a:srgbClr val="F5B84B"/>
            </a:solidFill>
            <a:prstDash val="solid"/>
          </a:ln>
          <a:effectLst>
            <a:outerShdw blurRad="12700" dist="6350" dir="2700000" algn="bl" rotWithShape="0">
              <a:srgbClr val="000000">
                <a:alpha val="8000"/>
              </a:srgbClr>
            </a:outerShdw>
          </a:effectLst>
        </p:spPr>
        <p:txBody>
          <a:bodyPr/>
          <a:lstStyle/>
          <a:p>
            <a:endParaRPr/>
          </a:p>
        </p:txBody>
      </p:sp>
      <p:sp>
        <p:nvSpPr>
          <p:cNvPr id="15" name="Text 15">
            <a:extLst>
              <a:ext uri="{FF2B5EF4-FFF2-40B4-BE49-F238E27FC236}">
                <a16:creationId xmlns:a16="http://schemas.microsoft.com/office/drawing/2014/main" id="{3B98A3AA-8E95-0837-9091-CCCD3AB8E939}"/>
              </a:ext>
            </a:extLst>
          </p:cNvPr>
          <p:cNvSpPr/>
          <p:nvPr/>
        </p:nvSpPr>
        <p:spPr>
          <a:xfrm>
            <a:off x="1198922" y="4800600"/>
            <a:ext cx="8302567" cy="201168"/>
          </a:xfrm>
          <a:prstGeom prst="rect">
            <a:avLst/>
          </a:prstGeom>
          <a:noFill/>
          <a:ln/>
        </p:spPr>
        <p:txBody>
          <a:bodyPr wrap="square" lIns="0" tIns="0" rIns="0" bIns="0" rtlCol="0" anchor="ctr"/>
          <a:lstStyle/>
          <a:p>
            <a:pPr marL="0" indent="0">
              <a:buNone/>
            </a:pPr>
            <a:r>
              <a:rPr lang="en-US" sz="2000" b="1" dirty="0">
                <a:solidFill>
                  <a:srgbClr val="102B5C"/>
                </a:solidFill>
              </a:rPr>
              <a:t>Submission instructions</a:t>
            </a:r>
            <a:endParaRPr lang="en-US" sz="2000" dirty="0"/>
          </a:p>
        </p:txBody>
      </p:sp>
      <p:sp>
        <p:nvSpPr>
          <p:cNvPr id="16" name="Text 16">
            <a:extLst>
              <a:ext uri="{FF2B5EF4-FFF2-40B4-BE49-F238E27FC236}">
                <a16:creationId xmlns:a16="http://schemas.microsoft.com/office/drawing/2014/main" id="{2DDF25A4-0984-19FB-48B7-9AE70C8F71C1}"/>
              </a:ext>
            </a:extLst>
          </p:cNvPr>
          <p:cNvSpPr/>
          <p:nvPr/>
        </p:nvSpPr>
        <p:spPr>
          <a:xfrm>
            <a:off x="1198922" y="5207508"/>
            <a:ext cx="8382399" cy="438912"/>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Fill in the dynamic PDF forms available through the call links. The completed documents must be signed by all applicants — adopter organisation(s) and the COMFORTage referent of the selected Good Practice — manually or digitally. Download the dynamic PDF and send it to twinnings@rscn.eu</a:t>
            </a:r>
            <a:r>
              <a:rPr lang="en-US" sz="1200" dirty="0">
                <a:solidFill>
                  <a:srgbClr val="1F2A37"/>
                </a:solidFill>
              </a:rPr>
              <a:t>.</a:t>
            </a:r>
            <a:endParaRPr lang="en-US" sz="1200" dirty="0"/>
          </a:p>
        </p:txBody>
      </p:sp>
      <p:sp>
        <p:nvSpPr>
          <p:cNvPr id="17" name="Shape 17">
            <a:extLst>
              <a:ext uri="{FF2B5EF4-FFF2-40B4-BE49-F238E27FC236}">
                <a16:creationId xmlns:a16="http://schemas.microsoft.com/office/drawing/2014/main" id="{5964B748-979F-680F-66F6-014366823F6A}"/>
              </a:ext>
            </a:extLst>
          </p:cNvPr>
          <p:cNvSpPr/>
          <p:nvPr/>
        </p:nvSpPr>
        <p:spPr>
          <a:xfrm>
            <a:off x="1505593" y="6122348"/>
            <a:ext cx="3369101" cy="442604"/>
          </a:xfrm>
          <a:prstGeom prst="roundRect">
            <a:avLst>
              <a:gd name="adj" fmla="val 23529"/>
            </a:avLst>
          </a:prstGeom>
          <a:solidFill>
            <a:srgbClr val="EAF2FF"/>
          </a:solidFill>
          <a:ln w="12700">
            <a:solidFill>
              <a:srgbClr val="EAF2FF"/>
            </a:solidFill>
            <a:prstDash val="solid"/>
          </a:ln>
        </p:spPr>
        <p:txBody>
          <a:bodyPr/>
          <a:lstStyle/>
          <a:p>
            <a:endParaRPr sz="4000"/>
          </a:p>
        </p:txBody>
      </p:sp>
      <p:sp>
        <p:nvSpPr>
          <p:cNvPr id="18" name="Text 18">
            <a:extLst>
              <a:ext uri="{FF2B5EF4-FFF2-40B4-BE49-F238E27FC236}">
                <a16:creationId xmlns:a16="http://schemas.microsoft.com/office/drawing/2014/main" id="{934669D4-FB78-BA4D-FF3E-BD7F70DC2704}"/>
              </a:ext>
            </a:extLst>
          </p:cNvPr>
          <p:cNvSpPr/>
          <p:nvPr/>
        </p:nvSpPr>
        <p:spPr>
          <a:xfrm>
            <a:off x="1532255" y="6246017"/>
            <a:ext cx="3109939" cy="195266"/>
          </a:xfrm>
          <a:prstGeom prst="rect">
            <a:avLst/>
          </a:prstGeom>
          <a:noFill/>
          <a:ln/>
        </p:spPr>
        <p:txBody>
          <a:bodyPr wrap="square" lIns="0" tIns="0" rIns="0" bIns="0" rtlCol="0" anchor="ctr"/>
          <a:lstStyle/>
          <a:p>
            <a:pPr marL="0" indent="0" algn="ctr">
              <a:buNone/>
            </a:pPr>
            <a:r>
              <a:rPr lang="en-US" sz="1400" b="1" dirty="0">
                <a:solidFill>
                  <a:srgbClr val="2D66B3"/>
                </a:solidFill>
              </a:rPr>
              <a:t>Deadline: 03/10/2026</a:t>
            </a:r>
            <a:endParaRPr lang="en-US" sz="1400" dirty="0"/>
          </a:p>
        </p:txBody>
      </p:sp>
      <p:sp>
        <p:nvSpPr>
          <p:cNvPr id="19" name="Shape 19">
            <a:extLst>
              <a:ext uri="{FF2B5EF4-FFF2-40B4-BE49-F238E27FC236}">
                <a16:creationId xmlns:a16="http://schemas.microsoft.com/office/drawing/2014/main" id="{186C2438-7359-41A0-F320-9DEBBF2BCC92}"/>
              </a:ext>
            </a:extLst>
          </p:cNvPr>
          <p:cNvSpPr/>
          <p:nvPr/>
        </p:nvSpPr>
        <p:spPr>
          <a:xfrm>
            <a:off x="5350205" y="6149340"/>
            <a:ext cx="4572890" cy="442604"/>
          </a:xfrm>
          <a:prstGeom prst="roundRect">
            <a:avLst>
              <a:gd name="adj" fmla="val 23529"/>
            </a:avLst>
          </a:prstGeom>
          <a:solidFill>
            <a:srgbClr val="E9FAFA"/>
          </a:solidFill>
          <a:ln w="12700">
            <a:solidFill>
              <a:srgbClr val="E9FAFA"/>
            </a:solidFill>
            <a:prstDash val="solid"/>
          </a:ln>
        </p:spPr>
        <p:txBody>
          <a:bodyPr/>
          <a:lstStyle/>
          <a:p>
            <a:endParaRPr sz="4000"/>
          </a:p>
        </p:txBody>
      </p:sp>
      <p:sp>
        <p:nvSpPr>
          <p:cNvPr id="20" name="Text 20">
            <a:extLst>
              <a:ext uri="{FF2B5EF4-FFF2-40B4-BE49-F238E27FC236}">
                <a16:creationId xmlns:a16="http://schemas.microsoft.com/office/drawing/2014/main" id="{DCDDAB4B-FD26-C211-99E3-D1128B518A3F}"/>
              </a:ext>
            </a:extLst>
          </p:cNvPr>
          <p:cNvSpPr/>
          <p:nvPr/>
        </p:nvSpPr>
        <p:spPr>
          <a:xfrm>
            <a:off x="5239518" y="6149340"/>
            <a:ext cx="4525228" cy="442604"/>
          </a:xfrm>
          <a:prstGeom prst="rect">
            <a:avLst/>
          </a:prstGeom>
          <a:noFill/>
          <a:ln/>
        </p:spPr>
        <p:txBody>
          <a:bodyPr wrap="square" lIns="0" tIns="0" rIns="0" bIns="0" rtlCol="0" anchor="ctr"/>
          <a:lstStyle/>
          <a:p>
            <a:pPr marL="0" indent="0" algn="ctr">
              <a:buNone/>
            </a:pPr>
            <a:r>
              <a:rPr lang="en-US" sz="1400" b="1" dirty="0">
                <a:solidFill>
                  <a:srgbClr val="1BA6A6"/>
                </a:solidFill>
              </a:rPr>
              <a:t>One or more adopters may apply together</a:t>
            </a:r>
            <a:endParaRPr lang="en-US" sz="1400" dirty="0"/>
          </a:p>
        </p:txBody>
      </p:sp>
    </p:spTree>
    <p:extLst>
      <p:ext uri="{BB962C8B-B14F-4D97-AF65-F5344CB8AC3E}">
        <p14:creationId xmlns:p14="http://schemas.microsoft.com/office/powerpoint/2010/main" val="2368238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F946-2E36-0EF2-4806-A0331E49DEBC}"/>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B700EF4E-6A0D-A391-072B-3247E0E020F5}"/>
              </a:ext>
            </a:extLst>
          </p:cNvPr>
          <p:cNvSpPr/>
          <p:nvPr/>
        </p:nvSpPr>
        <p:spPr>
          <a:xfrm>
            <a:off x="-1258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DA76B127-55E1-AD8A-4565-DFB706A6FD6D}"/>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12" name="Text 0">
            <a:extLst>
              <a:ext uri="{FF2B5EF4-FFF2-40B4-BE49-F238E27FC236}">
                <a16:creationId xmlns:a16="http://schemas.microsoft.com/office/drawing/2014/main" id="{1C4B895C-49A6-BB69-1BDD-387D1ED03BEA}"/>
              </a:ext>
            </a:extLst>
          </p:cNvPr>
          <p:cNvSpPr/>
          <p:nvPr/>
        </p:nvSpPr>
        <p:spPr>
          <a:xfrm>
            <a:off x="566928" y="402336"/>
            <a:ext cx="5120640" cy="210312"/>
          </a:xfrm>
          <a:prstGeom prst="rect">
            <a:avLst/>
          </a:prstGeom>
          <a:noFill/>
          <a:ln/>
        </p:spPr>
        <p:txBody>
          <a:bodyPr wrap="square" lIns="0" tIns="0" rIns="0" bIns="0" rtlCol="0" anchor="ctr"/>
          <a:lstStyle/>
          <a:p>
            <a:pPr marL="0" indent="0">
              <a:buNone/>
            </a:pPr>
            <a:r>
              <a:rPr lang="en-US" sz="1000" b="1" dirty="0">
                <a:solidFill>
                  <a:srgbClr val="1BA6A6"/>
                </a:solidFill>
                <a:latin typeface="Aptos" pitchFamily="34" charset="0"/>
                <a:ea typeface="Aptos" pitchFamily="34" charset="-122"/>
                <a:cs typeface="Aptos" pitchFamily="34" charset="-120"/>
              </a:rPr>
              <a:t>HOW TO APPLY SUCCESSFULLY</a:t>
            </a:r>
            <a:endParaRPr lang="en-US" sz="1000" dirty="0"/>
          </a:p>
        </p:txBody>
      </p:sp>
      <p:sp>
        <p:nvSpPr>
          <p:cNvPr id="21" name="Text 1">
            <a:extLst>
              <a:ext uri="{FF2B5EF4-FFF2-40B4-BE49-F238E27FC236}">
                <a16:creationId xmlns:a16="http://schemas.microsoft.com/office/drawing/2014/main" id="{3AC54162-953D-7942-06B4-FD037A3FC2CF}"/>
              </a:ext>
            </a:extLst>
          </p:cNvPr>
          <p:cNvSpPr/>
          <p:nvPr/>
        </p:nvSpPr>
        <p:spPr>
          <a:xfrm>
            <a:off x="548640" y="694944"/>
            <a:ext cx="5989320" cy="475488"/>
          </a:xfrm>
          <a:prstGeom prst="rect">
            <a:avLst/>
          </a:prstGeom>
          <a:noFill/>
          <a:ln/>
        </p:spPr>
        <p:txBody>
          <a:bodyPr wrap="square" lIns="0" tIns="0" rIns="0" bIns="0" rtlCol="0" anchor="ctr"/>
          <a:lstStyle/>
          <a:p>
            <a:pPr marL="0" indent="0">
              <a:buNone/>
            </a:pPr>
            <a:r>
              <a:rPr lang="en-US" sz="3200" b="1" dirty="0">
                <a:solidFill>
                  <a:srgbClr val="102B5C"/>
                </a:solidFill>
                <a:latin typeface="Aptos Display" pitchFamily="34" charset="0"/>
                <a:ea typeface="Aptos Display" pitchFamily="34" charset="-122"/>
                <a:cs typeface="Aptos Display" pitchFamily="34" charset="-120"/>
              </a:rPr>
              <a:t>How to apply successfully</a:t>
            </a:r>
            <a:endParaRPr lang="en-US" sz="3200" dirty="0"/>
          </a:p>
        </p:txBody>
      </p:sp>
      <p:sp>
        <p:nvSpPr>
          <p:cNvPr id="22" name="Text 2">
            <a:extLst>
              <a:ext uri="{FF2B5EF4-FFF2-40B4-BE49-F238E27FC236}">
                <a16:creationId xmlns:a16="http://schemas.microsoft.com/office/drawing/2014/main" id="{8158A0C5-2BE6-CAB1-3194-E08ACB0121ED}"/>
              </a:ext>
            </a:extLst>
          </p:cNvPr>
          <p:cNvSpPr/>
          <p:nvPr/>
        </p:nvSpPr>
        <p:spPr>
          <a:xfrm>
            <a:off x="566928" y="1225296"/>
            <a:ext cx="6172200" cy="384048"/>
          </a:xfrm>
          <a:prstGeom prst="rect">
            <a:avLst/>
          </a:prstGeom>
          <a:noFill/>
          <a:ln/>
        </p:spPr>
        <p:txBody>
          <a:bodyPr wrap="square" lIns="254" tIns="254" rIns="254" bIns="254" rtlCol="0" anchor="ctr">
            <a:normAutofit/>
          </a:bodyPr>
          <a:lstStyle/>
          <a:p>
            <a:pPr marL="0" indent="0">
              <a:buNone/>
            </a:pPr>
            <a:r>
              <a:rPr lang="en-US" sz="1600" dirty="0">
                <a:solidFill>
                  <a:srgbClr val="607089"/>
                </a:solidFill>
              </a:rPr>
              <a:t>A strong application is specific, feasible and ecosystem-oriented.</a:t>
            </a:r>
            <a:endParaRPr lang="en-US" sz="1600" dirty="0"/>
          </a:p>
        </p:txBody>
      </p:sp>
      <p:pic>
        <p:nvPicPr>
          <p:cNvPr id="23" name="Image 0" descr="/mnt/data/eval_right_tall.jpg">
            <a:extLst>
              <a:ext uri="{FF2B5EF4-FFF2-40B4-BE49-F238E27FC236}">
                <a16:creationId xmlns:a16="http://schemas.microsoft.com/office/drawing/2014/main" id="{4CFA41D1-7289-02B7-098A-E4953AF0EA4A}"/>
              </a:ext>
            </a:extLst>
          </p:cNvPr>
          <p:cNvPicPr>
            <a:picLocks noChangeAspect="1"/>
          </p:cNvPicPr>
          <p:nvPr/>
        </p:nvPicPr>
        <p:blipFill>
          <a:blip r:embed="rId2"/>
          <a:stretch>
            <a:fillRect/>
          </a:stretch>
        </p:blipFill>
        <p:spPr>
          <a:xfrm>
            <a:off x="7360920" y="1554480"/>
            <a:ext cx="4545368" cy="3995928"/>
          </a:xfrm>
          <a:prstGeom prst="rect">
            <a:avLst/>
          </a:prstGeom>
        </p:spPr>
      </p:pic>
      <p:sp>
        <p:nvSpPr>
          <p:cNvPr id="24" name="Shape 6">
            <a:extLst>
              <a:ext uri="{FF2B5EF4-FFF2-40B4-BE49-F238E27FC236}">
                <a16:creationId xmlns:a16="http://schemas.microsoft.com/office/drawing/2014/main" id="{47358B86-D834-EF19-9B99-AF732FDFC6A0}"/>
              </a:ext>
            </a:extLst>
          </p:cNvPr>
          <p:cNvSpPr/>
          <p:nvPr/>
        </p:nvSpPr>
        <p:spPr>
          <a:xfrm>
            <a:off x="713232" y="1810512"/>
            <a:ext cx="2816352" cy="1078992"/>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25" name="Shape 7">
            <a:extLst>
              <a:ext uri="{FF2B5EF4-FFF2-40B4-BE49-F238E27FC236}">
                <a16:creationId xmlns:a16="http://schemas.microsoft.com/office/drawing/2014/main" id="{31B41318-25DA-15DA-90CB-6D8E1617DCD5}"/>
              </a:ext>
            </a:extLst>
          </p:cNvPr>
          <p:cNvSpPr/>
          <p:nvPr/>
        </p:nvSpPr>
        <p:spPr>
          <a:xfrm>
            <a:off x="713232" y="1810512"/>
            <a:ext cx="73152" cy="1078992"/>
          </a:xfrm>
          <a:prstGeom prst="rect">
            <a:avLst/>
          </a:prstGeom>
          <a:solidFill>
            <a:srgbClr val="2D66B3"/>
          </a:solidFill>
          <a:ln w="12700">
            <a:solidFill>
              <a:srgbClr val="2D66B3"/>
            </a:solidFill>
            <a:prstDash val="solid"/>
          </a:ln>
        </p:spPr>
        <p:txBody>
          <a:bodyPr/>
          <a:lstStyle/>
          <a:p>
            <a:endParaRPr sz="2400"/>
          </a:p>
        </p:txBody>
      </p:sp>
      <p:sp>
        <p:nvSpPr>
          <p:cNvPr id="26" name="Text 8">
            <a:extLst>
              <a:ext uri="{FF2B5EF4-FFF2-40B4-BE49-F238E27FC236}">
                <a16:creationId xmlns:a16="http://schemas.microsoft.com/office/drawing/2014/main" id="{93282B04-30A6-9E64-6409-7DE7B9BB1B92}"/>
              </a:ext>
            </a:extLst>
          </p:cNvPr>
          <p:cNvSpPr/>
          <p:nvPr/>
        </p:nvSpPr>
        <p:spPr>
          <a:xfrm>
            <a:off x="882396" y="1929914"/>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Start from the good practice</a:t>
            </a:r>
            <a:endParaRPr lang="en-US" sz="1600" dirty="0"/>
          </a:p>
        </p:txBody>
      </p:sp>
      <p:sp>
        <p:nvSpPr>
          <p:cNvPr id="27" name="Text 9">
            <a:extLst>
              <a:ext uri="{FF2B5EF4-FFF2-40B4-BE49-F238E27FC236}">
                <a16:creationId xmlns:a16="http://schemas.microsoft.com/office/drawing/2014/main" id="{6014A760-9598-B8F5-9EFE-6070208A5A82}"/>
              </a:ext>
            </a:extLst>
          </p:cNvPr>
          <p:cNvSpPr/>
          <p:nvPr/>
        </p:nvSpPr>
        <p:spPr>
          <a:xfrm>
            <a:off x="896112" y="2392036"/>
            <a:ext cx="2496312" cy="219456"/>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Select the COMFORTage transferable element that best matches your local challenge.</a:t>
            </a:r>
            <a:endParaRPr lang="en-US" sz="1400" dirty="0"/>
          </a:p>
        </p:txBody>
      </p:sp>
      <p:sp>
        <p:nvSpPr>
          <p:cNvPr id="29" name="Shape 10">
            <a:extLst>
              <a:ext uri="{FF2B5EF4-FFF2-40B4-BE49-F238E27FC236}">
                <a16:creationId xmlns:a16="http://schemas.microsoft.com/office/drawing/2014/main" id="{453DA415-0D52-19B3-9EAC-6B52FE0A5F21}"/>
              </a:ext>
            </a:extLst>
          </p:cNvPr>
          <p:cNvSpPr/>
          <p:nvPr/>
        </p:nvSpPr>
        <p:spPr>
          <a:xfrm>
            <a:off x="3877056" y="1810512"/>
            <a:ext cx="3346704" cy="1078992"/>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31" name="Shape 11">
            <a:extLst>
              <a:ext uri="{FF2B5EF4-FFF2-40B4-BE49-F238E27FC236}">
                <a16:creationId xmlns:a16="http://schemas.microsoft.com/office/drawing/2014/main" id="{BE4E02DB-F47D-A8E6-C165-D99C9F708406}"/>
              </a:ext>
            </a:extLst>
          </p:cNvPr>
          <p:cNvSpPr/>
          <p:nvPr/>
        </p:nvSpPr>
        <p:spPr>
          <a:xfrm>
            <a:off x="3877056" y="1810512"/>
            <a:ext cx="73152" cy="1078992"/>
          </a:xfrm>
          <a:prstGeom prst="rect">
            <a:avLst/>
          </a:prstGeom>
          <a:solidFill>
            <a:srgbClr val="1BA6A6"/>
          </a:solidFill>
          <a:ln w="12700">
            <a:solidFill>
              <a:srgbClr val="1BA6A6"/>
            </a:solidFill>
            <a:prstDash val="solid"/>
          </a:ln>
        </p:spPr>
        <p:txBody>
          <a:bodyPr/>
          <a:lstStyle/>
          <a:p>
            <a:endParaRPr sz="2400"/>
          </a:p>
        </p:txBody>
      </p:sp>
      <p:sp>
        <p:nvSpPr>
          <p:cNvPr id="32" name="Text 12">
            <a:extLst>
              <a:ext uri="{FF2B5EF4-FFF2-40B4-BE49-F238E27FC236}">
                <a16:creationId xmlns:a16="http://schemas.microsoft.com/office/drawing/2014/main" id="{2FFC07AD-386C-05A5-B252-57793A45DB4E}"/>
              </a:ext>
            </a:extLst>
          </p:cNvPr>
          <p:cNvSpPr/>
          <p:nvPr/>
        </p:nvSpPr>
        <p:spPr>
          <a:xfrm>
            <a:off x="4059936" y="1956816"/>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Engage the referent early</a:t>
            </a:r>
            <a:endParaRPr lang="en-US" sz="1600" dirty="0"/>
          </a:p>
        </p:txBody>
      </p:sp>
      <p:sp>
        <p:nvSpPr>
          <p:cNvPr id="33" name="Text 13">
            <a:extLst>
              <a:ext uri="{FF2B5EF4-FFF2-40B4-BE49-F238E27FC236}">
                <a16:creationId xmlns:a16="http://schemas.microsoft.com/office/drawing/2014/main" id="{E136C2F7-8420-02E8-6B3D-D3A0C4F48856}"/>
              </a:ext>
            </a:extLst>
          </p:cNvPr>
          <p:cNvSpPr/>
          <p:nvPr/>
        </p:nvSpPr>
        <p:spPr>
          <a:xfrm>
            <a:off x="4041648" y="2401047"/>
            <a:ext cx="3108960" cy="186705"/>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The application must be joint: avoid last-minute signatures and alignment.</a:t>
            </a:r>
            <a:endParaRPr lang="en-US" sz="1400" dirty="0"/>
          </a:p>
        </p:txBody>
      </p:sp>
      <p:sp>
        <p:nvSpPr>
          <p:cNvPr id="34" name="Shape 14">
            <a:extLst>
              <a:ext uri="{FF2B5EF4-FFF2-40B4-BE49-F238E27FC236}">
                <a16:creationId xmlns:a16="http://schemas.microsoft.com/office/drawing/2014/main" id="{03EF10DC-7A58-9796-BF17-77C865685F7B}"/>
              </a:ext>
            </a:extLst>
          </p:cNvPr>
          <p:cNvSpPr/>
          <p:nvPr/>
        </p:nvSpPr>
        <p:spPr>
          <a:xfrm>
            <a:off x="713232" y="2962656"/>
            <a:ext cx="2816352" cy="1033272"/>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35" name="Shape 15">
            <a:extLst>
              <a:ext uri="{FF2B5EF4-FFF2-40B4-BE49-F238E27FC236}">
                <a16:creationId xmlns:a16="http://schemas.microsoft.com/office/drawing/2014/main" id="{11AFB414-EDB6-37A3-9501-D928E00D89DB}"/>
              </a:ext>
            </a:extLst>
          </p:cNvPr>
          <p:cNvSpPr/>
          <p:nvPr/>
        </p:nvSpPr>
        <p:spPr>
          <a:xfrm>
            <a:off x="713232" y="2962656"/>
            <a:ext cx="73152" cy="1033272"/>
          </a:xfrm>
          <a:prstGeom prst="rect">
            <a:avLst/>
          </a:prstGeom>
          <a:solidFill>
            <a:srgbClr val="F5B84B"/>
          </a:solidFill>
          <a:ln w="12700">
            <a:solidFill>
              <a:srgbClr val="F5B84B"/>
            </a:solidFill>
            <a:prstDash val="solid"/>
          </a:ln>
        </p:spPr>
        <p:txBody>
          <a:bodyPr/>
          <a:lstStyle/>
          <a:p>
            <a:endParaRPr sz="2400"/>
          </a:p>
        </p:txBody>
      </p:sp>
      <p:sp>
        <p:nvSpPr>
          <p:cNvPr id="36" name="Text 16">
            <a:extLst>
              <a:ext uri="{FF2B5EF4-FFF2-40B4-BE49-F238E27FC236}">
                <a16:creationId xmlns:a16="http://schemas.microsoft.com/office/drawing/2014/main" id="{0806ED4B-E1AE-A44A-A7C3-967F4BB1A471}"/>
              </a:ext>
            </a:extLst>
          </p:cNvPr>
          <p:cNvSpPr/>
          <p:nvPr/>
        </p:nvSpPr>
        <p:spPr>
          <a:xfrm>
            <a:off x="882396" y="3054759"/>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Show local relevance</a:t>
            </a:r>
            <a:endParaRPr lang="en-US" sz="1600" dirty="0"/>
          </a:p>
        </p:txBody>
      </p:sp>
      <p:sp>
        <p:nvSpPr>
          <p:cNvPr id="37" name="Text 17">
            <a:extLst>
              <a:ext uri="{FF2B5EF4-FFF2-40B4-BE49-F238E27FC236}">
                <a16:creationId xmlns:a16="http://schemas.microsoft.com/office/drawing/2014/main" id="{E87BB510-493A-956A-82D5-2A6B4A52A9EE}"/>
              </a:ext>
            </a:extLst>
          </p:cNvPr>
          <p:cNvSpPr/>
          <p:nvPr/>
        </p:nvSpPr>
        <p:spPr>
          <a:xfrm>
            <a:off x="868680" y="3529584"/>
            <a:ext cx="2496312" cy="219456"/>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Explain the ageing-related need, target groups and territorial context.</a:t>
            </a:r>
            <a:endParaRPr lang="en-US" sz="1400" dirty="0"/>
          </a:p>
        </p:txBody>
      </p:sp>
      <p:sp>
        <p:nvSpPr>
          <p:cNvPr id="38" name="Shape 18">
            <a:extLst>
              <a:ext uri="{FF2B5EF4-FFF2-40B4-BE49-F238E27FC236}">
                <a16:creationId xmlns:a16="http://schemas.microsoft.com/office/drawing/2014/main" id="{232C4DD9-AA17-9BFB-9584-38E4C2C8972C}"/>
              </a:ext>
            </a:extLst>
          </p:cNvPr>
          <p:cNvSpPr/>
          <p:nvPr/>
        </p:nvSpPr>
        <p:spPr>
          <a:xfrm>
            <a:off x="3877056" y="2962655"/>
            <a:ext cx="3319272" cy="1005841"/>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39" name="Shape 19">
            <a:extLst>
              <a:ext uri="{FF2B5EF4-FFF2-40B4-BE49-F238E27FC236}">
                <a16:creationId xmlns:a16="http://schemas.microsoft.com/office/drawing/2014/main" id="{CDE23B9B-7E7E-5E08-659D-D15ADB5B371E}"/>
              </a:ext>
            </a:extLst>
          </p:cNvPr>
          <p:cNvSpPr/>
          <p:nvPr/>
        </p:nvSpPr>
        <p:spPr>
          <a:xfrm>
            <a:off x="3877056" y="2962656"/>
            <a:ext cx="73152" cy="1033272"/>
          </a:xfrm>
          <a:prstGeom prst="rect">
            <a:avLst/>
          </a:prstGeom>
          <a:solidFill>
            <a:srgbClr val="6EA957"/>
          </a:solidFill>
          <a:ln w="12700">
            <a:solidFill>
              <a:srgbClr val="6EA957"/>
            </a:solidFill>
            <a:prstDash val="solid"/>
          </a:ln>
        </p:spPr>
        <p:txBody>
          <a:bodyPr/>
          <a:lstStyle/>
          <a:p>
            <a:endParaRPr sz="2400"/>
          </a:p>
        </p:txBody>
      </p:sp>
      <p:sp>
        <p:nvSpPr>
          <p:cNvPr id="40" name="Text 20">
            <a:extLst>
              <a:ext uri="{FF2B5EF4-FFF2-40B4-BE49-F238E27FC236}">
                <a16:creationId xmlns:a16="http://schemas.microsoft.com/office/drawing/2014/main" id="{5A4580BA-0025-E66E-A960-1712665465F1}"/>
              </a:ext>
            </a:extLst>
          </p:cNvPr>
          <p:cNvSpPr/>
          <p:nvPr/>
        </p:nvSpPr>
        <p:spPr>
          <a:xfrm>
            <a:off x="4059936" y="3041127"/>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Make transfer credible</a:t>
            </a:r>
            <a:endParaRPr lang="en-US" sz="1600" dirty="0"/>
          </a:p>
        </p:txBody>
      </p:sp>
      <p:sp>
        <p:nvSpPr>
          <p:cNvPr id="41" name="Text 21">
            <a:extLst>
              <a:ext uri="{FF2B5EF4-FFF2-40B4-BE49-F238E27FC236}">
                <a16:creationId xmlns:a16="http://schemas.microsoft.com/office/drawing/2014/main" id="{20FE2301-E7BD-0E8A-2737-D372CA7A060A}"/>
              </a:ext>
            </a:extLst>
          </p:cNvPr>
          <p:cNvSpPr/>
          <p:nvPr/>
        </p:nvSpPr>
        <p:spPr>
          <a:xfrm>
            <a:off x="4059936" y="3529584"/>
            <a:ext cx="3090672" cy="237744"/>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Describe organisational, technological and partnership conditions.</a:t>
            </a:r>
            <a:endParaRPr lang="en-US" sz="1400" dirty="0"/>
          </a:p>
        </p:txBody>
      </p:sp>
      <p:sp>
        <p:nvSpPr>
          <p:cNvPr id="42" name="Shape 22">
            <a:extLst>
              <a:ext uri="{FF2B5EF4-FFF2-40B4-BE49-F238E27FC236}">
                <a16:creationId xmlns:a16="http://schemas.microsoft.com/office/drawing/2014/main" id="{01278DA6-3C00-3135-A564-22ABBDD24298}"/>
              </a:ext>
            </a:extLst>
          </p:cNvPr>
          <p:cNvSpPr/>
          <p:nvPr/>
        </p:nvSpPr>
        <p:spPr>
          <a:xfrm>
            <a:off x="713232" y="4114800"/>
            <a:ext cx="2816352" cy="1157596"/>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43" name="Shape 23">
            <a:extLst>
              <a:ext uri="{FF2B5EF4-FFF2-40B4-BE49-F238E27FC236}">
                <a16:creationId xmlns:a16="http://schemas.microsoft.com/office/drawing/2014/main" id="{30AC2A88-6363-323B-007D-A4F7B9FD1DF7}"/>
              </a:ext>
            </a:extLst>
          </p:cNvPr>
          <p:cNvSpPr/>
          <p:nvPr/>
        </p:nvSpPr>
        <p:spPr>
          <a:xfrm>
            <a:off x="713232" y="4114800"/>
            <a:ext cx="45720" cy="1157596"/>
          </a:xfrm>
          <a:prstGeom prst="rect">
            <a:avLst/>
          </a:prstGeom>
          <a:solidFill>
            <a:srgbClr val="6A66B3"/>
          </a:solidFill>
          <a:ln w="12700">
            <a:solidFill>
              <a:srgbClr val="6A66B3"/>
            </a:solidFill>
            <a:prstDash val="solid"/>
          </a:ln>
        </p:spPr>
        <p:txBody>
          <a:bodyPr/>
          <a:lstStyle/>
          <a:p>
            <a:endParaRPr sz="2400"/>
          </a:p>
        </p:txBody>
      </p:sp>
      <p:sp>
        <p:nvSpPr>
          <p:cNvPr id="44" name="Text 24">
            <a:extLst>
              <a:ext uri="{FF2B5EF4-FFF2-40B4-BE49-F238E27FC236}">
                <a16:creationId xmlns:a16="http://schemas.microsoft.com/office/drawing/2014/main" id="{3EE8A155-F8CE-15D8-766D-C8EBA7FA25A9}"/>
              </a:ext>
            </a:extLst>
          </p:cNvPr>
          <p:cNvSpPr/>
          <p:nvPr/>
        </p:nvSpPr>
        <p:spPr>
          <a:xfrm>
            <a:off x="896112" y="4261104"/>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Bring stakeholders in</a:t>
            </a:r>
            <a:endParaRPr lang="en-US" sz="1600" dirty="0"/>
          </a:p>
        </p:txBody>
      </p:sp>
      <p:sp>
        <p:nvSpPr>
          <p:cNvPr id="45" name="Text 25">
            <a:extLst>
              <a:ext uri="{FF2B5EF4-FFF2-40B4-BE49-F238E27FC236}">
                <a16:creationId xmlns:a16="http://schemas.microsoft.com/office/drawing/2014/main" id="{05F980FF-4DC2-907E-F6D0-D534D464BD09}"/>
              </a:ext>
            </a:extLst>
          </p:cNvPr>
          <p:cNvSpPr/>
          <p:nvPr/>
        </p:nvSpPr>
        <p:spPr>
          <a:xfrm>
            <a:off x="882396" y="4728906"/>
            <a:ext cx="2496312" cy="219456"/>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Demonstrate engagement capacity and ecosystem collaboration.</a:t>
            </a:r>
            <a:endParaRPr lang="en-US" sz="1400" dirty="0"/>
          </a:p>
        </p:txBody>
      </p:sp>
      <p:sp>
        <p:nvSpPr>
          <p:cNvPr id="46" name="Shape 26">
            <a:extLst>
              <a:ext uri="{FF2B5EF4-FFF2-40B4-BE49-F238E27FC236}">
                <a16:creationId xmlns:a16="http://schemas.microsoft.com/office/drawing/2014/main" id="{BEE8B1DD-DEDF-1896-94CA-C0C9718E5D0B}"/>
              </a:ext>
            </a:extLst>
          </p:cNvPr>
          <p:cNvSpPr/>
          <p:nvPr/>
        </p:nvSpPr>
        <p:spPr>
          <a:xfrm>
            <a:off x="3877056" y="4114800"/>
            <a:ext cx="3273552" cy="1033272"/>
          </a:xfrm>
          <a:prstGeom prst="roundRect">
            <a:avLst>
              <a:gd name="adj" fmla="val 5814"/>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400"/>
          </a:p>
        </p:txBody>
      </p:sp>
      <p:sp>
        <p:nvSpPr>
          <p:cNvPr id="47" name="Shape 27">
            <a:extLst>
              <a:ext uri="{FF2B5EF4-FFF2-40B4-BE49-F238E27FC236}">
                <a16:creationId xmlns:a16="http://schemas.microsoft.com/office/drawing/2014/main" id="{3C0311C1-576A-7787-74A1-79A6D2097A6D}"/>
              </a:ext>
            </a:extLst>
          </p:cNvPr>
          <p:cNvSpPr/>
          <p:nvPr/>
        </p:nvSpPr>
        <p:spPr>
          <a:xfrm>
            <a:off x="3877056" y="4114800"/>
            <a:ext cx="73152" cy="1033272"/>
          </a:xfrm>
          <a:prstGeom prst="rect">
            <a:avLst/>
          </a:prstGeom>
          <a:solidFill>
            <a:srgbClr val="3DAE9F"/>
          </a:solidFill>
          <a:ln w="12700">
            <a:solidFill>
              <a:srgbClr val="3DAE9F"/>
            </a:solidFill>
            <a:prstDash val="solid"/>
          </a:ln>
        </p:spPr>
        <p:txBody>
          <a:bodyPr/>
          <a:lstStyle/>
          <a:p>
            <a:endParaRPr sz="2400"/>
          </a:p>
        </p:txBody>
      </p:sp>
      <p:sp>
        <p:nvSpPr>
          <p:cNvPr id="48" name="Text 28">
            <a:extLst>
              <a:ext uri="{FF2B5EF4-FFF2-40B4-BE49-F238E27FC236}">
                <a16:creationId xmlns:a16="http://schemas.microsoft.com/office/drawing/2014/main" id="{DA892095-99C3-11D1-2825-CF714FACDC16}"/>
              </a:ext>
            </a:extLst>
          </p:cNvPr>
          <p:cNvSpPr/>
          <p:nvPr/>
        </p:nvSpPr>
        <p:spPr>
          <a:xfrm>
            <a:off x="4059936" y="4261104"/>
            <a:ext cx="2523744" cy="228600"/>
          </a:xfrm>
          <a:prstGeom prst="rect">
            <a:avLst/>
          </a:prstGeom>
          <a:noFill/>
          <a:ln/>
        </p:spPr>
        <p:txBody>
          <a:bodyPr wrap="square" lIns="0" tIns="0" rIns="0" bIns="0" rtlCol="0" anchor="ctr"/>
          <a:lstStyle/>
          <a:p>
            <a:pPr marL="0" indent="0">
              <a:buNone/>
            </a:pPr>
            <a:r>
              <a:rPr lang="en-US" sz="1600" b="1" dirty="0">
                <a:solidFill>
                  <a:srgbClr val="102B5C"/>
                </a:solidFill>
              </a:rPr>
              <a:t>Think beyond the twinning</a:t>
            </a:r>
            <a:endParaRPr lang="en-US" sz="1600" dirty="0"/>
          </a:p>
        </p:txBody>
      </p:sp>
      <p:sp>
        <p:nvSpPr>
          <p:cNvPr id="49" name="Text 29">
            <a:extLst>
              <a:ext uri="{FF2B5EF4-FFF2-40B4-BE49-F238E27FC236}">
                <a16:creationId xmlns:a16="http://schemas.microsoft.com/office/drawing/2014/main" id="{27285D73-228C-8035-F776-BA713EBB7B5D}"/>
              </a:ext>
            </a:extLst>
          </p:cNvPr>
          <p:cNvSpPr/>
          <p:nvPr/>
        </p:nvSpPr>
        <p:spPr>
          <a:xfrm>
            <a:off x="4059936" y="4714479"/>
            <a:ext cx="2880360" cy="177561"/>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Include expected impact, sustainability and potential scale-up.</a:t>
            </a:r>
            <a:endParaRPr lang="en-US" sz="1400" dirty="0"/>
          </a:p>
        </p:txBody>
      </p:sp>
      <p:sp>
        <p:nvSpPr>
          <p:cNvPr id="50" name="Text 30">
            <a:extLst>
              <a:ext uri="{FF2B5EF4-FFF2-40B4-BE49-F238E27FC236}">
                <a16:creationId xmlns:a16="http://schemas.microsoft.com/office/drawing/2014/main" id="{6C96FFC6-66C9-3B92-13AE-675F083BC363}"/>
              </a:ext>
            </a:extLst>
          </p:cNvPr>
          <p:cNvSpPr/>
          <p:nvPr/>
        </p:nvSpPr>
        <p:spPr>
          <a:xfrm>
            <a:off x="868680" y="5550408"/>
            <a:ext cx="6355080" cy="612648"/>
          </a:xfrm>
          <a:prstGeom prst="rect">
            <a:avLst/>
          </a:prstGeom>
          <a:noFill/>
          <a:ln/>
        </p:spPr>
        <p:txBody>
          <a:bodyPr wrap="square" lIns="0" tIns="0" rIns="0" bIns="0" rtlCol="0" anchor="ctr">
            <a:noAutofit/>
          </a:bodyPr>
          <a:lstStyle/>
          <a:p>
            <a:pPr marL="0" indent="0">
              <a:buNone/>
            </a:pPr>
            <a:r>
              <a:rPr lang="en-US" sz="1600" b="1" dirty="0">
                <a:solidFill>
                  <a:srgbClr val="102B5C"/>
                </a:solidFill>
              </a:rPr>
              <a:t>Use the application to tell a transfer story: why this good practice, why your context, why now, and what next.</a:t>
            </a:r>
            <a:endParaRPr lang="en-US" sz="1600" dirty="0"/>
          </a:p>
        </p:txBody>
      </p:sp>
    </p:spTree>
    <p:extLst>
      <p:ext uri="{BB962C8B-B14F-4D97-AF65-F5344CB8AC3E}">
        <p14:creationId xmlns:p14="http://schemas.microsoft.com/office/powerpoint/2010/main" val="1040375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2F5FD-312D-8B04-4741-02E6C1EA1094}"/>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0D20BEB7-7D7A-E928-A838-C9A94B9B53E6}"/>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45CCA1CD-75F9-C3DB-6BD6-8062AB6207A6}"/>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12" name="Text 0">
            <a:extLst>
              <a:ext uri="{FF2B5EF4-FFF2-40B4-BE49-F238E27FC236}">
                <a16:creationId xmlns:a16="http://schemas.microsoft.com/office/drawing/2014/main" id="{ED6AE157-A266-A2FB-7F90-EA454ADE5AFC}"/>
              </a:ext>
            </a:extLst>
          </p:cNvPr>
          <p:cNvSpPr/>
          <p:nvPr/>
        </p:nvSpPr>
        <p:spPr>
          <a:xfrm>
            <a:off x="566928" y="402336"/>
            <a:ext cx="5120640" cy="210312"/>
          </a:xfrm>
          <a:prstGeom prst="rect">
            <a:avLst/>
          </a:prstGeom>
          <a:noFill/>
          <a:ln/>
        </p:spPr>
        <p:txBody>
          <a:bodyPr wrap="square" lIns="0" tIns="0" rIns="0" bIns="0" rtlCol="0" anchor="ctr"/>
          <a:lstStyle/>
          <a:p>
            <a:pPr marL="0" indent="0">
              <a:buNone/>
            </a:pPr>
            <a:r>
              <a:rPr lang="en-US" sz="850" b="1" dirty="0">
                <a:solidFill>
                  <a:srgbClr val="1BA6A6"/>
                </a:solidFill>
                <a:latin typeface="Aptos" pitchFamily="34" charset="0"/>
                <a:ea typeface="Aptos" pitchFamily="34" charset="-122"/>
                <a:cs typeface="Aptos" pitchFamily="34" charset="-120"/>
              </a:rPr>
              <a:t>HOW TO APPLY SUCCESSFULLY</a:t>
            </a:r>
            <a:endParaRPr lang="en-US" sz="850" dirty="0"/>
          </a:p>
        </p:txBody>
      </p:sp>
      <p:sp>
        <p:nvSpPr>
          <p:cNvPr id="21" name="Text 1">
            <a:extLst>
              <a:ext uri="{FF2B5EF4-FFF2-40B4-BE49-F238E27FC236}">
                <a16:creationId xmlns:a16="http://schemas.microsoft.com/office/drawing/2014/main" id="{93C18758-25D9-3D1B-2C1B-576BA4DFE43F}"/>
              </a:ext>
            </a:extLst>
          </p:cNvPr>
          <p:cNvSpPr/>
          <p:nvPr/>
        </p:nvSpPr>
        <p:spPr>
          <a:xfrm>
            <a:off x="548640" y="694944"/>
            <a:ext cx="5989320" cy="475488"/>
          </a:xfrm>
          <a:prstGeom prst="rect">
            <a:avLst/>
          </a:prstGeom>
          <a:noFill/>
          <a:ln/>
        </p:spPr>
        <p:txBody>
          <a:bodyPr wrap="square" lIns="0" tIns="0" rIns="0" bIns="0" rtlCol="0" anchor="ctr"/>
          <a:lstStyle/>
          <a:p>
            <a:pPr marL="0" indent="0">
              <a:buNone/>
            </a:pPr>
            <a:r>
              <a:rPr lang="en-US" sz="3200" b="1" dirty="0">
                <a:solidFill>
                  <a:srgbClr val="102B5C"/>
                </a:solidFill>
                <a:latin typeface="Aptos Display" pitchFamily="34" charset="0"/>
                <a:ea typeface="Aptos Display" pitchFamily="34" charset="-122"/>
                <a:cs typeface="Aptos Display" pitchFamily="34" charset="-120"/>
              </a:rPr>
              <a:t>Selection process</a:t>
            </a:r>
            <a:endParaRPr lang="en-US" sz="3200" dirty="0"/>
          </a:p>
        </p:txBody>
      </p:sp>
      <p:sp>
        <p:nvSpPr>
          <p:cNvPr id="22" name="Text 2">
            <a:extLst>
              <a:ext uri="{FF2B5EF4-FFF2-40B4-BE49-F238E27FC236}">
                <a16:creationId xmlns:a16="http://schemas.microsoft.com/office/drawing/2014/main" id="{13F6DBE2-8B55-655D-C4A5-63595FACB9F1}"/>
              </a:ext>
            </a:extLst>
          </p:cNvPr>
          <p:cNvSpPr/>
          <p:nvPr/>
        </p:nvSpPr>
        <p:spPr>
          <a:xfrm>
            <a:off x="566928" y="1225296"/>
            <a:ext cx="8321040" cy="384048"/>
          </a:xfrm>
          <a:prstGeom prst="rect">
            <a:avLst/>
          </a:prstGeom>
          <a:noFill/>
          <a:ln/>
        </p:spPr>
        <p:txBody>
          <a:bodyPr wrap="square" lIns="254" tIns="254" rIns="254" bIns="254" rtlCol="0" anchor="ctr">
            <a:normAutofit/>
          </a:bodyPr>
          <a:lstStyle/>
          <a:p>
            <a:pPr marL="0" indent="0">
              <a:buNone/>
            </a:pPr>
            <a:r>
              <a:rPr lang="en-US" sz="1400" dirty="0">
                <a:solidFill>
                  <a:srgbClr val="607089"/>
                </a:solidFill>
              </a:rPr>
              <a:t>A structured and qualitative expert review process identifies applicants with strong transfer potential.</a:t>
            </a:r>
            <a:endParaRPr lang="en-US" sz="1400" dirty="0"/>
          </a:p>
        </p:txBody>
      </p:sp>
      <p:sp>
        <p:nvSpPr>
          <p:cNvPr id="23" name="Shape 3">
            <a:extLst>
              <a:ext uri="{FF2B5EF4-FFF2-40B4-BE49-F238E27FC236}">
                <a16:creationId xmlns:a16="http://schemas.microsoft.com/office/drawing/2014/main" id="{F5D067DE-8F5D-D0FC-21D4-E5D8E684A7DF}"/>
              </a:ext>
            </a:extLst>
          </p:cNvPr>
          <p:cNvSpPr/>
          <p:nvPr/>
        </p:nvSpPr>
        <p:spPr>
          <a:xfrm>
            <a:off x="502920" y="6473952"/>
            <a:ext cx="11201400" cy="0"/>
          </a:xfrm>
          <a:prstGeom prst="line">
            <a:avLst/>
          </a:prstGeom>
          <a:noFill/>
          <a:ln w="12700">
            <a:solidFill>
              <a:srgbClr val="DCE6F3"/>
            </a:solidFill>
            <a:prstDash val="solid"/>
          </a:ln>
        </p:spPr>
        <p:txBody>
          <a:bodyPr/>
          <a:lstStyle/>
          <a:p>
            <a:endParaRPr/>
          </a:p>
        </p:txBody>
      </p:sp>
      <p:pic>
        <p:nvPicPr>
          <p:cNvPr id="24" name="Image 0" descr="/mnt/data/journey_wide.jpg">
            <a:extLst>
              <a:ext uri="{FF2B5EF4-FFF2-40B4-BE49-F238E27FC236}">
                <a16:creationId xmlns:a16="http://schemas.microsoft.com/office/drawing/2014/main" id="{CF2538F3-D62E-A47D-C72F-345E611ED3E4}"/>
              </a:ext>
            </a:extLst>
          </p:cNvPr>
          <p:cNvPicPr>
            <a:picLocks noChangeAspect="1"/>
          </p:cNvPicPr>
          <p:nvPr/>
        </p:nvPicPr>
        <p:blipFill>
          <a:blip r:embed="rId2"/>
          <a:stretch>
            <a:fillRect/>
          </a:stretch>
        </p:blipFill>
        <p:spPr>
          <a:xfrm>
            <a:off x="594360" y="4187952"/>
            <a:ext cx="4846320" cy="1572768"/>
          </a:xfrm>
          <a:prstGeom prst="rect">
            <a:avLst/>
          </a:prstGeom>
        </p:spPr>
      </p:pic>
      <p:sp>
        <p:nvSpPr>
          <p:cNvPr id="25" name="Shape 6">
            <a:extLst>
              <a:ext uri="{FF2B5EF4-FFF2-40B4-BE49-F238E27FC236}">
                <a16:creationId xmlns:a16="http://schemas.microsoft.com/office/drawing/2014/main" id="{1B28384C-63FD-BB6E-CB18-1B8244A0D11A}"/>
              </a:ext>
            </a:extLst>
          </p:cNvPr>
          <p:cNvSpPr/>
          <p:nvPr/>
        </p:nvSpPr>
        <p:spPr>
          <a:xfrm>
            <a:off x="1161288" y="2350008"/>
            <a:ext cx="8321040" cy="0"/>
          </a:xfrm>
          <a:prstGeom prst="line">
            <a:avLst/>
          </a:prstGeom>
          <a:noFill/>
          <a:ln w="38100">
            <a:solidFill>
              <a:srgbClr val="DCE6F3"/>
            </a:solidFill>
            <a:prstDash val="solid"/>
            <a:headEnd type="none"/>
            <a:tailEnd type="triangle"/>
          </a:ln>
        </p:spPr>
        <p:txBody>
          <a:bodyPr/>
          <a:lstStyle/>
          <a:p>
            <a:endParaRPr sz="3600"/>
          </a:p>
        </p:txBody>
      </p:sp>
      <p:sp>
        <p:nvSpPr>
          <p:cNvPr id="26" name="Shape 7">
            <a:extLst>
              <a:ext uri="{FF2B5EF4-FFF2-40B4-BE49-F238E27FC236}">
                <a16:creationId xmlns:a16="http://schemas.microsoft.com/office/drawing/2014/main" id="{1477A162-5F1C-455A-2BE0-047C7DD54CE0}"/>
              </a:ext>
            </a:extLst>
          </p:cNvPr>
          <p:cNvSpPr/>
          <p:nvPr/>
        </p:nvSpPr>
        <p:spPr>
          <a:xfrm>
            <a:off x="685800" y="2148840"/>
            <a:ext cx="475488" cy="475488"/>
          </a:xfrm>
          <a:prstGeom prst="ellipse">
            <a:avLst/>
          </a:prstGeom>
          <a:solidFill>
            <a:srgbClr val="2D66B3"/>
          </a:solidFill>
          <a:ln w="19050">
            <a:solidFill>
              <a:srgbClr val="FFFFFF"/>
            </a:solidFill>
            <a:prstDash val="solid"/>
          </a:ln>
        </p:spPr>
        <p:txBody>
          <a:bodyPr/>
          <a:lstStyle/>
          <a:p>
            <a:endParaRPr sz="3600"/>
          </a:p>
        </p:txBody>
      </p:sp>
      <p:sp>
        <p:nvSpPr>
          <p:cNvPr id="27" name="Text 8">
            <a:extLst>
              <a:ext uri="{FF2B5EF4-FFF2-40B4-BE49-F238E27FC236}">
                <a16:creationId xmlns:a16="http://schemas.microsoft.com/office/drawing/2014/main" id="{FF3279B5-5A6B-A352-5DE9-4BB7702CAC1B}"/>
              </a:ext>
            </a:extLst>
          </p:cNvPr>
          <p:cNvSpPr/>
          <p:nvPr/>
        </p:nvSpPr>
        <p:spPr>
          <a:xfrm>
            <a:off x="685800" y="2286000"/>
            <a:ext cx="475488" cy="91440"/>
          </a:xfrm>
          <a:prstGeom prst="rect">
            <a:avLst/>
          </a:prstGeom>
          <a:noFill/>
          <a:ln/>
        </p:spPr>
        <p:txBody>
          <a:bodyPr wrap="square" lIns="50800" tIns="25400" rIns="50800" bIns="25400" rtlCol="0" anchor="t">
            <a:normAutofit fontScale="85000" lnSpcReduction="20000"/>
          </a:bodyPr>
          <a:lstStyle/>
          <a:p>
            <a:pPr marL="0" indent="0" algn="r">
              <a:buNone/>
            </a:pPr>
            <a:r>
              <a:rPr sz="400" b="0">
                <a:solidFill>
                  <a:srgbClr val="66788A"/>
                </a:solidFill>
                <a:latin typeface="Aptos"/>
              </a:rPr>
              <a:t>05</a:t>
            </a:r>
            <a:endParaRPr lang="en-US" sz="500" dirty="0"/>
          </a:p>
        </p:txBody>
      </p:sp>
      <p:sp>
        <p:nvSpPr>
          <p:cNvPr id="29" name="Text 9">
            <a:extLst>
              <a:ext uri="{FF2B5EF4-FFF2-40B4-BE49-F238E27FC236}">
                <a16:creationId xmlns:a16="http://schemas.microsoft.com/office/drawing/2014/main" id="{16202FE0-4428-C660-9C10-66E03E3855AA}"/>
              </a:ext>
            </a:extLst>
          </p:cNvPr>
          <p:cNvSpPr/>
          <p:nvPr/>
        </p:nvSpPr>
        <p:spPr>
          <a:xfrm>
            <a:off x="274320" y="2834640"/>
            <a:ext cx="1325880" cy="228602"/>
          </a:xfrm>
          <a:prstGeom prst="rect">
            <a:avLst/>
          </a:prstGeom>
          <a:noFill/>
          <a:ln/>
        </p:spPr>
        <p:txBody>
          <a:bodyPr wrap="square" lIns="0" tIns="0" rIns="0" bIns="0" rtlCol="0" anchor="ctr">
            <a:noAutofit/>
          </a:bodyPr>
          <a:lstStyle/>
          <a:p>
            <a:pPr marL="0" indent="0" algn="ctr">
              <a:buNone/>
            </a:pPr>
            <a:r>
              <a:rPr lang="en-US" sz="2000" b="1" dirty="0">
                <a:solidFill>
                  <a:srgbClr val="102B5C"/>
                </a:solidFill>
              </a:rPr>
              <a:t>Launch &amp; webinar</a:t>
            </a:r>
            <a:endParaRPr lang="en-US" sz="2000" dirty="0"/>
          </a:p>
        </p:txBody>
      </p:sp>
      <p:sp>
        <p:nvSpPr>
          <p:cNvPr id="31" name="Text 10">
            <a:extLst>
              <a:ext uri="{FF2B5EF4-FFF2-40B4-BE49-F238E27FC236}">
                <a16:creationId xmlns:a16="http://schemas.microsoft.com/office/drawing/2014/main" id="{0E25979D-ECD9-9D6E-092E-BDEFC3FA212F}"/>
              </a:ext>
            </a:extLst>
          </p:cNvPr>
          <p:cNvSpPr/>
          <p:nvPr/>
        </p:nvSpPr>
        <p:spPr>
          <a:xfrm>
            <a:off x="274320" y="3337563"/>
            <a:ext cx="1325880" cy="329184"/>
          </a:xfrm>
          <a:prstGeom prst="rect">
            <a:avLst/>
          </a:prstGeom>
          <a:noFill/>
          <a:ln/>
        </p:spPr>
        <p:txBody>
          <a:bodyPr wrap="square" lIns="0" tIns="0" rIns="0" bIns="0" rtlCol="0" anchor="ctr">
            <a:normAutofit/>
          </a:bodyPr>
          <a:lstStyle/>
          <a:p>
            <a:pPr marL="0" indent="0" algn="ctr">
              <a:buNone/>
            </a:pPr>
            <a:r>
              <a:rPr lang="en-US" sz="1400" dirty="0">
                <a:solidFill>
                  <a:srgbClr val="607089"/>
                </a:solidFill>
              </a:rPr>
              <a:t>Today</a:t>
            </a:r>
            <a:endParaRPr lang="en-US" sz="1400" dirty="0"/>
          </a:p>
        </p:txBody>
      </p:sp>
      <p:sp>
        <p:nvSpPr>
          <p:cNvPr id="32" name="Shape 11">
            <a:extLst>
              <a:ext uri="{FF2B5EF4-FFF2-40B4-BE49-F238E27FC236}">
                <a16:creationId xmlns:a16="http://schemas.microsoft.com/office/drawing/2014/main" id="{00CAE776-BD64-EB6E-7FA0-C0C1F977869C}"/>
              </a:ext>
            </a:extLst>
          </p:cNvPr>
          <p:cNvSpPr/>
          <p:nvPr/>
        </p:nvSpPr>
        <p:spPr>
          <a:xfrm>
            <a:off x="2834640" y="2148840"/>
            <a:ext cx="475488" cy="475488"/>
          </a:xfrm>
          <a:prstGeom prst="ellipse">
            <a:avLst/>
          </a:prstGeom>
          <a:solidFill>
            <a:srgbClr val="1BA6A6"/>
          </a:solidFill>
          <a:ln w="19050">
            <a:solidFill>
              <a:srgbClr val="FFFFFF"/>
            </a:solidFill>
            <a:prstDash val="solid"/>
          </a:ln>
        </p:spPr>
        <p:txBody>
          <a:bodyPr/>
          <a:lstStyle/>
          <a:p>
            <a:endParaRPr sz="3600"/>
          </a:p>
        </p:txBody>
      </p:sp>
      <p:sp>
        <p:nvSpPr>
          <p:cNvPr id="33" name="Text 12">
            <a:extLst>
              <a:ext uri="{FF2B5EF4-FFF2-40B4-BE49-F238E27FC236}">
                <a16:creationId xmlns:a16="http://schemas.microsoft.com/office/drawing/2014/main" id="{FA56FE03-99A1-146F-AB8C-3F067443CEF7}"/>
              </a:ext>
            </a:extLst>
          </p:cNvPr>
          <p:cNvSpPr/>
          <p:nvPr/>
        </p:nvSpPr>
        <p:spPr>
          <a:xfrm>
            <a:off x="2834640" y="2286000"/>
            <a:ext cx="475488" cy="91440"/>
          </a:xfrm>
          <a:prstGeom prst="rect">
            <a:avLst/>
          </a:prstGeom>
          <a:noFill/>
          <a:ln/>
        </p:spPr>
        <p:txBody>
          <a:bodyPr wrap="square" lIns="50800" tIns="25400" rIns="50800" bIns="25400" rtlCol="0" anchor="t">
            <a:normAutofit fontScale="85000" lnSpcReduction="20000"/>
          </a:bodyPr>
          <a:lstStyle/>
          <a:p>
            <a:pPr marL="0" indent="0" algn="r">
              <a:buNone/>
            </a:pPr>
            <a:r>
              <a:rPr sz="400" b="0">
                <a:solidFill>
                  <a:srgbClr val="66788A"/>
                </a:solidFill>
                <a:latin typeface="Aptos"/>
              </a:rPr>
              <a:t>05</a:t>
            </a:r>
            <a:endParaRPr lang="en-US" sz="500" dirty="0"/>
          </a:p>
        </p:txBody>
      </p:sp>
      <p:sp>
        <p:nvSpPr>
          <p:cNvPr id="34" name="Text 13">
            <a:extLst>
              <a:ext uri="{FF2B5EF4-FFF2-40B4-BE49-F238E27FC236}">
                <a16:creationId xmlns:a16="http://schemas.microsoft.com/office/drawing/2014/main" id="{6A95225F-1401-4682-F3D3-0D36BF3D95F5}"/>
              </a:ext>
            </a:extLst>
          </p:cNvPr>
          <p:cNvSpPr/>
          <p:nvPr/>
        </p:nvSpPr>
        <p:spPr>
          <a:xfrm>
            <a:off x="2478024" y="2688348"/>
            <a:ext cx="1216152" cy="329171"/>
          </a:xfrm>
          <a:prstGeom prst="rect">
            <a:avLst/>
          </a:prstGeom>
          <a:noFill/>
          <a:ln/>
        </p:spPr>
        <p:txBody>
          <a:bodyPr wrap="square" lIns="0" tIns="0" rIns="0" bIns="0" rtlCol="0" anchor="ctr">
            <a:noAutofit/>
          </a:bodyPr>
          <a:lstStyle/>
          <a:p>
            <a:pPr marL="0" indent="0" algn="ctr">
              <a:buNone/>
            </a:pPr>
            <a:r>
              <a:rPr lang="en-US" sz="2000" b="1" dirty="0">
                <a:solidFill>
                  <a:srgbClr val="102B5C"/>
                </a:solidFill>
              </a:rPr>
              <a:t>Submission</a:t>
            </a:r>
            <a:endParaRPr lang="en-US" sz="2000" dirty="0"/>
          </a:p>
        </p:txBody>
      </p:sp>
      <p:sp>
        <p:nvSpPr>
          <p:cNvPr id="35" name="Text 14">
            <a:extLst>
              <a:ext uri="{FF2B5EF4-FFF2-40B4-BE49-F238E27FC236}">
                <a16:creationId xmlns:a16="http://schemas.microsoft.com/office/drawing/2014/main" id="{555CAFE8-10A1-463D-D758-324EE0F86EB9}"/>
              </a:ext>
            </a:extLst>
          </p:cNvPr>
          <p:cNvSpPr/>
          <p:nvPr/>
        </p:nvSpPr>
        <p:spPr>
          <a:xfrm>
            <a:off x="2263471" y="3442439"/>
            <a:ext cx="1645257" cy="411443"/>
          </a:xfrm>
          <a:prstGeom prst="rect">
            <a:avLst/>
          </a:prstGeom>
          <a:noFill/>
          <a:ln/>
        </p:spPr>
        <p:txBody>
          <a:bodyPr wrap="square" lIns="0" tIns="0" rIns="0" bIns="0" rtlCol="0" anchor="ctr">
            <a:noAutofit/>
          </a:bodyPr>
          <a:lstStyle/>
          <a:p>
            <a:pPr marL="0" indent="0" algn="ctr">
              <a:buNone/>
            </a:pPr>
            <a:r>
              <a:rPr lang="en-US" sz="1400" dirty="0">
                <a:solidFill>
                  <a:srgbClr val="607089"/>
                </a:solidFill>
              </a:rPr>
              <a:t>Complete signed package</a:t>
            </a:r>
            <a:endParaRPr lang="en-US" sz="1400" dirty="0"/>
          </a:p>
        </p:txBody>
      </p:sp>
      <p:sp>
        <p:nvSpPr>
          <p:cNvPr id="36" name="Shape 15">
            <a:extLst>
              <a:ext uri="{FF2B5EF4-FFF2-40B4-BE49-F238E27FC236}">
                <a16:creationId xmlns:a16="http://schemas.microsoft.com/office/drawing/2014/main" id="{80910729-8703-2228-0EAB-3A9D1157D922}"/>
              </a:ext>
            </a:extLst>
          </p:cNvPr>
          <p:cNvSpPr/>
          <p:nvPr/>
        </p:nvSpPr>
        <p:spPr>
          <a:xfrm>
            <a:off x="4983480" y="2148840"/>
            <a:ext cx="475488" cy="475488"/>
          </a:xfrm>
          <a:prstGeom prst="ellipse">
            <a:avLst/>
          </a:prstGeom>
          <a:solidFill>
            <a:srgbClr val="F5B84B"/>
          </a:solidFill>
          <a:ln w="19050">
            <a:solidFill>
              <a:srgbClr val="FFFFFF"/>
            </a:solidFill>
            <a:prstDash val="solid"/>
          </a:ln>
        </p:spPr>
        <p:txBody>
          <a:bodyPr/>
          <a:lstStyle/>
          <a:p>
            <a:endParaRPr sz="3600"/>
          </a:p>
        </p:txBody>
      </p:sp>
      <p:sp>
        <p:nvSpPr>
          <p:cNvPr id="37" name="Text 16">
            <a:extLst>
              <a:ext uri="{FF2B5EF4-FFF2-40B4-BE49-F238E27FC236}">
                <a16:creationId xmlns:a16="http://schemas.microsoft.com/office/drawing/2014/main" id="{F1AB4385-9A33-5CBA-57B2-A0D72EE138E0}"/>
              </a:ext>
            </a:extLst>
          </p:cNvPr>
          <p:cNvSpPr/>
          <p:nvPr/>
        </p:nvSpPr>
        <p:spPr>
          <a:xfrm>
            <a:off x="4983480" y="2286000"/>
            <a:ext cx="475488" cy="91440"/>
          </a:xfrm>
          <a:prstGeom prst="rect">
            <a:avLst/>
          </a:prstGeom>
          <a:noFill/>
          <a:ln/>
        </p:spPr>
        <p:txBody>
          <a:bodyPr wrap="square" lIns="50800" tIns="25400" rIns="50800" bIns="25400" rtlCol="0" anchor="t">
            <a:normAutofit fontScale="85000" lnSpcReduction="20000"/>
          </a:bodyPr>
          <a:lstStyle/>
          <a:p>
            <a:pPr marL="0" indent="0" algn="r">
              <a:buNone/>
            </a:pPr>
            <a:r>
              <a:rPr sz="400" b="0">
                <a:solidFill>
                  <a:srgbClr val="66788A"/>
                </a:solidFill>
                <a:latin typeface="Aptos"/>
              </a:rPr>
              <a:t>05</a:t>
            </a:r>
            <a:endParaRPr lang="en-US" sz="500" dirty="0"/>
          </a:p>
        </p:txBody>
      </p:sp>
      <p:sp>
        <p:nvSpPr>
          <p:cNvPr id="38" name="Text 17">
            <a:extLst>
              <a:ext uri="{FF2B5EF4-FFF2-40B4-BE49-F238E27FC236}">
                <a16:creationId xmlns:a16="http://schemas.microsoft.com/office/drawing/2014/main" id="{E20DA8E7-96AC-8F4B-384F-AC85F421224B}"/>
              </a:ext>
            </a:extLst>
          </p:cNvPr>
          <p:cNvSpPr/>
          <p:nvPr/>
        </p:nvSpPr>
        <p:spPr>
          <a:xfrm>
            <a:off x="4517136" y="2834639"/>
            <a:ext cx="1490472" cy="301738"/>
          </a:xfrm>
          <a:prstGeom prst="rect">
            <a:avLst/>
          </a:prstGeom>
          <a:noFill/>
          <a:ln/>
        </p:spPr>
        <p:txBody>
          <a:bodyPr wrap="square" lIns="0" tIns="0" rIns="0" bIns="0" rtlCol="0" anchor="ctr">
            <a:noAutofit/>
          </a:bodyPr>
          <a:lstStyle/>
          <a:p>
            <a:pPr marL="0" indent="0" algn="ctr">
              <a:buNone/>
            </a:pPr>
            <a:r>
              <a:rPr lang="en-US" sz="2000" b="1" dirty="0">
                <a:solidFill>
                  <a:srgbClr val="102B5C"/>
                </a:solidFill>
              </a:rPr>
              <a:t>Expert assessment</a:t>
            </a:r>
            <a:endParaRPr lang="en-US" sz="2000" dirty="0"/>
          </a:p>
        </p:txBody>
      </p:sp>
      <p:sp>
        <p:nvSpPr>
          <p:cNvPr id="39" name="Text 18">
            <a:extLst>
              <a:ext uri="{FF2B5EF4-FFF2-40B4-BE49-F238E27FC236}">
                <a16:creationId xmlns:a16="http://schemas.microsoft.com/office/drawing/2014/main" id="{27F757F5-5B67-5848-04A0-5C9152FD0996}"/>
              </a:ext>
            </a:extLst>
          </p:cNvPr>
          <p:cNvSpPr/>
          <p:nvPr/>
        </p:nvSpPr>
        <p:spPr>
          <a:xfrm>
            <a:off x="4221745" y="3391364"/>
            <a:ext cx="2081253" cy="452597"/>
          </a:xfrm>
          <a:prstGeom prst="rect">
            <a:avLst/>
          </a:prstGeom>
          <a:noFill/>
          <a:ln/>
        </p:spPr>
        <p:txBody>
          <a:bodyPr wrap="square" lIns="0" tIns="0" rIns="0" bIns="0" rtlCol="0" anchor="ctr">
            <a:noAutofit/>
          </a:bodyPr>
          <a:lstStyle/>
          <a:p>
            <a:pPr marL="0" indent="0" algn="ctr">
              <a:buNone/>
            </a:pPr>
            <a:r>
              <a:rPr lang="en-US" sz="1400" dirty="0">
                <a:solidFill>
                  <a:srgbClr val="607089"/>
                </a:solidFill>
              </a:rPr>
              <a:t>Qualitative, transparent process</a:t>
            </a:r>
            <a:endParaRPr lang="en-US" sz="1400" dirty="0"/>
          </a:p>
        </p:txBody>
      </p:sp>
      <p:sp>
        <p:nvSpPr>
          <p:cNvPr id="40" name="Shape 19">
            <a:extLst>
              <a:ext uri="{FF2B5EF4-FFF2-40B4-BE49-F238E27FC236}">
                <a16:creationId xmlns:a16="http://schemas.microsoft.com/office/drawing/2014/main" id="{527CF7D5-322F-453A-56A3-1637F3EDF660}"/>
              </a:ext>
            </a:extLst>
          </p:cNvPr>
          <p:cNvSpPr/>
          <p:nvPr/>
        </p:nvSpPr>
        <p:spPr>
          <a:xfrm>
            <a:off x="7132320" y="2148840"/>
            <a:ext cx="475488" cy="475488"/>
          </a:xfrm>
          <a:prstGeom prst="ellipse">
            <a:avLst/>
          </a:prstGeom>
          <a:solidFill>
            <a:srgbClr val="6A66B3"/>
          </a:solidFill>
          <a:ln w="19050">
            <a:solidFill>
              <a:srgbClr val="FFFFFF"/>
            </a:solidFill>
            <a:prstDash val="solid"/>
          </a:ln>
        </p:spPr>
        <p:txBody>
          <a:bodyPr/>
          <a:lstStyle/>
          <a:p>
            <a:endParaRPr sz="3600"/>
          </a:p>
        </p:txBody>
      </p:sp>
      <p:sp>
        <p:nvSpPr>
          <p:cNvPr id="41" name="Text 20">
            <a:extLst>
              <a:ext uri="{FF2B5EF4-FFF2-40B4-BE49-F238E27FC236}">
                <a16:creationId xmlns:a16="http://schemas.microsoft.com/office/drawing/2014/main" id="{3320E89C-64DE-CD8E-0A0D-2E164D88FE74}"/>
              </a:ext>
            </a:extLst>
          </p:cNvPr>
          <p:cNvSpPr/>
          <p:nvPr/>
        </p:nvSpPr>
        <p:spPr>
          <a:xfrm>
            <a:off x="7132320" y="2286000"/>
            <a:ext cx="475488" cy="91440"/>
          </a:xfrm>
          <a:prstGeom prst="rect">
            <a:avLst/>
          </a:prstGeom>
          <a:noFill/>
          <a:ln/>
        </p:spPr>
        <p:txBody>
          <a:bodyPr wrap="square" lIns="50800" tIns="25400" rIns="50800" bIns="25400" rtlCol="0" anchor="t">
            <a:normAutofit fontScale="85000" lnSpcReduction="20000"/>
          </a:bodyPr>
          <a:lstStyle/>
          <a:p>
            <a:pPr marL="0" indent="0" algn="r">
              <a:buNone/>
            </a:pPr>
            <a:r>
              <a:rPr sz="400" b="0">
                <a:solidFill>
                  <a:srgbClr val="66788A"/>
                </a:solidFill>
                <a:latin typeface="Aptos"/>
              </a:rPr>
              <a:t>05</a:t>
            </a:r>
            <a:endParaRPr lang="en-US" sz="500" dirty="0"/>
          </a:p>
        </p:txBody>
      </p:sp>
      <p:sp>
        <p:nvSpPr>
          <p:cNvPr id="42" name="Text 21">
            <a:extLst>
              <a:ext uri="{FF2B5EF4-FFF2-40B4-BE49-F238E27FC236}">
                <a16:creationId xmlns:a16="http://schemas.microsoft.com/office/drawing/2014/main" id="{39189BF7-519C-FD01-1EF1-E81AD1ABC850}"/>
              </a:ext>
            </a:extLst>
          </p:cNvPr>
          <p:cNvSpPr/>
          <p:nvPr/>
        </p:nvSpPr>
        <p:spPr>
          <a:xfrm>
            <a:off x="6859723" y="2783022"/>
            <a:ext cx="1097280" cy="237744"/>
          </a:xfrm>
          <a:prstGeom prst="rect">
            <a:avLst/>
          </a:prstGeom>
          <a:noFill/>
          <a:ln/>
        </p:spPr>
        <p:txBody>
          <a:bodyPr wrap="square" lIns="0" tIns="0" rIns="0" bIns="0" rtlCol="0" anchor="ctr">
            <a:noAutofit/>
          </a:bodyPr>
          <a:lstStyle/>
          <a:p>
            <a:pPr marL="0" indent="0" algn="ctr">
              <a:buNone/>
            </a:pPr>
            <a:r>
              <a:rPr lang="en-US" sz="2000" b="1" dirty="0">
                <a:solidFill>
                  <a:srgbClr val="102B5C"/>
                </a:solidFill>
              </a:rPr>
              <a:t>Selection</a:t>
            </a:r>
            <a:endParaRPr lang="en-US" sz="2000" dirty="0"/>
          </a:p>
        </p:txBody>
      </p:sp>
      <p:sp>
        <p:nvSpPr>
          <p:cNvPr id="43" name="Text 22">
            <a:extLst>
              <a:ext uri="{FF2B5EF4-FFF2-40B4-BE49-F238E27FC236}">
                <a16:creationId xmlns:a16="http://schemas.microsoft.com/office/drawing/2014/main" id="{5170C232-9C08-5121-1176-455ED4D7FC26}"/>
              </a:ext>
            </a:extLst>
          </p:cNvPr>
          <p:cNvSpPr/>
          <p:nvPr/>
        </p:nvSpPr>
        <p:spPr>
          <a:xfrm>
            <a:off x="6618665" y="3386027"/>
            <a:ext cx="1508760" cy="452587"/>
          </a:xfrm>
          <a:prstGeom prst="rect">
            <a:avLst/>
          </a:prstGeom>
          <a:noFill/>
          <a:ln/>
        </p:spPr>
        <p:txBody>
          <a:bodyPr wrap="square" lIns="0" tIns="0" rIns="0" bIns="0" rtlCol="0" anchor="ctr">
            <a:noAutofit/>
          </a:bodyPr>
          <a:lstStyle/>
          <a:p>
            <a:pPr marL="0" indent="0" algn="ctr">
              <a:buNone/>
            </a:pPr>
            <a:r>
              <a:rPr lang="en-US" sz="1400" dirty="0">
                <a:solidFill>
                  <a:srgbClr val="607089"/>
                </a:solidFill>
              </a:rPr>
              <a:t>maximum 10 twinnings</a:t>
            </a:r>
            <a:endParaRPr lang="en-US" sz="1400" dirty="0"/>
          </a:p>
        </p:txBody>
      </p:sp>
      <p:sp>
        <p:nvSpPr>
          <p:cNvPr id="44" name="Shape 23">
            <a:extLst>
              <a:ext uri="{FF2B5EF4-FFF2-40B4-BE49-F238E27FC236}">
                <a16:creationId xmlns:a16="http://schemas.microsoft.com/office/drawing/2014/main" id="{457362F5-B980-3EF1-A4E8-F31E037DA380}"/>
              </a:ext>
            </a:extLst>
          </p:cNvPr>
          <p:cNvSpPr/>
          <p:nvPr/>
        </p:nvSpPr>
        <p:spPr>
          <a:xfrm>
            <a:off x="9281160" y="2148840"/>
            <a:ext cx="475488" cy="475488"/>
          </a:xfrm>
          <a:prstGeom prst="ellipse">
            <a:avLst/>
          </a:prstGeom>
          <a:solidFill>
            <a:srgbClr val="6EA957"/>
          </a:solidFill>
          <a:ln w="19050">
            <a:solidFill>
              <a:srgbClr val="FFFFFF"/>
            </a:solidFill>
            <a:prstDash val="solid"/>
          </a:ln>
        </p:spPr>
        <p:txBody>
          <a:bodyPr/>
          <a:lstStyle/>
          <a:p>
            <a:endParaRPr sz="3600"/>
          </a:p>
        </p:txBody>
      </p:sp>
      <p:sp>
        <p:nvSpPr>
          <p:cNvPr id="45" name="Text 24">
            <a:extLst>
              <a:ext uri="{FF2B5EF4-FFF2-40B4-BE49-F238E27FC236}">
                <a16:creationId xmlns:a16="http://schemas.microsoft.com/office/drawing/2014/main" id="{2941AB3B-5A7D-16E6-884B-BC0295DCC6E8}"/>
              </a:ext>
            </a:extLst>
          </p:cNvPr>
          <p:cNvSpPr/>
          <p:nvPr/>
        </p:nvSpPr>
        <p:spPr>
          <a:xfrm>
            <a:off x="9281160" y="2286000"/>
            <a:ext cx="475488" cy="91440"/>
          </a:xfrm>
          <a:prstGeom prst="rect">
            <a:avLst/>
          </a:prstGeom>
          <a:noFill/>
          <a:ln/>
        </p:spPr>
        <p:txBody>
          <a:bodyPr wrap="square" lIns="50800" tIns="25400" rIns="50800" bIns="25400" rtlCol="0" anchor="t">
            <a:normAutofit fontScale="85000" lnSpcReduction="20000"/>
          </a:bodyPr>
          <a:lstStyle/>
          <a:p>
            <a:pPr marL="0" indent="0" algn="r">
              <a:buNone/>
            </a:pPr>
            <a:r>
              <a:rPr sz="400" b="0">
                <a:solidFill>
                  <a:srgbClr val="66788A"/>
                </a:solidFill>
                <a:latin typeface="Aptos"/>
              </a:rPr>
              <a:t>05</a:t>
            </a:r>
            <a:endParaRPr lang="en-US" sz="500" dirty="0"/>
          </a:p>
        </p:txBody>
      </p:sp>
      <p:sp>
        <p:nvSpPr>
          <p:cNvPr id="46" name="Text 25">
            <a:extLst>
              <a:ext uri="{FF2B5EF4-FFF2-40B4-BE49-F238E27FC236}">
                <a16:creationId xmlns:a16="http://schemas.microsoft.com/office/drawing/2014/main" id="{7755CD33-3A89-E488-82C5-9B7252F962C2}"/>
              </a:ext>
            </a:extLst>
          </p:cNvPr>
          <p:cNvSpPr/>
          <p:nvPr/>
        </p:nvSpPr>
        <p:spPr>
          <a:xfrm>
            <a:off x="8855964" y="2825496"/>
            <a:ext cx="1325880" cy="228599"/>
          </a:xfrm>
          <a:prstGeom prst="rect">
            <a:avLst/>
          </a:prstGeom>
          <a:noFill/>
          <a:ln/>
        </p:spPr>
        <p:txBody>
          <a:bodyPr wrap="square" lIns="0" tIns="0" rIns="0" bIns="0" rtlCol="0" anchor="ctr">
            <a:noAutofit/>
          </a:bodyPr>
          <a:lstStyle/>
          <a:p>
            <a:pPr marL="0" indent="0" algn="ctr">
              <a:buNone/>
            </a:pPr>
            <a:r>
              <a:rPr lang="en-US" sz="2000" b="1" dirty="0">
                <a:solidFill>
                  <a:srgbClr val="102B5C"/>
                </a:solidFill>
              </a:rPr>
              <a:t>Onboarding</a:t>
            </a:r>
            <a:endParaRPr lang="en-US" sz="2000" dirty="0"/>
          </a:p>
        </p:txBody>
      </p:sp>
      <p:sp>
        <p:nvSpPr>
          <p:cNvPr id="47" name="Text 26">
            <a:extLst>
              <a:ext uri="{FF2B5EF4-FFF2-40B4-BE49-F238E27FC236}">
                <a16:creationId xmlns:a16="http://schemas.microsoft.com/office/drawing/2014/main" id="{6F922039-F5B7-CEBF-DC6D-55517D4075C1}"/>
              </a:ext>
            </a:extLst>
          </p:cNvPr>
          <p:cNvSpPr/>
          <p:nvPr/>
        </p:nvSpPr>
        <p:spPr>
          <a:xfrm>
            <a:off x="8855964" y="3442439"/>
            <a:ext cx="1325880" cy="329184"/>
          </a:xfrm>
          <a:prstGeom prst="rect">
            <a:avLst/>
          </a:prstGeom>
          <a:noFill/>
          <a:ln/>
        </p:spPr>
        <p:txBody>
          <a:bodyPr wrap="square" lIns="0" tIns="0" rIns="0" bIns="0" rtlCol="0" anchor="ctr">
            <a:normAutofit fontScale="92500" lnSpcReduction="20000"/>
          </a:bodyPr>
          <a:lstStyle/>
          <a:p>
            <a:pPr marL="0" indent="0" algn="ctr">
              <a:buNone/>
            </a:pPr>
            <a:r>
              <a:rPr lang="en-US" sz="1400" dirty="0">
                <a:solidFill>
                  <a:srgbClr val="607089"/>
                </a:solidFill>
              </a:rPr>
              <a:t>COMFORTage Fellow Innovators</a:t>
            </a:r>
            <a:endParaRPr lang="en-US" sz="1400" dirty="0"/>
          </a:p>
        </p:txBody>
      </p:sp>
      <p:sp>
        <p:nvSpPr>
          <p:cNvPr id="48" name="Shape 27">
            <a:extLst>
              <a:ext uri="{FF2B5EF4-FFF2-40B4-BE49-F238E27FC236}">
                <a16:creationId xmlns:a16="http://schemas.microsoft.com/office/drawing/2014/main" id="{E77D99DC-EB05-380C-6917-CA88BFC1FC39}"/>
              </a:ext>
            </a:extLst>
          </p:cNvPr>
          <p:cNvSpPr/>
          <p:nvPr/>
        </p:nvSpPr>
        <p:spPr>
          <a:xfrm>
            <a:off x="5989320" y="4187952"/>
            <a:ext cx="5440680" cy="1572768"/>
          </a:xfrm>
          <a:prstGeom prst="roundRect">
            <a:avLst>
              <a:gd name="adj" fmla="val 2907"/>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a:p>
        </p:txBody>
      </p:sp>
      <p:sp>
        <p:nvSpPr>
          <p:cNvPr id="49" name="Shape 28">
            <a:extLst>
              <a:ext uri="{FF2B5EF4-FFF2-40B4-BE49-F238E27FC236}">
                <a16:creationId xmlns:a16="http://schemas.microsoft.com/office/drawing/2014/main" id="{6FA3FE2E-3BFF-4A3F-5DB2-7F8F94743B90}"/>
              </a:ext>
            </a:extLst>
          </p:cNvPr>
          <p:cNvSpPr/>
          <p:nvPr/>
        </p:nvSpPr>
        <p:spPr>
          <a:xfrm>
            <a:off x="5989320" y="4187952"/>
            <a:ext cx="73152" cy="1572768"/>
          </a:xfrm>
          <a:prstGeom prst="rect">
            <a:avLst/>
          </a:prstGeom>
          <a:solidFill>
            <a:srgbClr val="1BA6A6"/>
          </a:solidFill>
          <a:ln w="12700">
            <a:solidFill>
              <a:srgbClr val="1BA6A6"/>
            </a:solidFill>
            <a:prstDash val="solid"/>
          </a:ln>
        </p:spPr>
        <p:txBody>
          <a:bodyPr/>
          <a:lstStyle/>
          <a:p>
            <a:endParaRPr/>
          </a:p>
        </p:txBody>
      </p:sp>
      <p:sp>
        <p:nvSpPr>
          <p:cNvPr id="50" name="Text 29">
            <a:extLst>
              <a:ext uri="{FF2B5EF4-FFF2-40B4-BE49-F238E27FC236}">
                <a16:creationId xmlns:a16="http://schemas.microsoft.com/office/drawing/2014/main" id="{E2B98108-8C1F-AE56-DA03-4560C89D3FC7}"/>
              </a:ext>
            </a:extLst>
          </p:cNvPr>
          <p:cNvSpPr/>
          <p:nvPr/>
        </p:nvSpPr>
        <p:spPr>
          <a:xfrm>
            <a:off x="6172200" y="4334256"/>
            <a:ext cx="5148072" cy="228600"/>
          </a:xfrm>
          <a:prstGeom prst="rect">
            <a:avLst/>
          </a:prstGeom>
          <a:noFill/>
          <a:ln/>
        </p:spPr>
        <p:txBody>
          <a:bodyPr wrap="square" lIns="0" tIns="0" rIns="0" bIns="0" rtlCol="0" anchor="ctr"/>
          <a:lstStyle/>
          <a:p>
            <a:pPr marL="0" indent="0">
              <a:buNone/>
            </a:pPr>
            <a:r>
              <a:rPr lang="en-US" sz="1600" b="1" dirty="0">
                <a:solidFill>
                  <a:srgbClr val="102B5C"/>
                </a:solidFill>
              </a:rPr>
              <a:t>What reviewers are looking for</a:t>
            </a:r>
            <a:endParaRPr lang="en-US" sz="1600" dirty="0"/>
          </a:p>
        </p:txBody>
      </p:sp>
      <p:sp>
        <p:nvSpPr>
          <p:cNvPr id="51" name="Text 30">
            <a:extLst>
              <a:ext uri="{FF2B5EF4-FFF2-40B4-BE49-F238E27FC236}">
                <a16:creationId xmlns:a16="http://schemas.microsoft.com/office/drawing/2014/main" id="{FBE53F23-46CC-C9AE-351D-423DD4DC3B2E}"/>
              </a:ext>
            </a:extLst>
          </p:cNvPr>
          <p:cNvSpPr/>
          <p:nvPr/>
        </p:nvSpPr>
        <p:spPr>
          <a:xfrm>
            <a:off x="6172200" y="4636008"/>
            <a:ext cx="5120640" cy="1005840"/>
          </a:xfrm>
          <a:prstGeom prst="rect">
            <a:avLst/>
          </a:prstGeom>
          <a:noFill/>
          <a:ln/>
        </p:spPr>
        <p:txBody>
          <a:bodyPr wrap="square" lIns="254" tIns="254" rIns="254" bIns="254" rtlCol="0" anchor="ctr">
            <a:normAutofit/>
          </a:bodyPr>
          <a:lstStyle/>
          <a:p>
            <a:pPr marL="0" indent="0">
              <a:buNone/>
            </a:pPr>
            <a:r>
              <a:rPr lang="en-US" sz="1400" dirty="0">
                <a:solidFill>
                  <a:srgbClr val="1F2A37"/>
                </a:solidFill>
              </a:rPr>
              <a:t>A coherent match between a COMFORTage transferable element, a real local need, motivated organisations, feasible conditions for adaptation and a credible stakeholder ecosystem.</a:t>
            </a:r>
            <a:endParaRPr lang="en-US" sz="1400" dirty="0"/>
          </a:p>
        </p:txBody>
      </p:sp>
    </p:spTree>
    <p:extLst>
      <p:ext uri="{BB962C8B-B14F-4D97-AF65-F5344CB8AC3E}">
        <p14:creationId xmlns:p14="http://schemas.microsoft.com/office/powerpoint/2010/main" val="2899668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B1A88-6613-3907-305D-E76648F2BECB}"/>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3983105F-F0A7-A4A3-147F-8D01FBD09143}"/>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698D6105-F4A0-AAA3-5D26-428C2302A3EC}"/>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23" name="Shape 3">
            <a:extLst>
              <a:ext uri="{FF2B5EF4-FFF2-40B4-BE49-F238E27FC236}">
                <a16:creationId xmlns:a16="http://schemas.microsoft.com/office/drawing/2014/main" id="{ABEC15B7-6688-BA24-8602-BA87C1C50DD8}"/>
              </a:ext>
            </a:extLst>
          </p:cNvPr>
          <p:cNvSpPr/>
          <p:nvPr/>
        </p:nvSpPr>
        <p:spPr>
          <a:xfrm>
            <a:off x="502920" y="6473952"/>
            <a:ext cx="11201400" cy="0"/>
          </a:xfrm>
          <a:prstGeom prst="line">
            <a:avLst/>
          </a:prstGeom>
          <a:noFill/>
          <a:ln w="12700">
            <a:solidFill>
              <a:srgbClr val="DCE6F3"/>
            </a:solidFill>
            <a:prstDash val="solid"/>
          </a:ln>
        </p:spPr>
        <p:txBody>
          <a:bodyPr/>
          <a:lstStyle/>
          <a:p>
            <a:endParaRPr/>
          </a:p>
        </p:txBody>
      </p:sp>
      <p:sp>
        <p:nvSpPr>
          <p:cNvPr id="2" name="Text 0">
            <a:extLst>
              <a:ext uri="{FF2B5EF4-FFF2-40B4-BE49-F238E27FC236}">
                <a16:creationId xmlns:a16="http://schemas.microsoft.com/office/drawing/2014/main" id="{ED5B9D5F-C766-1629-AF9B-4063AA5E4620}"/>
              </a:ext>
            </a:extLst>
          </p:cNvPr>
          <p:cNvSpPr/>
          <p:nvPr/>
        </p:nvSpPr>
        <p:spPr>
          <a:xfrm>
            <a:off x="566928" y="402336"/>
            <a:ext cx="5120640" cy="210312"/>
          </a:xfrm>
          <a:prstGeom prst="rect">
            <a:avLst/>
          </a:prstGeom>
          <a:noFill/>
          <a:ln/>
        </p:spPr>
        <p:txBody>
          <a:bodyPr wrap="square" lIns="0" tIns="0" rIns="0" bIns="0" rtlCol="0" anchor="ctr"/>
          <a:lstStyle/>
          <a:p>
            <a:pPr marL="0" indent="0">
              <a:buNone/>
            </a:pPr>
            <a:r>
              <a:rPr lang="en-US" sz="1050" b="1" dirty="0">
                <a:solidFill>
                  <a:srgbClr val="1BA6A6"/>
                </a:solidFill>
                <a:latin typeface="Aptos" pitchFamily="34" charset="0"/>
                <a:ea typeface="Aptos" pitchFamily="34" charset="-122"/>
                <a:cs typeface="Aptos" pitchFamily="34" charset="-120"/>
              </a:rPr>
              <a:t>HOW TO APPLY SUCCESSFULLY</a:t>
            </a:r>
            <a:endParaRPr lang="en-US" sz="1050" dirty="0"/>
          </a:p>
        </p:txBody>
      </p:sp>
      <p:sp>
        <p:nvSpPr>
          <p:cNvPr id="3" name="Text 1">
            <a:extLst>
              <a:ext uri="{FF2B5EF4-FFF2-40B4-BE49-F238E27FC236}">
                <a16:creationId xmlns:a16="http://schemas.microsoft.com/office/drawing/2014/main" id="{727E6369-DCA3-7866-D87A-81196A9ED736}"/>
              </a:ext>
            </a:extLst>
          </p:cNvPr>
          <p:cNvSpPr/>
          <p:nvPr/>
        </p:nvSpPr>
        <p:spPr>
          <a:xfrm>
            <a:off x="548640" y="658368"/>
            <a:ext cx="9875520" cy="411480"/>
          </a:xfrm>
          <a:prstGeom prst="rect">
            <a:avLst/>
          </a:prstGeom>
          <a:noFill/>
          <a:ln/>
        </p:spPr>
        <p:txBody>
          <a:bodyPr wrap="square" lIns="0" tIns="0" rIns="0" bIns="0" rtlCol="0" anchor="ctr"/>
          <a:lstStyle/>
          <a:p>
            <a:pPr marL="0" indent="0">
              <a:buNone/>
            </a:pPr>
            <a:r>
              <a:rPr sz="3200" b="1" dirty="0">
                <a:solidFill>
                  <a:srgbClr val="163A70"/>
                </a:solidFill>
                <a:latin typeface="Aptos"/>
              </a:rPr>
              <a:t>Evaluation process &amp; selection criteria</a:t>
            </a:r>
            <a:endParaRPr lang="en-US" sz="3200" dirty="0"/>
          </a:p>
        </p:txBody>
      </p:sp>
      <p:sp>
        <p:nvSpPr>
          <p:cNvPr id="4" name="Text 2">
            <a:extLst>
              <a:ext uri="{FF2B5EF4-FFF2-40B4-BE49-F238E27FC236}">
                <a16:creationId xmlns:a16="http://schemas.microsoft.com/office/drawing/2014/main" id="{C72BAAEE-D3B0-286C-89D7-FD40B6950ADF}"/>
              </a:ext>
            </a:extLst>
          </p:cNvPr>
          <p:cNvSpPr/>
          <p:nvPr/>
        </p:nvSpPr>
        <p:spPr>
          <a:xfrm>
            <a:off x="548640" y="1124712"/>
            <a:ext cx="9692640" cy="411480"/>
          </a:xfrm>
          <a:prstGeom prst="rect">
            <a:avLst/>
          </a:prstGeom>
          <a:noFill/>
          <a:ln/>
        </p:spPr>
        <p:txBody>
          <a:bodyPr wrap="square" lIns="254" tIns="254" rIns="254" bIns="254" rtlCol="0" anchor="ctr">
            <a:normAutofit/>
          </a:bodyPr>
          <a:lstStyle/>
          <a:p>
            <a:pPr marL="0" indent="0">
              <a:buNone/>
            </a:pPr>
            <a:r>
              <a:rPr sz="1400" dirty="0">
                <a:solidFill>
                  <a:srgbClr val="4A5469"/>
                </a:solidFill>
                <a:latin typeface="Aptos"/>
              </a:rPr>
              <a:t>A qualitative, transparent and structured expert review selects </a:t>
            </a:r>
            <a:r>
              <a:rPr sz="1400" dirty="0" err="1">
                <a:solidFill>
                  <a:srgbClr val="4A5469"/>
                </a:solidFill>
                <a:latin typeface="Aptos"/>
              </a:rPr>
              <a:t>organisations</a:t>
            </a:r>
            <a:r>
              <a:rPr sz="1400" dirty="0">
                <a:solidFill>
                  <a:srgbClr val="4A5469"/>
                </a:solidFill>
                <a:latin typeface="Aptos"/>
              </a:rPr>
              <a:t> with strong participation and transfer potential.</a:t>
            </a:r>
            <a:endParaRPr lang="en-US" sz="1400" dirty="0"/>
          </a:p>
        </p:txBody>
      </p:sp>
      <p:sp>
        <p:nvSpPr>
          <p:cNvPr id="5" name="Rounded Rectangle 21">
            <a:extLst>
              <a:ext uri="{FF2B5EF4-FFF2-40B4-BE49-F238E27FC236}">
                <a16:creationId xmlns:a16="http://schemas.microsoft.com/office/drawing/2014/main" id="{1208EF57-F507-E2CD-EB9A-667834AE3228}"/>
              </a:ext>
            </a:extLst>
          </p:cNvPr>
          <p:cNvSpPr/>
          <p:nvPr/>
        </p:nvSpPr>
        <p:spPr>
          <a:xfrm>
            <a:off x="5377070" y="1651114"/>
            <a:ext cx="5394960" cy="438912"/>
          </a:xfrm>
          <a:prstGeom prst="roundRect">
            <a:avLst/>
          </a:prstGeom>
          <a:solidFill>
            <a:srgbClr val="163A70"/>
          </a:solidFill>
          <a:ln>
            <a:noFill/>
          </a:ln>
        </p:spPr>
        <p:style>
          <a:lnRef idx="1">
            <a:schemeClr val="accent1"/>
          </a:lnRef>
          <a:fillRef idx="3">
            <a:schemeClr val="accent1"/>
          </a:fillRef>
          <a:effectRef idx="2">
            <a:schemeClr val="accent1"/>
          </a:effectRef>
          <a:fontRef idx="minor">
            <a:schemeClr val="lt1"/>
          </a:fontRef>
        </p:style>
        <p:txBody>
          <a:bodyPr lIns="164592" rIns="137160" rtlCol="0" anchor="ctr"/>
          <a:lstStyle/>
          <a:p>
            <a:pPr algn="ctr"/>
            <a:r>
              <a:rPr sz="1500" b="1">
                <a:solidFill>
                  <a:srgbClr val="FFFFFF"/>
                </a:solidFill>
                <a:latin typeface="Aptos"/>
              </a:rPr>
              <a:t>Evaluation criteria and indicative weights</a:t>
            </a:r>
          </a:p>
        </p:txBody>
      </p:sp>
      <p:sp>
        <p:nvSpPr>
          <p:cNvPr id="6" name="Rounded Rectangle 22">
            <a:extLst>
              <a:ext uri="{FF2B5EF4-FFF2-40B4-BE49-F238E27FC236}">
                <a16:creationId xmlns:a16="http://schemas.microsoft.com/office/drawing/2014/main" id="{C1263B92-5CAE-5DF6-85ED-0054BBA8F7E6}"/>
              </a:ext>
            </a:extLst>
          </p:cNvPr>
          <p:cNvSpPr/>
          <p:nvPr/>
        </p:nvSpPr>
        <p:spPr>
          <a:xfrm>
            <a:off x="5377070" y="2215234"/>
            <a:ext cx="5394960" cy="548065"/>
          </a:xfrm>
          <a:prstGeom prst="roundRect">
            <a:avLst/>
          </a:prstGeom>
          <a:solidFill>
            <a:srgbClr val="F7F9FC"/>
          </a:solidFill>
          <a:ln w="6350">
            <a:solidFill>
              <a:srgbClr val="E1E8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23">
            <a:extLst>
              <a:ext uri="{FF2B5EF4-FFF2-40B4-BE49-F238E27FC236}">
                <a16:creationId xmlns:a16="http://schemas.microsoft.com/office/drawing/2014/main" id="{65A4A10C-5D74-2D03-7C92-ADDA47E9954C}"/>
              </a:ext>
            </a:extLst>
          </p:cNvPr>
          <p:cNvSpPr txBox="1"/>
          <p:nvPr/>
        </p:nvSpPr>
        <p:spPr>
          <a:xfrm>
            <a:off x="5486400" y="2240080"/>
            <a:ext cx="4160520" cy="523220"/>
          </a:xfrm>
          <a:prstGeom prst="rect">
            <a:avLst/>
          </a:prstGeom>
          <a:noFill/>
        </p:spPr>
        <p:txBody>
          <a:bodyPr wrap="square" lIns="45720" rIns="45720">
            <a:spAutoFit/>
          </a:bodyPr>
          <a:lstStyle/>
          <a:p>
            <a:pPr algn="l"/>
            <a:r>
              <a:rPr sz="1400" b="0" dirty="0">
                <a:solidFill>
                  <a:srgbClr val="303D59"/>
                </a:solidFill>
                <a:latin typeface="Aptos"/>
              </a:rPr>
              <a:t>Relevance to </a:t>
            </a:r>
            <a:r>
              <a:rPr sz="1400" b="0" dirty="0" err="1">
                <a:solidFill>
                  <a:srgbClr val="303D59"/>
                </a:solidFill>
                <a:latin typeface="Aptos"/>
              </a:rPr>
              <a:t>COMFORTage</a:t>
            </a:r>
            <a:r>
              <a:rPr sz="1400" b="0" dirty="0">
                <a:solidFill>
                  <a:srgbClr val="303D59"/>
                </a:solidFill>
                <a:latin typeface="Aptos"/>
              </a:rPr>
              <a:t> objectives and transferable elements</a:t>
            </a:r>
          </a:p>
        </p:txBody>
      </p:sp>
      <p:sp>
        <p:nvSpPr>
          <p:cNvPr id="8" name="Rounded Rectangle 24">
            <a:extLst>
              <a:ext uri="{FF2B5EF4-FFF2-40B4-BE49-F238E27FC236}">
                <a16:creationId xmlns:a16="http://schemas.microsoft.com/office/drawing/2014/main" id="{88666C59-41BD-8EA7-E398-7B1830FD6DDA}"/>
              </a:ext>
            </a:extLst>
          </p:cNvPr>
          <p:cNvSpPr/>
          <p:nvPr/>
        </p:nvSpPr>
        <p:spPr>
          <a:xfrm>
            <a:off x="9921638" y="2292958"/>
            <a:ext cx="640080" cy="332959"/>
          </a:xfrm>
          <a:prstGeom prst="roundRect">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lIns="18288" tIns="9144" rIns="18288" bIns="9144" rtlCol="0" anchor="ctr"/>
          <a:lstStyle/>
          <a:p>
            <a:pPr algn="ctr"/>
            <a:r>
              <a:rPr sz="1050" b="1">
                <a:solidFill>
                  <a:srgbClr val="FFFFFF"/>
                </a:solidFill>
                <a:latin typeface="Aptos"/>
              </a:rPr>
              <a:t>30%</a:t>
            </a:r>
          </a:p>
        </p:txBody>
      </p:sp>
      <p:sp>
        <p:nvSpPr>
          <p:cNvPr id="9" name="Rounded Rectangle 25">
            <a:extLst>
              <a:ext uri="{FF2B5EF4-FFF2-40B4-BE49-F238E27FC236}">
                <a16:creationId xmlns:a16="http://schemas.microsoft.com/office/drawing/2014/main" id="{932E8259-74B7-E3A0-BC39-BBE1F7A38C41}"/>
              </a:ext>
            </a:extLst>
          </p:cNvPr>
          <p:cNvSpPr/>
          <p:nvPr/>
        </p:nvSpPr>
        <p:spPr>
          <a:xfrm>
            <a:off x="5377070" y="2859667"/>
            <a:ext cx="5394960" cy="411480"/>
          </a:xfrm>
          <a:prstGeom prst="roundRect">
            <a:avLst/>
          </a:prstGeom>
          <a:solidFill>
            <a:srgbClr val="FFFFFF"/>
          </a:solidFill>
          <a:ln w="6350">
            <a:solidFill>
              <a:srgbClr val="E1E8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26">
            <a:extLst>
              <a:ext uri="{FF2B5EF4-FFF2-40B4-BE49-F238E27FC236}">
                <a16:creationId xmlns:a16="http://schemas.microsoft.com/office/drawing/2014/main" id="{E265D94F-FBD5-85E4-0D3B-FD94B2F42F1C}"/>
              </a:ext>
            </a:extLst>
          </p:cNvPr>
          <p:cNvSpPr txBox="1"/>
          <p:nvPr/>
        </p:nvSpPr>
        <p:spPr>
          <a:xfrm>
            <a:off x="5559950" y="2946535"/>
            <a:ext cx="4160520" cy="307777"/>
          </a:xfrm>
          <a:prstGeom prst="rect">
            <a:avLst/>
          </a:prstGeom>
          <a:noFill/>
        </p:spPr>
        <p:txBody>
          <a:bodyPr wrap="square" lIns="45720" rIns="45720">
            <a:spAutoFit/>
          </a:bodyPr>
          <a:lstStyle/>
          <a:p>
            <a:pPr algn="l"/>
            <a:r>
              <a:rPr sz="1400" b="0">
                <a:solidFill>
                  <a:srgbClr val="303D59"/>
                </a:solidFill>
                <a:latin typeface="Aptos"/>
              </a:rPr>
              <a:t>Organisational commitment and motivation</a:t>
            </a:r>
          </a:p>
        </p:txBody>
      </p:sp>
      <p:sp>
        <p:nvSpPr>
          <p:cNvPr id="11" name="Rounded Rectangle 27">
            <a:extLst>
              <a:ext uri="{FF2B5EF4-FFF2-40B4-BE49-F238E27FC236}">
                <a16:creationId xmlns:a16="http://schemas.microsoft.com/office/drawing/2014/main" id="{5C07514B-618C-5E76-BAA9-4AB059FA9092}"/>
              </a:ext>
            </a:extLst>
          </p:cNvPr>
          <p:cNvSpPr/>
          <p:nvPr/>
        </p:nvSpPr>
        <p:spPr>
          <a:xfrm>
            <a:off x="9921638" y="2937391"/>
            <a:ext cx="640080" cy="256032"/>
          </a:xfrm>
          <a:prstGeom prst="roundRect">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lIns="18288" tIns="9144" rIns="18288" bIns="9144" rtlCol="0" anchor="ctr"/>
          <a:lstStyle/>
          <a:p>
            <a:pPr algn="ctr"/>
            <a:r>
              <a:rPr sz="1050" b="1">
                <a:solidFill>
                  <a:srgbClr val="FFFFFF"/>
                </a:solidFill>
                <a:latin typeface="Aptos"/>
              </a:rPr>
              <a:t>20%</a:t>
            </a:r>
          </a:p>
        </p:txBody>
      </p:sp>
      <p:sp>
        <p:nvSpPr>
          <p:cNvPr id="13" name="Rounded Rectangle 28">
            <a:extLst>
              <a:ext uri="{FF2B5EF4-FFF2-40B4-BE49-F238E27FC236}">
                <a16:creationId xmlns:a16="http://schemas.microsoft.com/office/drawing/2014/main" id="{73A7CDFA-01C3-6903-CDDE-ED908AE8F7DA}"/>
              </a:ext>
            </a:extLst>
          </p:cNvPr>
          <p:cNvSpPr/>
          <p:nvPr/>
        </p:nvSpPr>
        <p:spPr>
          <a:xfrm>
            <a:off x="5377070" y="3409877"/>
            <a:ext cx="5394960" cy="411480"/>
          </a:xfrm>
          <a:prstGeom prst="roundRect">
            <a:avLst/>
          </a:prstGeom>
          <a:solidFill>
            <a:srgbClr val="F7F9FC"/>
          </a:solidFill>
          <a:ln w="6350">
            <a:solidFill>
              <a:srgbClr val="E1E8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29">
            <a:extLst>
              <a:ext uri="{FF2B5EF4-FFF2-40B4-BE49-F238E27FC236}">
                <a16:creationId xmlns:a16="http://schemas.microsoft.com/office/drawing/2014/main" id="{54E5CD03-B968-8065-9EF2-49B52C02364E}"/>
              </a:ext>
            </a:extLst>
          </p:cNvPr>
          <p:cNvSpPr txBox="1"/>
          <p:nvPr/>
        </p:nvSpPr>
        <p:spPr>
          <a:xfrm>
            <a:off x="5559950" y="3496745"/>
            <a:ext cx="4160520" cy="307777"/>
          </a:xfrm>
          <a:prstGeom prst="rect">
            <a:avLst/>
          </a:prstGeom>
          <a:noFill/>
        </p:spPr>
        <p:txBody>
          <a:bodyPr wrap="square" lIns="45720" rIns="45720">
            <a:spAutoFit/>
          </a:bodyPr>
          <a:lstStyle/>
          <a:p>
            <a:pPr algn="l"/>
            <a:r>
              <a:rPr sz="1400" b="0" dirty="0">
                <a:solidFill>
                  <a:srgbClr val="303D59"/>
                </a:solidFill>
                <a:latin typeface="Aptos"/>
              </a:rPr>
              <a:t>Potential feasibility of transfer/adaptation</a:t>
            </a:r>
          </a:p>
        </p:txBody>
      </p:sp>
      <p:sp>
        <p:nvSpPr>
          <p:cNvPr id="15" name="Rounded Rectangle 30">
            <a:extLst>
              <a:ext uri="{FF2B5EF4-FFF2-40B4-BE49-F238E27FC236}">
                <a16:creationId xmlns:a16="http://schemas.microsoft.com/office/drawing/2014/main" id="{81A6E8D2-0110-9FA5-2CEA-617DB1B4EF6C}"/>
              </a:ext>
            </a:extLst>
          </p:cNvPr>
          <p:cNvSpPr/>
          <p:nvPr/>
        </p:nvSpPr>
        <p:spPr>
          <a:xfrm>
            <a:off x="9921638" y="3487601"/>
            <a:ext cx="640080" cy="256032"/>
          </a:xfrm>
          <a:prstGeom prst="roundRect">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lIns="18288" tIns="9144" rIns="18288" bIns="9144" rtlCol="0" anchor="ctr"/>
          <a:lstStyle/>
          <a:p>
            <a:pPr algn="ctr"/>
            <a:r>
              <a:rPr sz="1050" b="1">
                <a:solidFill>
                  <a:srgbClr val="FFFFFF"/>
                </a:solidFill>
                <a:latin typeface="Aptos"/>
              </a:rPr>
              <a:t>20%</a:t>
            </a:r>
          </a:p>
        </p:txBody>
      </p:sp>
      <p:sp>
        <p:nvSpPr>
          <p:cNvPr id="16" name="Rounded Rectangle 31">
            <a:extLst>
              <a:ext uri="{FF2B5EF4-FFF2-40B4-BE49-F238E27FC236}">
                <a16:creationId xmlns:a16="http://schemas.microsoft.com/office/drawing/2014/main" id="{E3C769C7-4D91-A378-790A-2F5F1D5AACAC}"/>
              </a:ext>
            </a:extLst>
          </p:cNvPr>
          <p:cNvSpPr/>
          <p:nvPr/>
        </p:nvSpPr>
        <p:spPr>
          <a:xfrm>
            <a:off x="5377070" y="3960943"/>
            <a:ext cx="5394960" cy="610088"/>
          </a:xfrm>
          <a:prstGeom prst="roundRect">
            <a:avLst/>
          </a:prstGeom>
          <a:solidFill>
            <a:srgbClr val="FFFFFF"/>
          </a:solidFill>
          <a:ln w="6350">
            <a:solidFill>
              <a:srgbClr val="E1E8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32">
            <a:extLst>
              <a:ext uri="{FF2B5EF4-FFF2-40B4-BE49-F238E27FC236}">
                <a16:creationId xmlns:a16="http://schemas.microsoft.com/office/drawing/2014/main" id="{0327CAFA-3542-5BF4-CEF6-2BF2EC612E21}"/>
              </a:ext>
            </a:extLst>
          </p:cNvPr>
          <p:cNvSpPr txBox="1"/>
          <p:nvPr/>
        </p:nvSpPr>
        <p:spPr>
          <a:xfrm>
            <a:off x="5559950" y="4047811"/>
            <a:ext cx="4160520" cy="523220"/>
          </a:xfrm>
          <a:prstGeom prst="rect">
            <a:avLst/>
          </a:prstGeom>
          <a:noFill/>
        </p:spPr>
        <p:txBody>
          <a:bodyPr wrap="square" lIns="45720" rIns="45720">
            <a:spAutoFit/>
          </a:bodyPr>
          <a:lstStyle/>
          <a:p>
            <a:pPr algn="l"/>
            <a:r>
              <a:rPr sz="1400" b="0" dirty="0">
                <a:solidFill>
                  <a:srgbClr val="303D59"/>
                </a:solidFill>
                <a:latin typeface="Aptos"/>
              </a:rPr>
              <a:t>Potential impact on local ecosystems and ageing support services</a:t>
            </a:r>
          </a:p>
        </p:txBody>
      </p:sp>
      <p:sp>
        <p:nvSpPr>
          <p:cNvPr id="18" name="Rounded Rectangle 33">
            <a:extLst>
              <a:ext uri="{FF2B5EF4-FFF2-40B4-BE49-F238E27FC236}">
                <a16:creationId xmlns:a16="http://schemas.microsoft.com/office/drawing/2014/main" id="{C27FE6C3-48D9-8C87-597C-5FC14BD36FDC}"/>
              </a:ext>
            </a:extLst>
          </p:cNvPr>
          <p:cNvSpPr/>
          <p:nvPr/>
        </p:nvSpPr>
        <p:spPr>
          <a:xfrm>
            <a:off x="9921638" y="4038667"/>
            <a:ext cx="640080" cy="398228"/>
          </a:xfrm>
          <a:prstGeom prst="roundRect">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lIns="18288" tIns="9144" rIns="18288" bIns="9144" rtlCol="0" anchor="ctr"/>
          <a:lstStyle/>
          <a:p>
            <a:pPr algn="ctr"/>
            <a:r>
              <a:rPr sz="1050" b="1">
                <a:solidFill>
                  <a:srgbClr val="FFFFFF"/>
                </a:solidFill>
                <a:latin typeface="Aptos"/>
              </a:rPr>
              <a:t>20%</a:t>
            </a:r>
          </a:p>
        </p:txBody>
      </p:sp>
      <p:sp>
        <p:nvSpPr>
          <p:cNvPr id="19" name="Rounded Rectangle 34">
            <a:extLst>
              <a:ext uri="{FF2B5EF4-FFF2-40B4-BE49-F238E27FC236}">
                <a16:creationId xmlns:a16="http://schemas.microsoft.com/office/drawing/2014/main" id="{5DEC05B7-992B-D73F-3D46-5839D00F1362}"/>
              </a:ext>
            </a:extLst>
          </p:cNvPr>
          <p:cNvSpPr/>
          <p:nvPr/>
        </p:nvSpPr>
        <p:spPr>
          <a:xfrm>
            <a:off x="5377070" y="4809066"/>
            <a:ext cx="5394960" cy="462380"/>
          </a:xfrm>
          <a:prstGeom prst="roundRect">
            <a:avLst/>
          </a:prstGeom>
          <a:solidFill>
            <a:srgbClr val="F7F9FC"/>
          </a:solidFill>
          <a:ln w="6350">
            <a:solidFill>
              <a:srgbClr val="E1E8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35">
            <a:extLst>
              <a:ext uri="{FF2B5EF4-FFF2-40B4-BE49-F238E27FC236}">
                <a16:creationId xmlns:a16="http://schemas.microsoft.com/office/drawing/2014/main" id="{8C27C2AF-67C6-8A36-D020-A19799BBD4FA}"/>
              </a:ext>
            </a:extLst>
          </p:cNvPr>
          <p:cNvSpPr txBox="1"/>
          <p:nvPr/>
        </p:nvSpPr>
        <p:spPr>
          <a:xfrm>
            <a:off x="5559950" y="4784984"/>
            <a:ext cx="4160520" cy="523220"/>
          </a:xfrm>
          <a:prstGeom prst="rect">
            <a:avLst/>
          </a:prstGeom>
          <a:noFill/>
        </p:spPr>
        <p:txBody>
          <a:bodyPr wrap="square" lIns="45720" rIns="45720">
            <a:spAutoFit/>
          </a:bodyPr>
          <a:lstStyle/>
          <a:p>
            <a:pPr algn="l"/>
            <a:r>
              <a:rPr sz="1400" b="0" dirty="0">
                <a:solidFill>
                  <a:srgbClr val="303D59"/>
                </a:solidFill>
                <a:latin typeface="Aptos"/>
              </a:rPr>
              <a:t>Capacity for stakeholder engagement and collaboration</a:t>
            </a:r>
          </a:p>
        </p:txBody>
      </p:sp>
      <p:sp>
        <p:nvSpPr>
          <p:cNvPr id="52" name="Rounded Rectangle 36">
            <a:extLst>
              <a:ext uri="{FF2B5EF4-FFF2-40B4-BE49-F238E27FC236}">
                <a16:creationId xmlns:a16="http://schemas.microsoft.com/office/drawing/2014/main" id="{47D32B4E-3A7C-518F-A991-796D483823B6}"/>
              </a:ext>
            </a:extLst>
          </p:cNvPr>
          <p:cNvSpPr/>
          <p:nvPr/>
        </p:nvSpPr>
        <p:spPr>
          <a:xfrm>
            <a:off x="9921638" y="4894101"/>
            <a:ext cx="640080" cy="290320"/>
          </a:xfrm>
          <a:prstGeom prst="roundRect">
            <a:avLst/>
          </a:prstGeom>
          <a:solidFill>
            <a:srgbClr val="CA9E42"/>
          </a:solidFill>
          <a:ln>
            <a:noFill/>
          </a:ln>
        </p:spPr>
        <p:style>
          <a:lnRef idx="1">
            <a:schemeClr val="accent1"/>
          </a:lnRef>
          <a:fillRef idx="3">
            <a:schemeClr val="accent1"/>
          </a:fillRef>
          <a:effectRef idx="2">
            <a:schemeClr val="accent1"/>
          </a:effectRef>
          <a:fontRef idx="minor">
            <a:schemeClr val="lt1"/>
          </a:fontRef>
        </p:style>
        <p:txBody>
          <a:bodyPr lIns="18288" tIns="9144" rIns="18288" bIns="9144" rtlCol="0" anchor="ctr"/>
          <a:lstStyle/>
          <a:p>
            <a:pPr algn="ctr"/>
            <a:r>
              <a:rPr sz="1050" b="1">
                <a:solidFill>
                  <a:srgbClr val="FFFFFF"/>
                </a:solidFill>
                <a:latin typeface="Aptos"/>
              </a:rPr>
              <a:t>10%</a:t>
            </a:r>
          </a:p>
        </p:txBody>
      </p:sp>
      <p:sp>
        <p:nvSpPr>
          <p:cNvPr id="53" name="Rounded Rectangle 37">
            <a:extLst>
              <a:ext uri="{FF2B5EF4-FFF2-40B4-BE49-F238E27FC236}">
                <a16:creationId xmlns:a16="http://schemas.microsoft.com/office/drawing/2014/main" id="{46CABBD6-057E-0FF8-7564-937047D5558B}"/>
              </a:ext>
            </a:extLst>
          </p:cNvPr>
          <p:cNvSpPr/>
          <p:nvPr/>
        </p:nvSpPr>
        <p:spPr>
          <a:xfrm>
            <a:off x="777638" y="5408519"/>
            <a:ext cx="5623560" cy="1256859"/>
          </a:xfrm>
          <a:prstGeom prst="roundRect">
            <a:avLst/>
          </a:prstGeom>
          <a:solidFill>
            <a:srgbClr val="E9F1FD"/>
          </a:solidFill>
          <a:ln w="10160">
            <a:solidFill>
              <a:srgbClr val="D1E0F7"/>
            </a:solidFill>
          </a:ln>
        </p:spPr>
        <p:style>
          <a:lnRef idx="1">
            <a:schemeClr val="accent1"/>
          </a:lnRef>
          <a:fillRef idx="3">
            <a:schemeClr val="accent1"/>
          </a:fillRef>
          <a:effectRef idx="2">
            <a:schemeClr val="accent1"/>
          </a:effectRef>
          <a:fontRef idx="minor">
            <a:schemeClr val="lt1"/>
          </a:fontRef>
        </p:style>
        <p:txBody>
          <a:bodyPr wrap="square" lIns="164592" tIns="82296" rIns="164592" bIns="54864" rtlCol="0" anchor="ctr"/>
          <a:lstStyle/>
          <a:p>
            <a:pPr algn="ctr"/>
            <a:r>
              <a:rPr sz="1650" b="1" dirty="0">
                <a:solidFill>
                  <a:srgbClr val="163A70"/>
                </a:solidFill>
                <a:latin typeface="Aptos"/>
              </a:rPr>
              <a:t>Particular attention will be given to:</a:t>
            </a:r>
          </a:p>
          <a:p>
            <a:pPr>
              <a:defRPr sz="1070">
                <a:solidFill>
                  <a:srgbClr val="303D59"/>
                </a:solidFill>
                <a:latin typeface="Aptos"/>
              </a:defRPr>
            </a:pPr>
            <a:r>
              <a:rPr sz="1400" dirty="0"/>
              <a:t>• diversity of territorial and </a:t>
            </a:r>
            <a:r>
              <a:rPr sz="1400" dirty="0" err="1"/>
              <a:t>organisational</a:t>
            </a:r>
            <a:r>
              <a:rPr sz="1400" dirty="0"/>
              <a:t> contexts;  </a:t>
            </a:r>
            <a:endParaRPr lang="it-IT" sz="1400" dirty="0"/>
          </a:p>
          <a:p>
            <a:pPr>
              <a:defRPr sz="1070">
                <a:solidFill>
                  <a:srgbClr val="303D59"/>
                </a:solidFill>
                <a:latin typeface="Aptos"/>
              </a:defRPr>
            </a:pPr>
            <a:r>
              <a:rPr sz="1400" dirty="0"/>
              <a:t>• potential for sustainability and scalability; </a:t>
            </a:r>
            <a:endParaRPr lang="it-IT" sz="1400" dirty="0"/>
          </a:p>
          <a:p>
            <a:pPr>
              <a:defRPr sz="1070">
                <a:solidFill>
                  <a:srgbClr val="303D59"/>
                </a:solidFill>
                <a:latin typeface="Aptos"/>
              </a:defRPr>
            </a:pPr>
            <a:r>
              <a:rPr sz="1400" dirty="0"/>
              <a:t>• openness to collaborative learning and exchange.</a:t>
            </a:r>
          </a:p>
        </p:txBody>
      </p:sp>
      <p:sp>
        <p:nvSpPr>
          <p:cNvPr id="54" name="Rounded Rectangle 38">
            <a:extLst>
              <a:ext uri="{FF2B5EF4-FFF2-40B4-BE49-F238E27FC236}">
                <a16:creationId xmlns:a16="http://schemas.microsoft.com/office/drawing/2014/main" id="{671C9E4E-68AA-84A2-B9FB-F708E77375C8}"/>
              </a:ext>
            </a:extLst>
          </p:cNvPr>
          <p:cNvSpPr/>
          <p:nvPr/>
        </p:nvSpPr>
        <p:spPr>
          <a:xfrm>
            <a:off x="6702950" y="5417222"/>
            <a:ext cx="4069080" cy="1248149"/>
          </a:xfrm>
          <a:prstGeom prst="roundRect">
            <a:avLst/>
          </a:prstGeom>
          <a:solidFill>
            <a:srgbClr val="E8F7F8"/>
          </a:solidFill>
          <a:ln w="10160">
            <a:solidFill>
              <a:srgbClr val="C7EBED"/>
            </a:solidFill>
          </a:ln>
        </p:spPr>
        <p:style>
          <a:lnRef idx="1">
            <a:schemeClr val="accent1"/>
          </a:lnRef>
          <a:fillRef idx="3">
            <a:schemeClr val="accent1"/>
          </a:fillRef>
          <a:effectRef idx="2">
            <a:schemeClr val="accent1"/>
          </a:effectRef>
          <a:fontRef idx="minor">
            <a:schemeClr val="lt1"/>
          </a:fontRef>
        </p:style>
        <p:txBody>
          <a:bodyPr wrap="square" lIns="164592" tIns="82296" rIns="164592" bIns="54864" rtlCol="0" anchor="ctr"/>
          <a:lstStyle/>
          <a:p>
            <a:pPr algn="ctr"/>
            <a:r>
              <a:rPr sz="1650" b="1" dirty="0">
                <a:solidFill>
                  <a:srgbClr val="163A70"/>
                </a:solidFill>
                <a:latin typeface="Aptos"/>
              </a:rPr>
              <a:t>Selected applicants</a:t>
            </a:r>
          </a:p>
          <a:p>
            <a:pPr>
              <a:defRPr sz="1070">
                <a:solidFill>
                  <a:srgbClr val="303D59"/>
                </a:solidFill>
                <a:latin typeface="Aptos"/>
              </a:defRPr>
            </a:pPr>
            <a:r>
              <a:rPr sz="1400" dirty="0"/>
              <a:t>will join the </a:t>
            </a:r>
            <a:r>
              <a:rPr sz="1400" dirty="0" err="1"/>
              <a:t>COMFORTage</a:t>
            </a:r>
            <a:r>
              <a:rPr sz="1400" dirty="0"/>
              <a:t> Twinning </a:t>
            </a:r>
            <a:r>
              <a:rPr sz="1400" dirty="0" err="1"/>
              <a:t>Programme</a:t>
            </a:r>
            <a:r>
              <a:rPr sz="1400" dirty="0"/>
              <a:t> and receive the acknowledgement of “</a:t>
            </a:r>
            <a:r>
              <a:rPr sz="1400" dirty="0" err="1"/>
              <a:t>COMFORTage</a:t>
            </a:r>
            <a:r>
              <a:rPr sz="1400" dirty="0"/>
              <a:t> Fellow Innovators.”</a:t>
            </a:r>
          </a:p>
        </p:txBody>
      </p:sp>
      <p:sp>
        <p:nvSpPr>
          <p:cNvPr id="55" name="TextBox 39">
            <a:extLst>
              <a:ext uri="{FF2B5EF4-FFF2-40B4-BE49-F238E27FC236}">
                <a16:creationId xmlns:a16="http://schemas.microsoft.com/office/drawing/2014/main" id="{EF2ADC55-214A-BF51-C8E9-15666F2B3364}"/>
              </a:ext>
            </a:extLst>
          </p:cNvPr>
          <p:cNvSpPr txBox="1"/>
          <p:nvPr/>
        </p:nvSpPr>
        <p:spPr>
          <a:xfrm>
            <a:off x="777638" y="1495312"/>
            <a:ext cx="4434840" cy="320040"/>
          </a:xfrm>
          <a:prstGeom prst="rect">
            <a:avLst/>
          </a:prstGeom>
          <a:noFill/>
        </p:spPr>
        <p:txBody>
          <a:bodyPr wrap="none" lIns="27432" tIns="0">
            <a:spAutoFit/>
          </a:bodyPr>
          <a:lstStyle/>
          <a:p>
            <a:r>
              <a:rPr sz="1650" b="1" dirty="0">
                <a:solidFill>
                  <a:srgbClr val="163A70"/>
                </a:solidFill>
                <a:latin typeface="Aptos"/>
              </a:rPr>
              <a:t>Assessment process</a:t>
            </a:r>
          </a:p>
        </p:txBody>
      </p:sp>
      <p:sp>
        <p:nvSpPr>
          <p:cNvPr id="56" name="Rounded Rectangle 40">
            <a:extLst>
              <a:ext uri="{FF2B5EF4-FFF2-40B4-BE49-F238E27FC236}">
                <a16:creationId xmlns:a16="http://schemas.microsoft.com/office/drawing/2014/main" id="{6DB73CFE-4E7A-7B31-EE9D-42CB042731CE}"/>
              </a:ext>
            </a:extLst>
          </p:cNvPr>
          <p:cNvSpPr/>
          <p:nvPr/>
        </p:nvSpPr>
        <p:spPr>
          <a:xfrm>
            <a:off x="759350" y="1807418"/>
            <a:ext cx="4434840" cy="3371237"/>
          </a:xfrm>
          <a:prstGeom prst="roundRect">
            <a:avLst/>
          </a:prstGeom>
          <a:solidFill>
            <a:srgbClr val="FFFFFF"/>
          </a:solidFill>
          <a:ln w="10160">
            <a:solidFill>
              <a:srgbClr val="D5E2F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41">
            <a:extLst>
              <a:ext uri="{FF2B5EF4-FFF2-40B4-BE49-F238E27FC236}">
                <a16:creationId xmlns:a16="http://schemas.microsoft.com/office/drawing/2014/main" id="{C233152E-13C3-0B39-B100-7506355EA496}"/>
              </a:ext>
            </a:extLst>
          </p:cNvPr>
          <p:cNvSpPr/>
          <p:nvPr/>
        </p:nvSpPr>
        <p:spPr>
          <a:xfrm>
            <a:off x="1020539" y="1882822"/>
            <a:ext cx="256032" cy="256032"/>
          </a:xfrm>
          <a:prstGeom prst="ellipse">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t">
            <a:normAutofit/>
          </a:bodyPr>
          <a:lstStyle/>
          <a:p>
            <a:pPr algn="r"/>
            <a:r>
              <a:rPr sz="550" b="0">
                <a:solidFill>
                  <a:srgbClr val="66788A"/>
                </a:solidFill>
                <a:latin typeface="Aptos"/>
              </a:rPr>
              <a:t>06</a:t>
            </a:r>
          </a:p>
        </p:txBody>
      </p:sp>
      <p:sp>
        <p:nvSpPr>
          <p:cNvPr id="58" name="TextBox 42">
            <a:extLst>
              <a:ext uri="{FF2B5EF4-FFF2-40B4-BE49-F238E27FC236}">
                <a16:creationId xmlns:a16="http://schemas.microsoft.com/office/drawing/2014/main" id="{02EDD573-5F85-CCFB-FF03-BA37A0F584EA}"/>
              </a:ext>
            </a:extLst>
          </p:cNvPr>
          <p:cNvSpPr txBox="1"/>
          <p:nvPr/>
        </p:nvSpPr>
        <p:spPr>
          <a:xfrm>
            <a:off x="1335820" y="1896521"/>
            <a:ext cx="3858370" cy="492443"/>
          </a:xfrm>
          <a:prstGeom prst="rect">
            <a:avLst/>
          </a:prstGeom>
          <a:noFill/>
        </p:spPr>
        <p:txBody>
          <a:bodyPr wrap="square" lIns="18288" tIns="0" bIns="0">
            <a:spAutoFit/>
          </a:bodyPr>
          <a:lstStyle/>
          <a:p>
            <a:r>
              <a:rPr sz="1600" b="1" dirty="0">
                <a:solidFill>
                  <a:srgbClr val="163A70"/>
                </a:solidFill>
                <a:latin typeface="Aptos"/>
              </a:rPr>
              <a:t>Qualitative, transparent and structured review</a:t>
            </a:r>
          </a:p>
        </p:txBody>
      </p:sp>
      <p:sp>
        <p:nvSpPr>
          <p:cNvPr id="59" name="TextBox 43">
            <a:extLst>
              <a:ext uri="{FF2B5EF4-FFF2-40B4-BE49-F238E27FC236}">
                <a16:creationId xmlns:a16="http://schemas.microsoft.com/office/drawing/2014/main" id="{BDB8567A-2006-92F0-7D3E-BB96BB94F7C8}"/>
              </a:ext>
            </a:extLst>
          </p:cNvPr>
          <p:cNvSpPr txBox="1"/>
          <p:nvPr/>
        </p:nvSpPr>
        <p:spPr>
          <a:xfrm>
            <a:off x="1351522" y="2411059"/>
            <a:ext cx="4160519" cy="430887"/>
          </a:xfrm>
          <a:prstGeom prst="rect">
            <a:avLst/>
          </a:prstGeom>
          <a:noFill/>
        </p:spPr>
        <p:txBody>
          <a:bodyPr wrap="square" lIns="18288" tIns="0" bIns="0">
            <a:spAutoFit/>
          </a:bodyPr>
          <a:lstStyle/>
          <a:p>
            <a:r>
              <a:rPr sz="1400" dirty="0">
                <a:solidFill>
                  <a:srgbClr val="303D59"/>
                </a:solidFill>
                <a:latin typeface="Aptos"/>
              </a:rPr>
              <a:t>to identify </a:t>
            </a:r>
            <a:r>
              <a:rPr sz="1400" dirty="0" err="1">
                <a:solidFill>
                  <a:srgbClr val="303D59"/>
                </a:solidFill>
                <a:latin typeface="Aptos"/>
              </a:rPr>
              <a:t>organisations</a:t>
            </a:r>
            <a:r>
              <a:rPr sz="1400" dirty="0">
                <a:solidFill>
                  <a:srgbClr val="303D59"/>
                </a:solidFill>
                <a:latin typeface="Aptos"/>
              </a:rPr>
              <a:t> with strong participation and transfer exploration potential.</a:t>
            </a:r>
          </a:p>
        </p:txBody>
      </p:sp>
      <p:sp>
        <p:nvSpPr>
          <p:cNvPr id="60" name="Oval 44">
            <a:extLst>
              <a:ext uri="{FF2B5EF4-FFF2-40B4-BE49-F238E27FC236}">
                <a16:creationId xmlns:a16="http://schemas.microsoft.com/office/drawing/2014/main" id="{59F46A9B-18D9-E98A-7E8E-8BE117E63E12}"/>
              </a:ext>
            </a:extLst>
          </p:cNvPr>
          <p:cNvSpPr/>
          <p:nvPr/>
        </p:nvSpPr>
        <p:spPr>
          <a:xfrm>
            <a:off x="987950" y="2824965"/>
            <a:ext cx="256032" cy="256032"/>
          </a:xfrm>
          <a:prstGeom prst="ellipse">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t">
            <a:normAutofit/>
          </a:bodyPr>
          <a:lstStyle/>
          <a:p>
            <a:pPr algn="r"/>
            <a:r>
              <a:rPr sz="550" b="0" dirty="0">
                <a:solidFill>
                  <a:srgbClr val="66788A"/>
                </a:solidFill>
                <a:latin typeface="Aptos"/>
              </a:rPr>
              <a:t>06</a:t>
            </a:r>
          </a:p>
        </p:txBody>
      </p:sp>
      <p:sp>
        <p:nvSpPr>
          <p:cNvPr id="61" name="TextBox 45">
            <a:extLst>
              <a:ext uri="{FF2B5EF4-FFF2-40B4-BE49-F238E27FC236}">
                <a16:creationId xmlns:a16="http://schemas.microsoft.com/office/drawing/2014/main" id="{C2A4A666-E862-C429-C06A-3BEAF2242290}"/>
              </a:ext>
            </a:extLst>
          </p:cNvPr>
          <p:cNvSpPr txBox="1"/>
          <p:nvPr/>
        </p:nvSpPr>
        <p:spPr>
          <a:xfrm>
            <a:off x="1354108" y="2863104"/>
            <a:ext cx="3858370" cy="246221"/>
          </a:xfrm>
          <a:prstGeom prst="rect">
            <a:avLst/>
          </a:prstGeom>
          <a:noFill/>
        </p:spPr>
        <p:txBody>
          <a:bodyPr wrap="square" lIns="18288" tIns="0" bIns="0">
            <a:spAutoFit/>
          </a:bodyPr>
          <a:lstStyle/>
          <a:p>
            <a:r>
              <a:rPr sz="1600" b="1" dirty="0">
                <a:solidFill>
                  <a:srgbClr val="163A70"/>
                </a:solidFill>
                <a:latin typeface="Aptos"/>
              </a:rPr>
              <a:t>Expert assessment team</a:t>
            </a:r>
          </a:p>
        </p:txBody>
      </p:sp>
      <p:sp>
        <p:nvSpPr>
          <p:cNvPr id="62" name="TextBox 46">
            <a:extLst>
              <a:ext uri="{FF2B5EF4-FFF2-40B4-BE49-F238E27FC236}">
                <a16:creationId xmlns:a16="http://schemas.microsoft.com/office/drawing/2014/main" id="{30EC0E32-71D9-A6E4-4F7F-71D2D2B9A31C}"/>
              </a:ext>
            </a:extLst>
          </p:cNvPr>
          <p:cNvSpPr txBox="1"/>
          <p:nvPr/>
        </p:nvSpPr>
        <p:spPr>
          <a:xfrm>
            <a:off x="1351523" y="3154761"/>
            <a:ext cx="3657600" cy="430887"/>
          </a:xfrm>
          <a:prstGeom prst="rect">
            <a:avLst/>
          </a:prstGeom>
          <a:noFill/>
        </p:spPr>
        <p:txBody>
          <a:bodyPr wrap="square" lIns="18288" tIns="0" bIns="0">
            <a:spAutoFit/>
          </a:bodyPr>
          <a:lstStyle/>
          <a:p>
            <a:r>
              <a:rPr sz="1400" dirty="0">
                <a:solidFill>
                  <a:srgbClr val="303D59"/>
                </a:solidFill>
                <a:latin typeface="Aptos"/>
              </a:rPr>
              <a:t>responsible for reviewing and assessing applications.</a:t>
            </a:r>
          </a:p>
        </p:txBody>
      </p:sp>
      <p:sp>
        <p:nvSpPr>
          <p:cNvPr id="63" name="Oval 47">
            <a:extLst>
              <a:ext uri="{FF2B5EF4-FFF2-40B4-BE49-F238E27FC236}">
                <a16:creationId xmlns:a16="http://schemas.microsoft.com/office/drawing/2014/main" id="{B8DC601B-B2EA-3A75-D7AE-7C9CDF88A276}"/>
              </a:ext>
            </a:extLst>
          </p:cNvPr>
          <p:cNvSpPr/>
          <p:nvPr/>
        </p:nvSpPr>
        <p:spPr>
          <a:xfrm>
            <a:off x="969463" y="3594427"/>
            <a:ext cx="256032" cy="256032"/>
          </a:xfrm>
          <a:prstGeom prst="ellipse">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t">
            <a:normAutofit/>
          </a:bodyPr>
          <a:lstStyle/>
          <a:p>
            <a:pPr algn="r"/>
            <a:r>
              <a:rPr sz="550" b="0" dirty="0">
                <a:solidFill>
                  <a:srgbClr val="66788A"/>
                </a:solidFill>
                <a:latin typeface="Aptos"/>
              </a:rPr>
              <a:t>06</a:t>
            </a:r>
          </a:p>
        </p:txBody>
      </p:sp>
      <p:sp>
        <p:nvSpPr>
          <p:cNvPr id="65" name="TextBox 49">
            <a:extLst>
              <a:ext uri="{FF2B5EF4-FFF2-40B4-BE49-F238E27FC236}">
                <a16:creationId xmlns:a16="http://schemas.microsoft.com/office/drawing/2014/main" id="{2245DBAA-0C5F-4F0D-0745-49252743F27D}"/>
              </a:ext>
            </a:extLst>
          </p:cNvPr>
          <p:cNvSpPr txBox="1"/>
          <p:nvPr/>
        </p:nvSpPr>
        <p:spPr>
          <a:xfrm>
            <a:off x="1353312" y="3938371"/>
            <a:ext cx="3657600" cy="215444"/>
          </a:xfrm>
          <a:prstGeom prst="rect">
            <a:avLst/>
          </a:prstGeom>
          <a:noFill/>
        </p:spPr>
        <p:txBody>
          <a:bodyPr wrap="square" lIns="18288" tIns="0" bIns="0">
            <a:spAutoFit/>
          </a:bodyPr>
          <a:lstStyle/>
          <a:p>
            <a:r>
              <a:rPr sz="1400" dirty="0">
                <a:solidFill>
                  <a:srgbClr val="303D59"/>
                </a:solidFill>
                <a:latin typeface="Aptos"/>
              </a:rPr>
              <a:t>as the total ceiling for the </a:t>
            </a:r>
            <a:r>
              <a:rPr sz="1400" dirty="0" err="1">
                <a:solidFill>
                  <a:srgbClr val="303D59"/>
                </a:solidFill>
                <a:latin typeface="Aptos"/>
              </a:rPr>
              <a:t>programme</a:t>
            </a:r>
            <a:r>
              <a:rPr sz="1400" dirty="0">
                <a:solidFill>
                  <a:srgbClr val="303D59"/>
                </a:solidFill>
                <a:latin typeface="Aptos"/>
              </a:rPr>
              <a:t>.</a:t>
            </a:r>
          </a:p>
        </p:txBody>
      </p:sp>
      <p:sp>
        <p:nvSpPr>
          <p:cNvPr id="66" name="Oval 50">
            <a:extLst>
              <a:ext uri="{FF2B5EF4-FFF2-40B4-BE49-F238E27FC236}">
                <a16:creationId xmlns:a16="http://schemas.microsoft.com/office/drawing/2014/main" id="{B345E4B8-89DA-9179-A3F5-8E30CA1DB545}"/>
              </a:ext>
            </a:extLst>
          </p:cNvPr>
          <p:cNvSpPr/>
          <p:nvPr/>
        </p:nvSpPr>
        <p:spPr>
          <a:xfrm>
            <a:off x="987950" y="4216975"/>
            <a:ext cx="256032" cy="256032"/>
          </a:xfrm>
          <a:prstGeom prst="ellipse">
            <a:avLst/>
          </a:prstGeom>
          <a:solidFill>
            <a:srgbClr val="29919D"/>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t">
            <a:normAutofit/>
          </a:bodyPr>
          <a:lstStyle/>
          <a:p>
            <a:pPr algn="r"/>
            <a:r>
              <a:rPr sz="550" b="0">
                <a:solidFill>
                  <a:srgbClr val="66788A"/>
                </a:solidFill>
                <a:latin typeface="Aptos"/>
              </a:rPr>
              <a:t>06</a:t>
            </a:r>
          </a:p>
        </p:txBody>
      </p:sp>
      <p:sp>
        <p:nvSpPr>
          <p:cNvPr id="67" name="TextBox 51">
            <a:extLst>
              <a:ext uri="{FF2B5EF4-FFF2-40B4-BE49-F238E27FC236}">
                <a16:creationId xmlns:a16="http://schemas.microsoft.com/office/drawing/2014/main" id="{FBA3C66E-6DA4-C1CC-1A14-911E768416B0}"/>
              </a:ext>
            </a:extLst>
          </p:cNvPr>
          <p:cNvSpPr txBox="1"/>
          <p:nvPr/>
        </p:nvSpPr>
        <p:spPr>
          <a:xfrm>
            <a:off x="1335820" y="4216723"/>
            <a:ext cx="3858370" cy="246221"/>
          </a:xfrm>
          <a:prstGeom prst="rect">
            <a:avLst/>
          </a:prstGeom>
          <a:noFill/>
        </p:spPr>
        <p:txBody>
          <a:bodyPr wrap="square" lIns="18288" tIns="0" bIns="0">
            <a:spAutoFit/>
          </a:bodyPr>
          <a:lstStyle/>
          <a:p>
            <a:r>
              <a:rPr sz="1600" b="1" dirty="0">
                <a:solidFill>
                  <a:srgbClr val="163A70"/>
                </a:solidFill>
                <a:latin typeface="Aptos"/>
              </a:rPr>
              <a:t>Joint applications allowed</a:t>
            </a:r>
          </a:p>
        </p:txBody>
      </p:sp>
      <p:sp>
        <p:nvSpPr>
          <p:cNvPr id="68" name="TextBox 52">
            <a:extLst>
              <a:ext uri="{FF2B5EF4-FFF2-40B4-BE49-F238E27FC236}">
                <a16:creationId xmlns:a16="http://schemas.microsoft.com/office/drawing/2014/main" id="{26A208A3-FF8D-4D2F-387B-5129EB1CA6CF}"/>
              </a:ext>
            </a:extLst>
          </p:cNvPr>
          <p:cNvSpPr txBox="1"/>
          <p:nvPr/>
        </p:nvSpPr>
        <p:spPr>
          <a:xfrm>
            <a:off x="1353312" y="4484101"/>
            <a:ext cx="3657600" cy="646331"/>
          </a:xfrm>
          <a:prstGeom prst="rect">
            <a:avLst/>
          </a:prstGeom>
          <a:noFill/>
        </p:spPr>
        <p:txBody>
          <a:bodyPr wrap="square" lIns="18288" tIns="0" bIns="0">
            <a:spAutoFit/>
          </a:bodyPr>
          <a:lstStyle/>
          <a:p>
            <a:r>
              <a:rPr sz="1400" dirty="0">
                <a:solidFill>
                  <a:srgbClr val="303D59"/>
                </a:solidFill>
                <a:latin typeface="Aptos"/>
              </a:rPr>
              <a:t>more </a:t>
            </a:r>
            <a:r>
              <a:rPr sz="1400" dirty="0" err="1">
                <a:solidFill>
                  <a:srgbClr val="303D59"/>
                </a:solidFill>
                <a:latin typeface="Aptos"/>
              </a:rPr>
              <a:t>organisations</a:t>
            </a:r>
            <a:r>
              <a:rPr sz="1400" dirty="0">
                <a:solidFill>
                  <a:srgbClr val="303D59"/>
                </a:solidFill>
                <a:latin typeface="Aptos"/>
              </a:rPr>
              <a:t> may apply together for the same good practice, following budgeting instructions.</a:t>
            </a:r>
          </a:p>
        </p:txBody>
      </p:sp>
      <p:sp>
        <p:nvSpPr>
          <p:cNvPr id="70" name="TextBox 48">
            <a:extLst>
              <a:ext uri="{FF2B5EF4-FFF2-40B4-BE49-F238E27FC236}">
                <a16:creationId xmlns:a16="http://schemas.microsoft.com/office/drawing/2014/main" id="{4D3784C2-E72B-28A8-1962-9E15E1748DEE}"/>
              </a:ext>
            </a:extLst>
          </p:cNvPr>
          <p:cNvSpPr txBox="1"/>
          <p:nvPr/>
        </p:nvSpPr>
        <p:spPr>
          <a:xfrm>
            <a:off x="1335820" y="3629929"/>
            <a:ext cx="3858370" cy="246221"/>
          </a:xfrm>
          <a:prstGeom prst="rect">
            <a:avLst/>
          </a:prstGeom>
          <a:noFill/>
        </p:spPr>
        <p:txBody>
          <a:bodyPr wrap="square" lIns="18288" tIns="0" bIns="0">
            <a:spAutoFit/>
          </a:bodyPr>
          <a:lstStyle/>
          <a:p>
            <a:r>
              <a:rPr sz="1600" b="1" dirty="0">
                <a:solidFill>
                  <a:srgbClr val="163A70"/>
                </a:solidFill>
                <a:latin typeface="Aptos"/>
              </a:rPr>
              <a:t>Maximum 10 </a:t>
            </a:r>
            <a:r>
              <a:rPr sz="1600" b="1" dirty="0" err="1">
                <a:solidFill>
                  <a:srgbClr val="163A70"/>
                </a:solidFill>
                <a:latin typeface="Aptos"/>
              </a:rPr>
              <a:t>twinnings</a:t>
            </a:r>
            <a:r>
              <a:rPr sz="1600" b="1" dirty="0">
                <a:solidFill>
                  <a:srgbClr val="163A70"/>
                </a:solidFill>
                <a:latin typeface="Aptos"/>
              </a:rPr>
              <a:t> appointed</a:t>
            </a:r>
          </a:p>
        </p:txBody>
      </p:sp>
    </p:spTree>
    <p:extLst>
      <p:ext uri="{BB962C8B-B14F-4D97-AF65-F5344CB8AC3E}">
        <p14:creationId xmlns:p14="http://schemas.microsoft.com/office/powerpoint/2010/main" val="668879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B0AED-53E5-8448-778B-996A9A922325}"/>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FC045DE9-5EA5-98E1-C78D-157A52890006}"/>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6E5DF4E7-8013-3D4C-B0A9-861EA92DEEB4}"/>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23" name="Shape 3">
            <a:extLst>
              <a:ext uri="{FF2B5EF4-FFF2-40B4-BE49-F238E27FC236}">
                <a16:creationId xmlns:a16="http://schemas.microsoft.com/office/drawing/2014/main" id="{C9513CC0-3979-7A88-CFA0-D0CEC218DB6B}"/>
              </a:ext>
            </a:extLst>
          </p:cNvPr>
          <p:cNvSpPr/>
          <p:nvPr/>
        </p:nvSpPr>
        <p:spPr>
          <a:xfrm>
            <a:off x="502920" y="6473952"/>
            <a:ext cx="11201400" cy="0"/>
          </a:xfrm>
          <a:prstGeom prst="line">
            <a:avLst/>
          </a:prstGeom>
          <a:noFill/>
          <a:ln w="12700">
            <a:solidFill>
              <a:srgbClr val="DCE6F3"/>
            </a:solidFill>
            <a:prstDash val="solid"/>
          </a:ln>
        </p:spPr>
        <p:txBody>
          <a:bodyPr/>
          <a:lstStyle/>
          <a:p>
            <a:endParaRPr/>
          </a:p>
        </p:txBody>
      </p:sp>
      <p:sp>
        <p:nvSpPr>
          <p:cNvPr id="12" name="Text 0">
            <a:extLst>
              <a:ext uri="{FF2B5EF4-FFF2-40B4-BE49-F238E27FC236}">
                <a16:creationId xmlns:a16="http://schemas.microsoft.com/office/drawing/2014/main" id="{0A5DEE53-94CC-8667-EC1C-DB1F2A7318A1}"/>
              </a:ext>
            </a:extLst>
          </p:cNvPr>
          <p:cNvSpPr/>
          <p:nvPr/>
        </p:nvSpPr>
        <p:spPr>
          <a:xfrm>
            <a:off x="594360" y="457200"/>
            <a:ext cx="5120640" cy="210312"/>
          </a:xfrm>
          <a:prstGeom prst="rect">
            <a:avLst/>
          </a:prstGeom>
          <a:noFill/>
          <a:ln/>
        </p:spPr>
        <p:txBody>
          <a:bodyPr wrap="square" lIns="0" tIns="0" rIns="0" bIns="0" rtlCol="0" anchor="ctr"/>
          <a:lstStyle/>
          <a:p>
            <a:pPr marL="0" indent="0">
              <a:buNone/>
            </a:pPr>
            <a:r>
              <a:rPr lang="en-US" sz="1050" b="1" dirty="0">
                <a:solidFill>
                  <a:srgbClr val="1BA6A6"/>
                </a:solidFill>
                <a:latin typeface="Aptos" pitchFamily="34" charset="0"/>
                <a:ea typeface="Aptos" pitchFamily="34" charset="-122"/>
                <a:cs typeface="Aptos" pitchFamily="34" charset="-120"/>
              </a:rPr>
              <a:t>HOW TO APPLY SUCCESSFULLY</a:t>
            </a:r>
            <a:endParaRPr lang="en-US" sz="1050" dirty="0"/>
          </a:p>
        </p:txBody>
      </p:sp>
      <p:sp>
        <p:nvSpPr>
          <p:cNvPr id="21" name="Text 1">
            <a:extLst>
              <a:ext uri="{FF2B5EF4-FFF2-40B4-BE49-F238E27FC236}">
                <a16:creationId xmlns:a16="http://schemas.microsoft.com/office/drawing/2014/main" id="{48362378-2C00-AAA1-5042-BB5742F6E6FB}"/>
              </a:ext>
            </a:extLst>
          </p:cNvPr>
          <p:cNvSpPr/>
          <p:nvPr/>
        </p:nvSpPr>
        <p:spPr>
          <a:xfrm>
            <a:off x="548640" y="694944"/>
            <a:ext cx="5989320" cy="475488"/>
          </a:xfrm>
          <a:prstGeom prst="rect">
            <a:avLst/>
          </a:prstGeom>
          <a:noFill/>
          <a:ln/>
        </p:spPr>
        <p:txBody>
          <a:bodyPr wrap="square" lIns="50800" tIns="25400" rIns="50800" bIns="25400" rtlCol="0" anchor="t">
            <a:noAutofit/>
          </a:bodyPr>
          <a:lstStyle/>
          <a:p>
            <a:pPr marL="0" indent="0">
              <a:buNone/>
            </a:pPr>
            <a:r>
              <a:rPr sz="3200" b="1" dirty="0">
                <a:solidFill>
                  <a:srgbClr val="163F73"/>
                </a:solidFill>
                <a:latin typeface="Aptos"/>
              </a:rPr>
              <a:t>Support package: Phase 1</a:t>
            </a:r>
            <a:endParaRPr lang="en-US" sz="3200" dirty="0"/>
          </a:p>
        </p:txBody>
      </p:sp>
      <p:sp>
        <p:nvSpPr>
          <p:cNvPr id="22" name="Text 2">
            <a:extLst>
              <a:ext uri="{FF2B5EF4-FFF2-40B4-BE49-F238E27FC236}">
                <a16:creationId xmlns:a16="http://schemas.microsoft.com/office/drawing/2014/main" id="{3AFA69EC-E3EC-1B9D-E67E-60194B0390EB}"/>
              </a:ext>
            </a:extLst>
          </p:cNvPr>
          <p:cNvSpPr/>
          <p:nvPr/>
        </p:nvSpPr>
        <p:spPr>
          <a:xfrm>
            <a:off x="566927" y="1225296"/>
            <a:ext cx="10680193" cy="384048"/>
          </a:xfrm>
          <a:prstGeom prst="rect">
            <a:avLst/>
          </a:prstGeom>
          <a:noFill/>
          <a:ln/>
        </p:spPr>
        <p:txBody>
          <a:bodyPr wrap="square" lIns="50800" tIns="25400" rIns="50800" bIns="25400" rtlCol="0" anchor="t">
            <a:noAutofit/>
          </a:bodyPr>
          <a:lstStyle/>
          <a:p>
            <a:pPr marL="0" indent="0">
              <a:buNone/>
            </a:pPr>
            <a:r>
              <a:rPr sz="1400" b="0" dirty="0">
                <a:solidFill>
                  <a:srgbClr val="163F73"/>
                </a:solidFill>
                <a:latin typeface="Aptos"/>
              </a:rPr>
              <a:t>Online Ambition Building and Transfer Exploration helps adopters clarify objectives, </a:t>
            </a:r>
            <a:r>
              <a:rPr sz="1400" b="0" dirty="0" err="1">
                <a:solidFill>
                  <a:srgbClr val="163F73"/>
                </a:solidFill>
                <a:latin typeface="Aptos"/>
              </a:rPr>
              <a:t>analyse</a:t>
            </a:r>
            <a:r>
              <a:rPr sz="1400" b="0" dirty="0">
                <a:solidFill>
                  <a:srgbClr val="163F73"/>
                </a:solidFill>
                <a:latin typeface="Aptos"/>
              </a:rPr>
              <a:t> local needs and shape their first transfer ambitions.</a:t>
            </a:r>
            <a:endParaRPr lang="en-US" sz="1400" dirty="0"/>
          </a:p>
        </p:txBody>
      </p:sp>
      <p:pic>
        <p:nvPicPr>
          <p:cNvPr id="24" name="Image 0" descr="/mnt/data/journey_medium.jpg">
            <a:extLst>
              <a:ext uri="{FF2B5EF4-FFF2-40B4-BE49-F238E27FC236}">
                <a16:creationId xmlns:a16="http://schemas.microsoft.com/office/drawing/2014/main" id="{1E4FF880-4177-275A-2C58-791B085CF92C}"/>
              </a:ext>
            </a:extLst>
          </p:cNvPr>
          <p:cNvPicPr>
            <a:picLocks noChangeAspect="1"/>
          </p:cNvPicPr>
          <p:nvPr/>
        </p:nvPicPr>
        <p:blipFill>
          <a:blip r:embed="rId2"/>
          <a:stretch>
            <a:fillRect/>
          </a:stretch>
        </p:blipFill>
        <p:spPr>
          <a:xfrm>
            <a:off x="249792" y="1826056"/>
            <a:ext cx="4277645" cy="3448306"/>
          </a:xfrm>
          <a:prstGeom prst="rect">
            <a:avLst/>
          </a:prstGeom>
        </p:spPr>
      </p:pic>
      <p:sp>
        <p:nvSpPr>
          <p:cNvPr id="25" name="Shape 6">
            <a:extLst>
              <a:ext uri="{FF2B5EF4-FFF2-40B4-BE49-F238E27FC236}">
                <a16:creationId xmlns:a16="http://schemas.microsoft.com/office/drawing/2014/main" id="{A4C3B5BB-AD55-8289-6C0D-CF29C38DFB03}"/>
              </a:ext>
            </a:extLst>
          </p:cNvPr>
          <p:cNvSpPr/>
          <p:nvPr/>
        </p:nvSpPr>
        <p:spPr>
          <a:xfrm>
            <a:off x="4854139" y="1637214"/>
            <a:ext cx="3430325" cy="1700345"/>
          </a:xfrm>
          <a:prstGeom prst="roundRect">
            <a:avLst>
              <a:gd name="adj" fmla="val 3731"/>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a:p>
        </p:txBody>
      </p:sp>
      <p:sp>
        <p:nvSpPr>
          <p:cNvPr id="26" name="Shape 7">
            <a:extLst>
              <a:ext uri="{FF2B5EF4-FFF2-40B4-BE49-F238E27FC236}">
                <a16:creationId xmlns:a16="http://schemas.microsoft.com/office/drawing/2014/main" id="{CB5B335B-22D0-C432-07C3-08E7B5BA3A41}"/>
              </a:ext>
            </a:extLst>
          </p:cNvPr>
          <p:cNvSpPr/>
          <p:nvPr/>
        </p:nvSpPr>
        <p:spPr>
          <a:xfrm>
            <a:off x="4852959" y="1637214"/>
            <a:ext cx="73930" cy="1700345"/>
          </a:xfrm>
          <a:prstGeom prst="rect">
            <a:avLst/>
          </a:prstGeom>
          <a:solidFill>
            <a:srgbClr val="2D66B3"/>
          </a:solidFill>
          <a:ln w="12700">
            <a:solidFill>
              <a:srgbClr val="2D66B3"/>
            </a:solidFill>
            <a:prstDash val="solid"/>
          </a:ln>
        </p:spPr>
        <p:txBody>
          <a:bodyPr/>
          <a:lstStyle/>
          <a:p>
            <a:endParaRPr/>
          </a:p>
        </p:txBody>
      </p:sp>
      <p:sp>
        <p:nvSpPr>
          <p:cNvPr id="27" name="Text 8">
            <a:extLst>
              <a:ext uri="{FF2B5EF4-FFF2-40B4-BE49-F238E27FC236}">
                <a16:creationId xmlns:a16="http://schemas.microsoft.com/office/drawing/2014/main" id="{AFAC3327-DB69-4D2D-E8CA-2F257AC36D61}"/>
              </a:ext>
            </a:extLst>
          </p:cNvPr>
          <p:cNvSpPr/>
          <p:nvPr/>
        </p:nvSpPr>
        <p:spPr>
          <a:xfrm>
            <a:off x="5036617" y="1728436"/>
            <a:ext cx="2576066" cy="228600"/>
          </a:xfrm>
          <a:prstGeom prst="rect">
            <a:avLst/>
          </a:prstGeom>
          <a:noFill/>
          <a:ln/>
        </p:spPr>
        <p:txBody>
          <a:bodyPr wrap="square" lIns="50800" tIns="25400" rIns="50800" bIns="25400" rtlCol="0" anchor="t">
            <a:noAutofit/>
          </a:bodyPr>
          <a:lstStyle/>
          <a:p>
            <a:pPr marL="0" indent="0">
              <a:buNone/>
            </a:pPr>
            <a:r>
              <a:rPr sz="1600" b="1" dirty="0">
                <a:solidFill>
                  <a:srgbClr val="163F73"/>
                </a:solidFill>
                <a:latin typeface="Aptos"/>
              </a:rPr>
              <a:t>Purpose of the workshop</a:t>
            </a:r>
            <a:endParaRPr lang="en-US" sz="1600" dirty="0"/>
          </a:p>
        </p:txBody>
      </p:sp>
      <p:sp>
        <p:nvSpPr>
          <p:cNvPr id="29" name="Text 9">
            <a:extLst>
              <a:ext uri="{FF2B5EF4-FFF2-40B4-BE49-F238E27FC236}">
                <a16:creationId xmlns:a16="http://schemas.microsoft.com/office/drawing/2014/main" id="{C52ABE02-A634-A804-2C0E-85B7C3ACA39C}"/>
              </a:ext>
            </a:extLst>
          </p:cNvPr>
          <p:cNvSpPr/>
          <p:nvPr/>
        </p:nvSpPr>
        <p:spPr>
          <a:xfrm>
            <a:off x="5036617" y="2085271"/>
            <a:ext cx="3087903" cy="557784"/>
          </a:xfrm>
          <a:prstGeom prst="rect">
            <a:avLst/>
          </a:prstGeom>
          <a:noFill/>
          <a:ln/>
        </p:spPr>
        <p:txBody>
          <a:bodyPr wrap="square" lIns="50800" tIns="25400" rIns="50800" bIns="25400" rtlCol="0" anchor="t">
            <a:noAutofit/>
          </a:bodyPr>
          <a:lstStyle/>
          <a:p>
            <a:pPr marL="0" indent="0">
              <a:buNone/>
            </a:pPr>
            <a:r>
              <a:rPr sz="1400" b="0" dirty="0">
                <a:solidFill>
                  <a:srgbClr val="163F73"/>
                </a:solidFill>
                <a:latin typeface="Aptos"/>
              </a:rPr>
              <a:t>A first collaborative online workshop after selection supports the development of a Preliminary Ambition Statement and Scaling-up Plan.</a:t>
            </a:r>
            <a:endParaRPr lang="en-US" sz="1400" dirty="0"/>
          </a:p>
        </p:txBody>
      </p:sp>
      <p:sp>
        <p:nvSpPr>
          <p:cNvPr id="31" name="Shape 10">
            <a:extLst>
              <a:ext uri="{FF2B5EF4-FFF2-40B4-BE49-F238E27FC236}">
                <a16:creationId xmlns:a16="http://schemas.microsoft.com/office/drawing/2014/main" id="{16AB5336-3B20-E278-ABF1-0AED7BFE40EA}"/>
              </a:ext>
            </a:extLst>
          </p:cNvPr>
          <p:cNvSpPr/>
          <p:nvPr/>
        </p:nvSpPr>
        <p:spPr>
          <a:xfrm>
            <a:off x="8549639" y="1637215"/>
            <a:ext cx="3430325" cy="1700344"/>
          </a:xfrm>
          <a:prstGeom prst="roundRect">
            <a:avLst>
              <a:gd name="adj" fmla="val 3731"/>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a:p>
        </p:txBody>
      </p:sp>
      <p:sp>
        <p:nvSpPr>
          <p:cNvPr id="32" name="Shape 11">
            <a:extLst>
              <a:ext uri="{FF2B5EF4-FFF2-40B4-BE49-F238E27FC236}">
                <a16:creationId xmlns:a16="http://schemas.microsoft.com/office/drawing/2014/main" id="{97C6A4B8-1E80-58B2-A57D-A42BB80EC666}"/>
              </a:ext>
            </a:extLst>
          </p:cNvPr>
          <p:cNvSpPr/>
          <p:nvPr/>
        </p:nvSpPr>
        <p:spPr>
          <a:xfrm>
            <a:off x="8549640" y="1638582"/>
            <a:ext cx="73152" cy="1698978"/>
          </a:xfrm>
          <a:prstGeom prst="rect">
            <a:avLst/>
          </a:prstGeom>
          <a:solidFill>
            <a:srgbClr val="1BA6A6"/>
          </a:solidFill>
          <a:ln w="12700">
            <a:solidFill>
              <a:srgbClr val="1BA6A6"/>
            </a:solidFill>
            <a:prstDash val="solid"/>
          </a:ln>
        </p:spPr>
        <p:txBody>
          <a:bodyPr/>
          <a:lstStyle/>
          <a:p>
            <a:endParaRPr/>
          </a:p>
        </p:txBody>
      </p:sp>
      <p:sp>
        <p:nvSpPr>
          <p:cNvPr id="33" name="Text 12">
            <a:extLst>
              <a:ext uri="{FF2B5EF4-FFF2-40B4-BE49-F238E27FC236}">
                <a16:creationId xmlns:a16="http://schemas.microsoft.com/office/drawing/2014/main" id="{EA9F840B-A367-CAE1-BCB3-B0F46B78F3EE}"/>
              </a:ext>
            </a:extLst>
          </p:cNvPr>
          <p:cNvSpPr/>
          <p:nvPr/>
        </p:nvSpPr>
        <p:spPr>
          <a:xfrm>
            <a:off x="8695944" y="1714933"/>
            <a:ext cx="3246264" cy="142868"/>
          </a:xfrm>
          <a:prstGeom prst="rect">
            <a:avLst/>
          </a:prstGeom>
          <a:noFill/>
          <a:ln/>
        </p:spPr>
        <p:txBody>
          <a:bodyPr wrap="square" lIns="50800" tIns="25400" rIns="50800" bIns="25400" rtlCol="0" anchor="t">
            <a:noAutofit/>
          </a:bodyPr>
          <a:lstStyle/>
          <a:p>
            <a:pPr marL="0" indent="0">
              <a:buNone/>
            </a:pPr>
            <a:r>
              <a:rPr sz="1600" b="1" dirty="0">
                <a:solidFill>
                  <a:srgbClr val="163F73"/>
                </a:solidFill>
                <a:latin typeface="Aptos"/>
              </a:rPr>
              <a:t>Understanding &amp; </a:t>
            </a:r>
            <a:r>
              <a:rPr sz="1600" b="1" dirty="0" err="1">
                <a:solidFill>
                  <a:srgbClr val="163F73"/>
                </a:solidFill>
                <a:latin typeface="Aptos"/>
              </a:rPr>
              <a:t>prioritisation</a:t>
            </a:r>
            <a:endParaRPr lang="en-US" sz="1600" dirty="0"/>
          </a:p>
        </p:txBody>
      </p:sp>
      <p:sp>
        <p:nvSpPr>
          <p:cNvPr id="34" name="Text 13">
            <a:extLst>
              <a:ext uri="{FF2B5EF4-FFF2-40B4-BE49-F238E27FC236}">
                <a16:creationId xmlns:a16="http://schemas.microsoft.com/office/drawing/2014/main" id="{CB03AB2A-3100-8992-3065-9265759CF49E}"/>
              </a:ext>
            </a:extLst>
          </p:cNvPr>
          <p:cNvSpPr/>
          <p:nvPr/>
        </p:nvSpPr>
        <p:spPr>
          <a:xfrm>
            <a:off x="8732520" y="2103810"/>
            <a:ext cx="3246264" cy="658368"/>
          </a:xfrm>
          <a:prstGeom prst="rect">
            <a:avLst/>
          </a:prstGeom>
          <a:noFill/>
          <a:ln/>
        </p:spPr>
        <p:txBody>
          <a:bodyPr wrap="square" lIns="50800" tIns="25400" rIns="50800" bIns="25400" rtlCol="0" anchor="t">
            <a:noAutofit/>
          </a:bodyPr>
          <a:lstStyle/>
          <a:p>
            <a:pPr marL="0" indent="0">
              <a:buNone/>
            </a:pPr>
            <a:r>
              <a:rPr sz="1400" b="0" dirty="0">
                <a:solidFill>
                  <a:srgbClr val="163F73"/>
                </a:solidFill>
                <a:latin typeface="Aptos"/>
              </a:rPr>
              <a:t>Teams understand transferable elements validated through </a:t>
            </a:r>
            <a:r>
              <a:rPr sz="1400" b="0" dirty="0" err="1">
                <a:solidFill>
                  <a:srgbClr val="163F73"/>
                </a:solidFill>
                <a:latin typeface="Aptos"/>
              </a:rPr>
              <a:t>COMFORTage</a:t>
            </a:r>
            <a:r>
              <a:rPr sz="1400" b="0" dirty="0">
                <a:solidFill>
                  <a:srgbClr val="163F73"/>
                </a:solidFill>
                <a:latin typeface="Aptos"/>
              </a:rPr>
              <a:t> pilots, </a:t>
            </a:r>
            <a:r>
              <a:rPr sz="1400" b="0" dirty="0" err="1">
                <a:solidFill>
                  <a:srgbClr val="163F73"/>
                </a:solidFill>
                <a:latin typeface="Aptos"/>
              </a:rPr>
              <a:t>analyse</a:t>
            </a:r>
            <a:r>
              <a:rPr sz="1400" b="0" dirty="0">
                <a:solidFill>
                  <a:srgbClr val="163F73"/>
                </a:solidFill>
                <a:latin typeface="Aptos"/>
              </a:rPr>
              <a:t> local needs and ecosystem conditions, and identify the most relevant elements for adaptation.</a:t>
            </a:r>
            <a:endParaRPr lang="en-US" sz="1400" dirty="0"/>
          </a:p>
        </p:txBody>
      </p:sp>
      <p:sp>
        <p:nvSpPr>
          <p:cNvPr id="35" name="Shape 14">
            <a:extLst>
              <a:ext uri="{FF2B5EF4-FFF2-40B4-BE49-F238E27FC236}">
                <a16:creationId xmlns:a16="http://schemas.microsoft.com/office/drawing/2014/main" id="{945ABFB1-B4E6-5606-645B-949650BD04D4}"/>
              </a:ext>
            </a:extLst>
          </p:cNvPr>
          <p:cNvSpPr/>
          <p:nvPr/>
        </p:nvSpPr>
        <p:spPr>
          <a:xfrm>
            <a:off x="4843455" y="3483863"/>
            <a:ext cx="3441010" cy="1867781"/>
          </a:xfrm>
          <a:prstGeom prst="roundRect">
            <a:avLst>
              <a:gd name="adj" fmla="val 3472"/>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a:p>
        </p:txBody>
      </p:sp>
      <p:sp>
        <p:nvSpPr>
          <p:cNvPr id="36" name="Shape 15">
            <a:extLst>
              <a:ext uri="{FF2B5EF4-FFF2-40B4-BE49-F238E27FC236}">
                <a16:creationId xmlns:a16="http://schemas.microsoft.com/office/drawing/2014/main" id="{752FCC31-BFF2-7C8C-2EDE-53DB5D459E16}"/>
              </a:ext>
            </a:extLst>
          </p:cNvPr>
          <p:cNvSpPr/>
          <p:nvPr/>
        </p:nvSpPr>
        <p:spPr>
          <a:xfrm>
            <a:off x="4855990" y="3491960"/>
            <a:ext cx="70899" cy="1859684"/>
          </a:xfrm>
          <a:prstGeom prst="rect">
            <a:avLst/>
          </a:prstGeom>
          <a:solidFill>
            <a:srgbClr val="F5B84B"/>
          </a:solidFill>
          <a:ln w="12700">
            <a:solidFill>
              <a:srgbClr val="F5B84B"/>
            </a:solidFill>
            <a:prstDash val="solid"/>
          </a:ln>
        </p:spPr>
        <p:txBody>
          <a:bodyPr/>
          <a:lstStyle/>
          <a:p>
            <a:endParaRPr/>
          </a:p>
        </p:txBody>
      </p:sp>
      <p:sp>
        <p:nvSpPr>
          <p:cNvPr id="38" name="Text 17">
            <a:extLst>
              <a:ext uri="{FF2B5EF4-FFF2-40B4-BE49-F238E27FC236}">
                <a16:creationId xmlns:a16="http://schemas.microsoft.com/office/drawing/2014/main" id="{F6148358-3D1A-C7B6-189E-91669851A45A}"/>
              </a:ext>
            </a:extLst>
          </p:cNvPr>
          <p:cNvSpPr/>
          <p:nvPr/>
        </p:nvSpPr>
        <p:spPr>
          <a:xfrm>
            <a:off x="5111293" y="4093821"/>
            <a:ext cx="3101543" cy="749808"/>
          </a:xfrm>
          <a:prstGeom prst="rect">
            <a:avLst/>
          </a:prstGeom>
          <a:noFill/>
          <a:ln/>
        </p:spPr>
        <p:txBody>
          <a:bodyPr wrap="square" lIns="50800" tIns="25400" rIns="50800" bIns="25400" rtlCol="0" anchor="t">
            <a:noAutofit/>
          </a:bodyPr>
          <a:lstStyle/>
          <a:p>
            <a:pPr marL="0" indent="0">
              <a:buNone/>
            </a:pPr>
            <a:r>
              <a:rPr sz="1400" b="0" dirty="0">
                <a:solidFill>
                  <a:srgbClr val="163F73"/>
                </a:solidFill>
                <a:latin typeface="Aptos"/>
              </a:rPr>
              <a:t>The Ambition Statement and Scaling-up Plan outline the challenge or opportunity, relevant transferable elements, expected local added value, and initial implementation hypotheses.</a:t>
            </a:r>
            <a:endParaRPr lang="en-US" sz="1400" dirty="0"/>
          </a:p>
        </p:txBody>
      </p:sp>
      <p:sp>
        <p:nvSpPr>
          <p:cNvPr id="39" name="Shape 18">
            <a:extLst>
              <a:ext uri="{FF2B5EF4-FFF2-40B4-BE49-F238E27FC236}">
                <a16:creationId xmlns:a16="http://schemas.microsoft.com/office/drawing/2014/main" id="{D51287A0-5254-A5BA-CDF8-22788C73C944}"/>
              </a:ext>
            </a:extLst>
          </p:cNvPr>
          <p:cNvSpPr/>
          <p:nvPr/>
        </p:nvSpPr>
        <p:spPr>
          <a:xfrm>
            <a:off x="8535924" y="3651302"/>
            <a:ext cx="3430324" cy="1700344"/>
          </a:xfrm>
          <a:prstGeom prst="roundRect">
            <a:avLst>
              <a:gd name="adj" fmla="val 3472"/>
            </a:avLst>
          </a:prstGeom>
          <a:solidFill>
            <a:srgbClr val="FFFFFF"/>
          </a:solidFill>
          <a:ln w="8890">
            <a:solidFill>
              <a:srgbClr val="DCE6F3"/>
            </a:solidFill>
            <a:prstDash val="solid"/>
          </a:ln>
          <a:effectLst>
            <a:outerShdw blurRad="15240" dist="7620" dir="2700000" algn="bl" rotWithShape="0">
              <a:srgbClr val="000000">
                <a:alpha val="10000"/>
              </a:srgbClr>
            </a:outerShdw>
          </a:effectLst>
        </p:spPr>
        <p:txBody>
          <a:bodyPr/>
          <a:lstStyle/>
          <a:p>
            <a:endParaRPr/>
          </a:p>
        </p:txBody>
      </p:sp>
      <p:sp>
        <p:nvSpPr>
          <p:cNvPr id="40" name="Shape 19">
            <a:extLst>
              <a:ext uri="{FF2B5EF4-FFF2-40B4-BE49-F238E27FC236}">
                <a16:creationId xmlns:a16="http://schemas.microsoft.com/office/drawing/2014/main" id="{5B5F41C2-9A5D-19C1-77B5-EAB1A59FFBB4}"/>
              </a:ext>
            </a:extLst>
          </p:cNvPr>
          <p:cNvSpPr/>
          <p:nvPr/>
        </p:nvSpPr>
        <p:spPr>
          <a:xfrm>
            <a:off x="8549639" y="3660448"/>
            <a:ext cx="73153" cy="1701710"/>
          </a:xfrm>
          <a:prstGeom prst="rect">
            <a:avLst/>
          </a:prstGeom>
          <a:solidFill>
            <a:srgbClr val="6EA957"/>
          </a:solidFill>
          <a:ln w="12700">
            <a:solidFill>
              <a:srgbClr val="6EA957"/>
            </a:solidFill>
            <a:prstDash val="solid"/>
          </a:ln>
        </p:spPr>
        <p:txBody>
          <a:bodyPr/>
          <a:lstStyle/>
          <a:p>
            <a:endParaRPr/>
          </a:p>
        </p:txBody>
      </p:sp>
      <p:sp>
        <p:nvSpPr>
          <p:cNvPr id="41" name="Text 20">
            <a:extLst>
              <a:ext uri="{FF2B5EF4-FFF2-40B4-BE49-F238E27FC236}">
                <a16:creationId xmlns:a16="http://schemas.microsoft.com/office/drawing/2014/main" id="{8C49E5AE-1243-8E08-72A3-85E393C138B6}"/>
              </a:ext>
            </a:extLst>
          </p:cNvPr>
          <p:cNvSpPr/>
          <p:nvPr/>
        </p:nvSpPr>
        <p:spPr>
          <a:xfrm>
            <a:off x="8718804" y="3765164"/>
            <a:ext cx="2404872" cy="228600"/>
          </a:xfrm>
          <a:prstGeom prst="rect">
            <a:avLst/>
          </a:prstGeom>
          <a:noFill/>
          <a:ln/>
        </p:spPr>
        <p:txBody>
          <a:bodyPr wrap="square" lIns="50800" tIns="25400" rIns="50800" bIns="25400" rtlCol="0" anchor="t">
            <a:noAutofit/>
          </a:bodyPr>
          <a:lstStyle/>
          <a:p>
            <a:pPr marL="0" indent="0">
              <a:buNone/>
            </a:pPr>
            <a:r>
              <a:rPr sz="1600" b="1" dirty="0">
                <a:solidFill>
                  <a:srgbClr val="163F73"/>
                </a:solidFill>
                <a:latin typeface="Aptos"/>
              </a:rPr>
              <a:t>Methods &amp; resources</a:t>
            </a:r>
            <a:endParaRPr lang="en-US" sz="1600" dirty="0"/>
          </a:p>
        </p:txBody>
      </p:sp>
      <p:sp>
        <p:nvSpPr>
          <p:cNvPr id="42" name="Text 21">
            <a:extLst>
              <a:ext uri="{FF2B5EF4-FFF2-40B4-BE49-F238E27FC236}">
                <a16:creationId xmlns:a16="http://schemas.microsoft.com/office/drawing/2014/main" id="{78FB9C00-AAFF-4A67-2A4A-808FFCF58301}"/>
              </a:ext>
            </a:extLst>
          </p:cNvPr>
          <p:cNvSpPr/>
          <p:nvPr/>
        </p:nvSpPr>
        <p:spPr>
          <a:xfrm>
            <a:off x="8718804" y="4145768"/>
            <a:ext cx="3259980" cy="749808"/>
          </a:xfrm>
          <a:prstGeom prst="rect">
            <a:avLst/>
          </a:prstGeom>
          <a:noFill/>
          <a:ln/>
        </p:spPr>
        <p:txBody>
          <a:bodyPr wrap="square" lIns="50800" tIns="25400" rIns="50800" bIns="25400" rtlCol="0" anchor="t">
            <a:noAutofit/>
          </a:bodyPr>
          <a:lstStyle/>
          <a:p>
            <a:pPr marL="0" indent="0">
              <a:buNone/>
            </a:pPr>
            <a:r>
              <a:rPr sz="1400" b="0" dirty="0">
                <a:solidFill>
                  <a:srgbClr val="163F73"/>
                </a:solidFill>
                <a:latin typeface="Aptos"/>
              </a:rPr>
              <a:t>The workshop includes facilitated peer-to-peer interaction, collaborative exercises, transfer mapping activities, methodological guidance and mentoring support.</a:t>
            </a:r>
            <a:endParaRPr lang="en-US" sz="1400" dirty="0"/>
          </a:p>
        </p:txBody>
      </p:sp>
      <p:sp>
        <p:nvSpPr>
          <p:cNvPr id="43" name="Shape 22">
            <a:extLst>
              <a:ext uri="{FF2B5EF4-FFF2-40B4-BE49-F238E27FC236}">
                <a16:creationId xmlns:a16="http://schemas.microsoft.com/office/drawing/2014/main" id="{DFF959D3-EFA2-788B-FE4B-CC12876FB811}"/>
              </a:ext>
            </a:extLst>
          </p:cNvPr>
          <p:cNvSpPr/>
          <p:nvPr/>
        </p:nvSpPr>
        <p:spPr>
          <a:xfrm>
            <a:off x="1404399" y="5818328"/>
            <a:ext cx="4277802" cy="668441"/>
          </a:xfrm>
          <a:prstGeom prst="roundRect">
            <a:avLst>
              <a:gd name="adj" fmla="val 23529"/>
            </a:avLst>
          </a:prstGeom>
          <a:solidFill>
            <a:srgbClr val="FFF6E4"/>
          </a:solidFill>
          <a:ln w="12700">
            <a:solidFill>
              <a:srgbClr val="FFF6E4"/>
            </a:solidFill>
            <a:prstDash val="solid"/>
          </a:ln>
        </p:spPr>
        <p:txBody>
          <a:bodyPr/>
          <a:lstStyle/>
          <a:p>
            <a:endParaRPr/>
          </a:p>
        </p:txBody>
      </p:sp>
      <p:sp>
        <p:nvSpPr>
          <p:cNvPr id="44" name="Text 23">
            <a:extLst>
              <a:ext uri="{FF2B5EF4-FFF2-40B4-BE49-F238E27FC236}">
                <a16:creationId xmlns:a16="http://schemas.microsoft.com/office/drawing/2014/main" id="{2CEC3118-A45C-1330-65C1-7E12771F288E}"/>
              </a:ext>
            </a:extLst>
          </p:cNvPr>
          <p:cNvSpPr/>
          <p:nvPr/>
        </p:nvSpPr>
        <p:spPr>
          <a:xfrm>
            <a:off x="1404399" y="5907463"/>
            <a:ext cx="4145280" cy="255593"/>
          </a:xfrm>
          <a:prstGeom prst="rect">
            <a:avLst/>
          </a:prstGeom>
          <a:noFill/>
          <a:ln/>
        </p:spPr>
        <p:txBody>
          <a:bodyPr wrap="square" lIns="50800" tIns="25400" rIns="50800" bIns="25400" rtlCol="0" anchor="t">
            <a:noAutofit/>
          </a:bodyPr>
          <a:lstStyle/>
          <a:p>
            <a:pPr marL="0" indent="0" algn="ctr">
              <a:buNone/>
            </a:pPr>
            <a:r>
              <a:rPr sz="1400" b="0" dirty="0">
                <a:solidFill>
                  <a:srgbClr val="163F73"/>
                </a:solidFill>
                <a:latin typeface="Aptos"/>
              </a:rPr>
              <a:t>Dedicated templates, facilitation materials and supporting documentation are provided.</a:t>
            </a:r>
            <a:endParaRPr lang="en-US" sz="1400" dirty="0"/>
          </a:p>
        </p:txBody>
      </p:sp>
      <p:sp>
        <p:nvSpPr>
          <p:cNvPr id="45" name="Shape 24">
            <a:extLst>
              <a:ext uri="{FF2B5EF4-FFF2-40B4-BE49-F238E27FC236}">
                <a16:creationId xmlns:a16="http://schemas.microsoft.com/office/drawing/2014/main" id="{5DA1CF92-800A-B360-6070-EBD23075E6F7}"/>
              </a:ext>
            </a:extLst>
          </p:cNvPr>
          <p:cNvSpPr/>
          <p:nvPr/>
        </p:nvSpPr>
        <p:spPr>
          <a:xfrm>
            <a:off x="7182679" y="5829449"/>
            <a:ext cx="4710415" cy="668437"/>
          </a:xfrm>
          <a:prstGeom prst="roundRect">
            <a:avLst>
              <a:gd name="adj" fmla="val 23529"/>
            </a:avLst>
          </a:prstGeom>
          <a:solidFill>
            <a:srgbClr val="EAF2FF"/>
          </a:solidFill>
          <a:ln w="12700">
            <a:solidFill>
              <a:srgbClr val="EAF2FF"/>
            </a:solidFill>
            <a:prstDash val="solid"/>
          </a:ln>
        </p:spPr>
        <p:txBody>
          <a:bodyPr/>
          <a:lstStyle/>
          <a:p>
            <a:endParaRPr/>
          </a:p>
        </p:txBody>
      </p:sp>
      <p:sp>
        <p:nvSpPr>
          <p:cNvPr id="46" name="Text 25">
            <a:extLst>
              <a:ext uri="{FF2B5EF4-FFF2-40B4-BE49-F238E27FC236}">
                <a16:creationId xmlns:a16="http://schemas.microsoft.com/office/drawing/2014/main" id="{37D96E6D-C6F7-C80E-7C02-9DACDF1466FD}"/>
              </a:ext>
            </a:extLst>
          </p:cNvPr>
          <p:cNvSpPr/>
          <p:nvPr/>
        </p:nvSpPr>
        <p:spPr>
          <a:xfrm>
            <a:off x="7255833" y="5931823"/>
            <a:ext cx="4710415" cy="102361"/>
          </a:xfrm>
          <a:prstGeom prst="rect">
            <a:avLst/>
          </a:prstGeom>
          <a:noFill/>
          <a:ln/>
        </p:spPr>
        <p:txBody>
          <a:bodyPr wrap="square" lIns="50800" tIns="25400" rIns="50800" bIns="25400" rtlCol="0" anchor="t">
            <a:noAutofit/>
          </a:bodyPr>
          <a:lstStyle/>
          <a:p>
            <a:pPr marL="0" indent="0" algn="ctr">
              <a:buNone/>
            </a:pPr>
            <a:r>
              <a:rPr sz="1400" b="0" dirty="0">
                <a:solidFill>
                  <a:srgbClr val="163F73"/>
                </a:solidFill>
                <a:latin typeface="Aptos"/>
              </a:rPr>
              <a:t>Phase 1 prepares teams for the site visit and stakeholder exchange.</a:t>
            </a:r>
            <a:endParaRPr lang="en-US" sz="1400" dirty="0"/>
          </a:p>
        </p:txBody>
      </p:sp>
      <p:sp>
        <p:nvSpPr>
          <p:cNvPr id="49" name="Text 16">
            <a:extLst>
              <a:ext uri="{FF2B5EF4-FFF2-40B4-BE49-F238E27FC236}">
                <a16:creationId xmlns:a16="http://schemas.microsoft.com/office/drawing/2014/main" id="{A817A732-7691-54B1-D3CB-CDBBCA8BDD43}"/>
              </a:ext>
            </a:extLst>
          </p:cNvPr>
          <p:cNvSpPr/>
          <p:nvPr/>
        </p:nvSpPr>
        <p:spPr>
          <a:xfrm>
            <a:off x="5122214" y="3728345"/>
            <a:ext cx="2404872" cy="228600"/>
          </a:xfrm>
          <a:prstGeom prst="rect">
            <a:avLst/>
          </a:prstGeom>
          <a:noFill/>
          <a:ln/>
        </p:spPr>
        <p:txBody>
          <a:bodyPr wrap="square" lIns="50800" tIns="25400" rIns="50800" bIns="25400" rtlCol="0" anchor="t">
            <a:noAutofit/>
          </a:bodyPr>
          <a:lstStyle/>
          <a:p>
            <a:pPr marL="0" indent="0">
              <a:buNone/>
            </a:pPr>
            <a:r>
              <a:rPr sz="1600" b="1" dirty="0">
                <a:solidFill>
                  <a:srgbClr val="163F73"/>
                </a:solidFill>
                <a:latin typeface="Aptos"/>
              </a:rPr>
              <a:t>Preliminary outputs</a:t>
            </a:r>
            <a:endParaRPr lang="en-US" sz="1600" dirty="0"/>
          </a:p>
        </p:txBody>
      </p:sp>
    </p:spTree>
    <p:extLst>
      <p:ext uri="{BB962C8B-B14F-4D97-AF65-F5344CB8AC3E}">
        <p14:creationId xmlns:p14="http://schemas.microsoft.com/office/powerpoint/2010/main" val="1192506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8E6FD-E759-4F2A-4D92-D64692B39ABE}"/>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228D03C7-914A-FBC9-C993-3C263DE71384}"/>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11154807-A6B6-A2AC-E0D2-4208E772A6E4}"/>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2" name="TextBox 1">
            <a:extLst>
              <a:ext uri="{FF2B5EF4-FFF2-40B4-BE49-F238E27FC236}">
                <a16:creationId xmlns:a16="http://schemas.microsoft.com/office/drawing/2014/main" id="{90D81053-1107-B5FD-9507-5803849E74E0}"/>
              </a:ext>
            </a:extLst>
          </p:cNvPr>
          <p:cNvSpPr txBox="1"/>
          <p:nvPr/>
        </p:nvSpPr>
        <p:spPr>
          <a:xfrm>
            <a:off x="548640" y="365760"/>
            <a:ext cx="2377440" cy="146304"/>
          </a:xfrm>
          <a:prstGeom prst="rect">
            <a:avLst/>
          </a:prstGeom>
          <a:noFill/>
        </p:spPr>
        <p:txBody>
          <a:bodyPr wrap="square" lIns="50800" tIns="25400" rIns="50800" bIns="25400" anchor="t">
            <a:noAutofit/>
          </a:bodyPr>
          <a:lstStyle/>
          <a:p>
            <a:r>
              <a:rPr sz="1050" b="1">
                <a:solidFill>
                  <a:srgbClr val="1FA7A7"/>
                </a:solidFill>
                <a:latin typeface="Aptos"/>
              </a:rPr>
              <a:t>HOW TO APPLY SUCCESSFULLY</a:t>
            </a:r>
          </a:p>
        </p:txBody>
      </p:sp>
      <p:sp>
        <p:nvSpPr>
          <p:cNvPr id="3" name="TextBox 2">
            <a:extLst>
              <a:ext uri="{FF2B5EF4-FFF2-40B4-BE49-F238E27FC236}">
                <a16:creationId xmlns:a16="http://schemas.microsoft.com/office/drawing/2014/main" id="{4359C26D-8953-985F-E7A2-65D013DDF90C}"/>
              </a:ext>
            </a:extLst>
          </p:cNvPr>
          <p:cNvSpPr txBox="1"/>
          <p:nvPr/>
        </p:nvSpPr>
        <p:spPr>
          <a:xfrm>
            <a:off x="533664" y="594360"/>
            <a:ext cx="5852160" cy="347472"/>
          </a:xfrm>
          <a:prstGeom prst="rect">
            <a:avLst/>
          </a:prstGeom>
          <a:noFill/>
        </p:spPr>
        <p:txBody>
          <a:bodyPr wrap="square" lIns="50800" tIns="25400" rIns="50800" bIns="25400" anchor="t">
            <a:noAutofit/>
          </a:bodyPr>
          <a:lstStyle/>
          <a:p>
            <a:r>
              <a:rPr sz="3200" b="1" dirty="0">
                <a:solidFill>
                  <a:srgbClr val="163F73"/>
                </a:solidFill>
                <a:latin typeface="Aptos"/>
              </a:rPr>
              <a:t>Support package: Phase 2</a:t>
            </a:r>
          </a:p>
        </p:txBody>
      </p:sp>
      <p:sp>
        <p:nvSpPr>
          <p:cNvPr id="4" name="TextBox 3">
            <a:extLst>
              <a:ext uri="{FF2B5EF4-FFF2-40B4-BE49-F238E27FC236}">
                <a16:creationId xmlns:a16="http://schemas.microsoft.com/office/drawing/2014/main" id="{8C915305-E978-B100-2E16-86F75ACD52DF}"/>
              </a:ext>
            </a:extLst>
          </p:cNvPr>
          <p:cNvSpPr txBox="1"/>
          <p:nvPr/>
        </p:nvSpPr>
        <p:spPr>
          <a:xfrm>
            <a:off x="548640" y="1161288"/>
            <a:ext cx="10861482" cy="384048"/>
          </a:xfrm>
          <a:prstGeom prst="rect">
            <a:avLst/>
          </a:prstGeom>
          <a:noFill/>
        </p:spPr>
        <p:txBody>
          <a:bodyPr wrap="square" lIns="50800" tIns="25400" rIns="50800" bIns="25400" anchor="t">
            <a:noAutofit/>
          </a:bodyPr>
          <a:lstStyle/>
          <a:p>
            <a:r>
              <a:rPr sz="1400" b="0" dirty="0">
                <a:solidFill>
                  <a:srgbClr val="2A3F53"/>
                </a:solidFill>
                <a:latin typeface="Aptos"/>
              </a:rPr>
              <a:t>Site Visit and Local Stakeholder Meeting provides direct exposure to pilot implementation environments and operational stakeholder dialogue.</a:t>
            </a:r>
          </a:p>
        </p:txBody>
      </p:sp>
      <p:sp>
        <p:nvSpPr>
          <p:cNvPr id="6" name="Rounded Rectangle 5">
            <a:extLst>
              <a:ext uri="{FF2B5EF4-FFF2-40B4-BE49-F238E27FC236}">
                <a16:creationId xmlns:a16="http://schemas.microsoft.com/office/drawing/2014/main" id="{8E22E92D-4D0E-47AB-5AFF-E839241C6AB6}"/>
              </a:ext>
            </a:extLst>
          </p:cNvPr>
          <p:cNvSpPr/>
          <p:nvPr/>
        </p:nvSpPr>
        <p:spPr>
          <a:xfrm>
            <a:off x="820972" y="1820054"/>
            <a:ext cx="4438286" cy="1133856"/>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CC9A9F0C-5274-D42F-4E84-AD3257CB58B1}"/>
              </a:ext>
            </a:extLst>
          </p:cNvPr>
          <p:cNvSpPr/>
          <p:nvPr/>
        </p:nvSpPr>
        <p:spPr>
          <a:xfrm>
            <a:off x="820972" y="1820054"/>
            <a:ext cx="54864" cy="1133856"/>
          </a:xfrm>
          <a:prstGeom prst="rect">
            <a:avLst/>
          </a:prstGeom>
          <a:solidFill>
            <a:srgbClr val="2E6F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F7FF974A-4250-7247-180C-81F064B9E380}"/>
              </a:ext>
            </a:extLst>
          </p:cNvPr>
          <p:cNvSpPr txBox="1"/>
          <p:nvPr/>
        </p:nvSpPr>
        <p:spPr>
          <a:xfrm>
            <a:off x="967276" y="1911494"/>
            <a:ext cx="2304287" cy="256032"/>
          </a:xfrm>
          <a:prstGeom prst="rect">
            <a:avLst/>
          </a:prstGeom>
          <a:noFill/>
        </p:spPr>
        <p:txBody>
          <a:bodyPr wrap="square" lIns="50800" tIns="25400" rIns="50800" bIns="25400" anchor="t">
            <a:noAutofit/>
          </a:bodyPr>
          <a:lstStyle/>
          <a:p>
            <a:r>
              <a:rPr sz="1600" b="1" dirty="0">
                <a:solidFill>
                  <a:srgbClr val="163F73"/>
                </a:solidFill>
                <a:latin typeface="Aptos"/>
              </a:rPr>
              <a:t>Co-design of the visit</a:t>
            </a:r>
          </a:p>
        </p:txBody>
      </p:sp>
      <p:sp>
        <p:nvSpPr>
          <p:cNvPr id="9" name="TextBox 8">
            <a:extLst>
              <a:ext uri="{FF2B5EF4-FFF2-40B4-BE49-F238E27FC236}">
                <a16:creationId xmlns:a16="http://schemas.microsoft.com/office/drawing/2014/main" id="{9DCD9EF9-9410-CCF7-D1D4-7104E531C60C}"/>
              </a:ext>
            </a:extLst>
          </p:cNvPr>
          <p:cNvSpPr txBox="1"/>
          <p:nvPr/>
        </p:nvSpPr>
        <p:spPr>
          <a:xfrm>
            <a:off x="967276" y="2213246"/>
            <a:ext cx="4107644" cy="694944"/>
          </a:xfrm>
          <a:prstGeom prst="rect">
            <a:avLst/>
          </a:prstGeom>
          <a:noFill/>
        </p:spPr>
        <p:txBody>
          <a:bodyPr wrap="square" lIns="50800" tIns="25400" rIns="50800" bIns="25400" anchor="t">
            <a:normAutofit/>
          </a:bodyPr>
          <a:lstStyle/>
          <a:p>
            <a:r>
              <a:rPr sz="1400" b="0" dirty="0">
                <a:solidFill>
                  <a:srgbClr val="253A50"/>
                </a:solidFill>
                <a:latin typeface="Aptos"/>
              </a:rPr>
              <a:t>Participants collaborate with the hosting </a:t>
            </a:r>
            <a:r>
              <a:rPr sz="1400" b="0" dirty="0" err="1">
                <a:solidFill>
                  <a:srgbClr val="253A50"/>
                </a:solidFill>
                <a:latin typeface="Aptos"/>
              </a:rPr>
              <a:t>organisation</a:t>
            </a:r>
            <a:r>
              <a:rPr sz="1400" b="0" dirty="0">
                <a:solidFill>
                  <a:srgbClr val="253A50"/>
                </a:solidFill>
                <a:latin typeface="Aptos"/>
              </a:rPr>
              <a:t> in designing the site visit and local stakeholder meeting.</a:t>
            </a:r>
          </a:p>
        </p:txBody>
      </p:sp>
      <p:sp>
        <p:nvSpPr>
          <p:cNvPr id="10" name="Rounded Rectangle 9">
            <a:extLst>
              <a:ext uri="{FF2B5EF4-FFF2-40B4-BE49-F238E27FC236}">
                <a16:creationId xmlns:a16="http://schemas.microsoft.com/office/drawing/2014/main" id="{21ECF86D-F350-9189-3936-CD0F720937F4}"/>
              </a:ext>
            </a:extLst>
          </p:cNvPr>
          <p:cNvSpPr/>
          <p:nvPr/>
        </p:nvSpPr>
        <p:spPr>
          <a:xfrm>
            <a:off x="5669943" y="1820054"/>
            <a:ext cx="4746266" cy="1133856"/>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4C56DB9A-9D93-0EAE-1518-90482FCDD83D}"/>
              </a:ext>
            </a:extLst>
          </p:cNvPr>
          <p:cNvSpPr/>
          <p:nvPr/>
        </p:nvSpPr>
        <p:spPr>
          <a:xfrm>
            <a:off x="5669943" y="1820054"/>
            <a:ext cx="54864" cy="1133856"/>
          </a:xfrm>
          <a:prstGeom prst="rect">
            <a:avLst/>
          </a:prstGeom>
          <a:solidFill>
            <a:srgbClr val="1FA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1">
            <a:extLst>
              <a:ext uri="{FF2B5EF4-FFF2-40B4-BE49-F238E27FC236}">
                <a16:creationId xmlns:a16="http://schemas.microsoft.com/office/drawing/2014/main" id="{CAE3DE11-9E94-0557-A7D2-B82BA0365A51}"/>
              </a:ext>
            </a:extLst>
          </p:cNvPr>
          <p:cNvSpPr txBox="1"/>
          <p:nvPr/>
        </p:nvSpPr>
        <p:spPr>
          <a:xfrm>
            <a:off x="5816247" y="1911494"/>
            <a:ext cx="4507196" cy="256032"/>
          </a:xfrm>
          <a:prstGeom prst="rect">
            <a:avLst/>
          </a:prstGeom>
          <a:noFill/>
        </p:spPr>
        <p:txBody>
          <a:bodyPr wrap="square" lIns="50800" tIns="25400" rIns="50800" bIns="25400" anchor="t">
            <a:noAutofit/>
          </a:bodyPr>
          <a:lstStyle/>
          <a:p>
            <a:r>
              <a:rPr sz="1600" b="1" dirty="0">
                <a:solidFill>
                  <a:srgbClr val="163F73"/>
                </a:solidFill>
                <a:latin typeface="Aptos"/>
              </a:rPr>
              <a:t>What the visit aims to achieve</a:t>
            </a:r>
          </a:p>
        </p:txBody>
      </p:sp>
      <p:sp>
        <p:nvSpPr>
          <p:cNvPr id="14" name="TextBox 12">
            <a:extLst>
              <a:ext uri="{FF2B5EF4-FFF2-40B4-BE49-F238E27FC236}">
                <a16:creationId xmlns:a16="http://schemas.microsoft.com/office/drawing/2014/main" id="{ED479768-A3C0-4880-DB58-B2C61E874336}"/>
              </a:ext>
            </a:extLst>
          </p:cNvPr>
          <p:cNvSpPr txBox="1"/>
          <p:nvPr/>
        </p:nvSpPr>
        <p:spPr>
          <a:xfrm>
            <a:off x="5816247" y="2213246"/>
            <a:ext cx="4507196" cy="694944"/>
          </a:xfrm>
          <a:prstGeom prst="rect">
            <a:avLst/>
          </a:prstGeom>
          <a:noFill/>
        </p:spPr>
        <p:txBody>
          <a:bodyPr wrap="square" lIns="50800" tIns="25400" rIns="50800" bIns="25400" anchor="t">
            <a:noAutofit/>
          </a:bodyPr>
          <a:lstStyle/>
          <a:p>
            <a:r>
              <a:rPr sz="1400" b="0" dirty="0">
                <a:solidFill>
                  <a:srgbClr val="253A50"/>
                </a:solidFill>
                <a:latin typeface="Aptos"/>
              </a:rPr>
              <a:t>Observe implementation in practice, engage operational teams, explore barriers and enablers, and validate the preliminary plan through direct exchange.</a:t>
            </a:r>
          </a:p>
        </p:txBody>
      </p:sp>
      <p:sp>
        <p:nvSpPr>
          <p:cNvPr id="15" name="Rounded Rectangle 13">
            <a:extLst>
              <a:ext uri="{FF2B5EF4-FFF2-40B4-BE49-F238E27FC236}">
                <a16:creationId xmlns:a16="http://schemas.microsoft.com/office/drawing/2014/main" id="{66493A7D-E682-EA8C-833E-C6037FEE268C}"/>
              </a:ext>
            </a:extLst>
          </p:cNvPr>
          <p:cNvSpPr/>
          <p:nvPr/>
        </p:nvSpPr>
        <p:spPr>
          <a:xfrm>
            <a:off x="820972" y="3228628"/>
            <a:ext cx="4438286" cy="1170432"/>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4">
            <a:extLst>
              <a:ext uri="{FF2B5EF4-FFF2-40B4-BE49-F238E27FC236}">
                <a16:creationId xmlns:a16="http://schemas.microsoft.com/office/drawing/2014/main" id="{DDD926BA-45C9-B116-2124-D0F520FFFECC}"/>
              </a:ext>
            </a:extLst>
          </p:cNvPr>
          <p:cNvSpPr/>
          <p:nvPr/>
        </p:nvSpPr>
        <p:spPr>
          <a:xfrm>
            <a:off x="820972" y="3228628"/>
            <a:ext cx="54864" cy="1170432"/>
          </a:xfrm>
          <a:prstGeom prst="rect">
            <a:avLst/>
          </a:prstGeom>
          <a:solidFill>
            <a:srgbClr val="EFB5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5">
            <a:extLst>
              <a:ext uri="{FF2B5EF4-FFF2-40B4-BE49-F238E27FC236}">
                <a16:creationId xmlns:a16="http://schemas.microsoft.com/office/drawing/2014/main" id="{8B94D602-2B46-79C4-F6EE-A529F2F0DFB2}"/>
              </a:ext>
            </a:extLst>
          </p:cNvPr>
          <p:cNvSpPr txBox="1"/>
          <p:nvPr/>
        </p:nvSpPr>
        <p:spPr>
          <a:xfrm>
            <a:off x="967276" y="3320068"/>
            <a:ext cx="2304287" cy="256032"/>
          </a:xfrm>
          <a:prstGeom prst="rect">
            <a:avLst/>
          </a:prstGeom>
          <a:noFill/>
        </p:spPr>
        <p:txBody>
          <a:bodyPr wrap="square" lIns="50800" tIns="25400" rIns="50800" bIns="25400" anchor="t">
            <a:noAutofit/>
          </a:bodyPr>
          <a:lstStyle/>
          <a:p>
            <a:r>
              <a:rPr sz="1600" b="1" dirty="0">
                <a:solidFill>
                  <a:srgbClr val="163F73"/>
                </a:solidFill>
                <a:latin typeface="Aptos"/>
              </a:rPr>
              <a:t>What to look at</a:t>
            </a:r>
          </a:p>
        </p:txBody>
      </p:sp>
      <p:sp>
        <p:nvSpPr>
          <p:cNvPr id="18" name="TextBox 16">
            <a:extLst>
              <a:ext uri="{FF2B5EF4-FFF2-40B4-BE49-F238E27FC236}">
                <a16:creationId xmlns:a16="http://schemas.microsoft.com/office/drawing/2014/main" id="{54E7CC12-41E4-5DFA-1A69-B5CE699C779D}"/>
              </a:ext>
            </a:extLst>
          </p:cNvPr>
          <p:cNvSpPr txBox="1"/>
          <p:nvPr/>
        </p:nvSpPr>
        <p:spPr>
          <a:xfrm>
            <a:off x="967276" y="3621820"/>
            <a:ext cx="4199084" cy="731520"/>
          </a:xfrm>
          <a:prstGeom prst="rect">
            <a:avLst/>
          </a:prstGeom>
          <a:noFill/>
        </p:spPr>
        <p:txBody>
          <a:bodyPr wrap="square" lIns="50800" tIns="25400" rIns="50800" bIns="25400" anchor="t">
            <a:noAutofit/>
          </a:bodyPr>
          <a:lstStyle/>
          <a:p>
            <a:r>
              <a:rPr sz="1400" b="0" dirty="0">
                <a:solidFill>
                  <a:srgbClr val="253A50"/>
                </a:solidFill>
                <a:latin typeface="Aptos"/>
              </a:rPr>
              <a:t>Contextual adaptation requirements, </a:t>
            </a:r>
            <a:r>
              <a:rPr sz="1400" b="0" dirty="0" err="1">
                <a:solidFill>
                  <a:srgbClr val="253A50"/>
                </a:solidFill>
                <a:latin typeface="Aptos"/>
              </a:rPr>
              <a:t>organisational</a:t>
            </a:r>
            <a:r>
              <a:rPr sz="1400" b="0" dirty="0">
                <a:solidFill>
                  <a:srgbClr val="253A50"/>
                </a:solidFill>
                <a:latin typeface="Aptos"/>
              </a:rPr>
              <a:t> feasibility, stakeholder engagement conditions and sustainability considerations.</a:t>
            </a:r>
          </a:p>
        </p:txBody>
      </p:sp>
      <p:sp>
        <p:nvSpPr>
          <p:cNvPr id="19" name="Rounded Rectangle 17">
            <a:extLst>
              <a:ext uri="{FF2B5EF4-FFF2-40B4-BE49-F238E27FC236}">
                <a16:creationId xmlns:a16="http://schemas.microsoft.com/office/drawing/2014/main" id="{69F53C59-6E0D-5E44-5C8D-26211038E7B5}"/>
              </a:ext>
            </a:extLst>
          </p:cNvPr>
          <p:cNvSpPr/>
          <p:nvPr/>
        </p:nvSpPr>
        <p:spPr>
          <a:xfrm>
            <a:off x="5669943" y="3236578"/>
            <a:ext cx="4746266" cy="1170432"/>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8">
            <a:extLst>
              <a:ext uri="{FF2B5EF4-FFF2-40B4-BE49-F238E27FC236}">
                <a16:creationId xmlns:a16="http://schemas.microsoft.com/office/drawing/2014/main" id="{C561BE4A-65BC-5D6B-397F-16411ECB4FFC}"/>
              </a:ext>
            </a:extLst>
          </p:cNvPr>
          <p:cNvSpPr/>
          <p:nvPr/>
        </p:nvSpPr>
        <p:spPr>
          <a:xfrm>
            <a:off x="5669943" y="3236578"/>
            <a:ext cx="54864" cy="1170432"/>
          </a:xfrm>
          <a:prstGeom prst="rect">
            <a:avLst/>
          </a:prstGeom>
          <a:solidFill>
            <a:srgbClr val="61A8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19">
            <a:extLst>
              <a:ext uri="{FF2B5EF4-FFF2-40B4-BE49-F238E27FC236}">
                <a16:creationId xmlns:a16="http://schemas.microsoft.com/office/drawing/2014/main" id="{6249AD8C-D752-BEB4-E6BA-5585B98F1FBD}"/>
              </a:ext>
            </a:extLst>
          </p:cNvPr>
          <p:cNvSpPr txBox="1"/>
          <p:nvPr/>
        </p:nvSpPr>
        <p:spPr>
          <a:xfrm>
            <a:off x="5816247" y="3328018"/>
            <a:ext cx="2532887" cy="256032"/>
          </a:xfrm>
          <a:prstGeom prst="rect">
            <a:avLst/>
          </a:prstGeom>
          <a:noFill/>
        </p:spPr>
        <p:txBody>
          <a:bodyPr wrap="square" lIns="50800" tIns="25400" rIns="50800" bIns="25400" anchor="t">
            <a:noAutofit/>
          </a:bodyPr>
          <a:lstStyle/>
          <a:p>
            <a:r>
              <a:rPr sz="1600" b="1" dirty="0">
                <a:solidFill>
                  <a:srgbClr val="163F73"/>
                </a:solidFill>
                <a:latin typeface="Aptos"/>
              </a:rPr>
              <a:t>Activities included</a:t>
            </a:r>
          </a:p>
        </p:txBody>
      </p:sp>
      <p:sp>
        <p:nvSpPr>
          <p:cNvPr id="47" name="TextBox 20">
            <a:extLst>
              <a:ext uri="{FF2B5EF4-FFF2-40B4-BE49-F238E27FC236}">
                <a16:creationId xmlns:a16="http://schemas.microsoft.com/office/drawing/2014/main" id="{202F7A59-2435-2FA5-F2B8-BB9420E7D5FC}"/>
              </a:ext>
            </a:extLst>
          </p:cNvPr>
          <p:cNvSpPr txBox="1"/>
          <p:nvPr/>
        </p:nvSpPr>
        <p:spPr>
          <a:xfrm>
            <a:off x="5816247" y="3629770"/>
            <a:ext cx="4507196" cy="731520"/>
          </a:xfrm>
          <a:prstGeom prst="rect">
            <a:avLst/>
          </a:prstGeom>
          <a:noFill/>
        </p:spPr>
        <p:txBody>
          <a:bodyPr wrap="square" lIns="50800" tIns="25400" rIns="50800" bIns="25400" anchor="t">
            <a:noAutofit/>
          </a:bodyPr>
          <a:lstStyle/>
          <a:p>
            <a:r>
              <a:rPr sz="1400" b="0" dirty="0">
                <a:solidFill>
                  <a:srgbClr val="253A50"/>
                </a:solidFill>
                <a:latin typeface="Aptos"/>
              </a:rPr>
              <a:t>Operational presentations, pilot demonstrations, stakeholder roundtable discussions and networking sessions.</a:t>
            </a:r>
          </a:p>
        </p:txBody>
      </p:sp>
      <p:sp>
        <p:nvSpPr>
          <p:cNvPr id="48" name="Rounded Rectangle 21">
            <a:extLst>
              <a:ext uri="{FF2B5EF4-FFF2-40B4-BE49-F238E27FC236}">
                <a16:creationId xmlns:a16="http://schemas.microsoft.com/office/drawing/2014/main" id="{388EEA79-9625-8960-4999-E3E2BAA3EBD7}"/>
              </a:ext>
            </a:extLst>
          </p:cNvPr>
          <p:cNvSpPr/>
          <p:nvPr/>
        </p:nvSpPr>
        <p:spPr>
          <a:xfrm>
            <a:off x="820972" y="4814516"/>
            <a:ext cx="4438286" cy="415852"/>
          </a:xfrm>
          <a:prstGeom prst="roundRect">
            <a:avLst/>
          </a:prstGeom>
          <a:solidFill>
            <a:srgbClr val="EBF4FF"/>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ctr">
            <a:normAutofit/>
          </a:bodyPr>
          <a:lstStyle/>
          <a:p>
            <a:pPr algn="ctr"/>
            <a:r>
              <a:rPr sz="1400" b="0" dirty="0">
                <a:solidFill>
                  <a:srgbClr val="2F4B66"/>
                </a:solidFill>
                <a:latin typeface="Aptos"/>
              </a:rPr>
              <a:t>One agreed study visit per selected twinning team</a:t>
            </a:r>
          </a:p>
        </p:txBody>
      </p:sp>
      <p:sp>
        <p:nvSpPr>
          <p:cNvPr id="50" name="Rounded Rectangle 22">
            <a:extLst>
              <a:ext uri="{FF2B5EF4-FFF2-40B4-BE49-F238E27FC236}">
                <a16:creationId xmlns:a16="http://schemas.microsoft.com/office/drawing/2014/main" id="{99EC12F2-BFF3-A7E4-6505-A9CDFFEBAEC1}"/>
              </a:ext>
            </a:extLst>
          </p:cNvPr>
          <p:cNvSpPr/>
          <p:nvPr/>
        </p:nvSpPr>
        <p:spPr>
          <a:xfrm>
            <a:off x="5642509" y="4800201"/>
            <a:ext cx="4746265" cy="384047"/>
          </a:xfrm>
          <a:prstGeom prst="roundRect">
            <a:avLst/>
          </a:prstGeom>
          <a:solidFill>
            <a:srgbClr val="EAF7F4"/>
          </a:solidFill>
          <a:ln>
            <a:noFill/>
          </a:ln>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ctr">
            <a:noAutofit/>
          </a:bodyPr>
          <a:lstStyle/>
          <a:p>
            <a:pPr algn="ctr"/>
            <a:r>
              <a:rPr sz="1300" b="0">
                <a:solidFill>
                  <a:srgbClr val="2F4B66"/>
                </a:solidFill>
                <a:latin typeface="Aptos"/>
              </a:rPr>
              <a:t>Outputs feed into revised Ambition Statement and Scaling-up Plan</a:t>
            </a:r>
          </a:p>
        </p:txBody>
      </p:sp>
    </p:spTree>
    <p:extLst>
      <p:ext uri="{BB962C8B-B14F-4D97-AF65-F5344CB8AC3E}">
        <p14:creationId xmlns:p14="http://schemas.microsoft.com/office/powerpoint/2010/main" val="3009250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0C0D-B60A-A6F2-BD3B-407B7DE73A19}"/>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02EFD879-5ECA-5B39-243C-2C8BE1B9ABF7}"/>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F00AC8E3-BFC3-FF83-A57C-37B8C58DF947}"/>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5" name="TextBox 1">
            <a:extLst>
              <a:ext uri="{FF2B5EF4-FFF2-40B4-BE49-F238E27FC236}">
                <a16:creationId xmlns:a16="http://schemas.microsoft.com/office/drawing/2014/main" id="{3E85C0AB-B6BE-D489-FF68-6739FCF355CE}"/>
              </a:ext>
            </a:extLst>
          </p:cNvPr>
          <p:cNvSpPr txBox="1"/>
          <p:nvPr/>
        </p:nvSpPr>
        <p:spPr>
          <a:xfrm>
            <a:off x="548640" y="365760"/>
            <a:ext cx="2377440" cy="146304"/>
          </a:xfrm>
          <a:prstGeom prst="rect">
            <a:avLst/>
          </a:prstGeom>
          <a:noFill/>
        </p:spPr>
        <p:txBody>
          <a:bodyPr wrap="square" lIns="50800" tIns="25400" rIns="50800" bIns="25400" anchor="t">
            <a:noAutofit/>
          </a:bodyPr>
          <a:lstStyle/>
          <a:p>
            <a:r>
              <a:rPr sz="1050" b="1">
                <a:solidFill>
                  <a:srgbClr val="1FA7A7"/>
                </a:solidFill>
                <a:latin typeface="Aptos"/>
              </a:rPr>
              <a:t>HOW TO APPLY SUCCESSFULLY</a:t>
            </a:r>
          </a:p>
        </p:txBody>
      </p:sp>
      <p:sp>
        <p:nvSpPr>
          <p:cNvPr id="12" name="TextBox 2">
            <a:extLst>
              <a:ext uri="{FF2B5EF4-FFF2-40B4-BE49-F238E27FC236}">
                <a16:creationId xmlns:a16="http://schemas.microsoft.com/office/drawing/2014/main" id="{F10A8FB3-FE78-0EF4-EF89-C918BDD32EAA}"/>
              </a:ext>
            </a:extLst>
          </p:cNvPr>
          <p:cNvSpPr txBox="1"/>
          <p:nvPr/>
        </p:nvSpPr>
        <p:spPr>
          <a:xfrm>
            <a:off x="548640" y="588468"/>
            <a:ext cx="9788056" cy="366640"/>
          </a:xfrm>
          <a:prstGeom prst="rect">
            <a:avLst/>
          </a:prstGeom>
          <a:noFill/>
        </p:spPr>
        <p:txBody>
          <a:bodyPr wrap="square" lIns="38100" tIns="25400" rIns="38100" bIns="25400" anchor="t">
            <a:noAutofit/>
          </a:bodyPr>
          <a:lstStyle/>
          <a:p>
            <a:r>
              <a:rPr lang="it-IT" sz="3200" b="1" dirty="0">
                <a:solidFill>
                  <a:schemeClr val="accent5">
                    <a:lumMod val="75000"/>
                  </a:schemeClr>
                </a:solidFill>
              </a:rPr>
              <a:t>Site </a:t>
            </a:r>
            <a:r>
              <a:rPr lang="it-IT" sz="3200" b="1" dirty="0" err="1">
                <a:solidFill>
                  <a:schemeClr val="accent5">
                    <a:lumMod val="75000"/>
                  </a:schemeClr>
                </a:solidFill>
              </a:rPr>
              <a:t>visits</a:t>
            </a:r>
            <a:r>
              <a:rPr sz="3200" b="1" dirty="0">
                <a:solidFill>
                  <a:schemeClr val="accent5">
                    <a:lumMod val="75000"/>
                  </a:schemeClr>
                </a:solidFill>
              </a:rPr>
              <a:t> budget &amp; reimbursement</a:t>
            </a:r>
          </a:p>
        </p:txBody>
      </p:sp>
      <p:sp>
        <p:nvSpPr>
          <p:cNvPr id="21" name="TextBox 3">
            <a:extLst>
              <a:ext uri="{FF2B5EF4-FFF2-40B4-BE49-F238E27FC236}">
                <a16:creationId xmlns:a16="http://schemas.microsoft.com/office/drawing/2014/main" id="{42524585-9F80-01A7-E35E-748FFA913945}"/>
              </a:ext>
            </a:extLst>
          </p:cNvPr>
          <p:cNvSpPr txBox="1"/>
          <p:nvPr/>
        </p:nvSpPr>
        <p:spPr>
          <a:xfrm>
            <a:off x="548640" y="1161288"/>
            <a:ext cx="9788056" cy="384048"/>
          </a:xfrm>
          <a:prstGeom prst="rect">
            <a:avLst/>
          </a:prstGeom>
          <a:noFill/>
        </p:spPr>
        <p:txBody>
          <a:bodyPr wrap="square" lIns="38100" tIns="25400" rIns="38100" bIns="25400" anchor="t">
            <a:normAutofit/>
          </a:bodyPr>
          <a:lstStyle/>
          <a:p>
            <a:r>
              <a:rPr sz="1400" dirty="0"/>
              <a:t>Indicative costs for one site visit and stakeholder meeting, with reimbursement rules and central financial </a:t>
            </a:r>
            <a:r>
              <a:rPr sz="1500" dirty="0"/>
              <a:t>management</a:t>
            </a:r>
            <a:r>
              <a:rPr sz="1400" dirty="0"/>
              <a:t> by RSCN.</a:t>
            </a:r>
          </a:p>
        </p:txBody>
      </p:sp>
      <p:sp>
        <p:nvSpPr>
          <p:cNvPr id="22" name="Rounded Rectangle 5">
            <a:extLst>
              <a:ext uri="{FF2B5EF4-FFF2-40B4-BE49-F238E27FC236}">
                <a16:creationId xmlns:a16="http://schemas.microsoft.com/office/drawing/2014/main" id="{B555C306-39EE-6A9F-F9CC-CA18CF560352}"/>
              </a:ext>
            </a:extLst>
          </p:cNvPr>
          <p:cNvSpPr/>
          <p:nvPr/>
        </p:nvSpPr>
        <p:spPr>
          <a:xfrm>
            <a:off x="5074920" y="1719072"/>
            <a:ext cx="3046806" cy="1603514"/>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6">
            <a:extLst>
              <a:ext uri="{FF2B5EF4-FFF2-40B4-BE49-F238E27FC236}">
                <a16:creationId xmlns:a16="http://schemas.microsoft.com/office/drawing/2014/main" id="{661DFBBD-B658-E4D6-3D15-667DB9B3673F}"/>
              </a:ext>
            </a:extLst>
          </p:cNvPr>
          <p:cNvSpPr/>
          <p:nvPr/>
        </p:nvSpPr>
        <p:spPr>
          <a:xfrm>
            <a:off x="5074920" y="1719072"/>
            <a:ext cx="146304" cy="1603514"/>
          </a:xfrm>
          <a:prstGeom prst="rect">
            <a:avLst/>
          </a:prstGeom>
          <a:solidFill>
            <a:srgbClr val="2E6F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7">
            <a:extLst>
              <a:ext uri="{FF2B5EF4-FFF2-40B4-BE49-F238E27FC236}">
                <a16:creationId xmlns:a16="http://schemas.microsoft.com/office/drawing/2014/main" id="{F8B3174B-4724-90D2-7FAF-D4BCE03C3849}"/>
              </a:ext>
            </a:extLst>
          </p:cNvPr>
          <p:cNvSpPr txBox="1"/>
          <p:nvPr/>
        </p:nvSpPr>
        <p:spPr>
          <a:xfrm>
            <a:off x="5221224" y="1810512"/>
            <a:ext cx="2304287" cy="256032"/>
          </a:xfrm>
          <a:prstGeom prst="rect">
            <a:avLst/>
          </a:prstGeom>
          <a:noFill/>
        </p:spPr>
        <p:txBody>
          <a:bodyPr wrap="square" lIns="38100" tIns="25400" rIns="38100" bIns="25400" anchor="t">
            <a:normAutofit fontScale="92500" lnSpcReduction="20000"/>
          </a:bodyPr>
          <a:lstStyle/>
          <a:p>
            <a:r>
              <a:rPr sz="1600" b="1" dirty="0"/>
              <a:t>Budget </a:t>
            </a:r>
            <a:r>
              <a:rPr sz="1700" b="1" dirty="0"/>
              <a:t>flexibility</a:t>
            </a:r>
          </a:p>
        </p:txBody>
      </p:sp>
      <p:sp>
        <p:nvSpPr>
          <p:cNvPr id="25" name="TextBox 8">
            <a:extLst>
              <a:ext uri="{FF2B5EF4-FFF2-40B4-BE49-F238E27FC236}">
                <a16:creationId xmlns:a16="http://schemas.microsoft.com/office/drawing/2014/main" id="{6B1C00B9-8C4C-1415-86A4-0131D8463603}"/>
              </a:ext>
            </a:extLst>
          </p:cNvPr>
          <p:cNvSpPr txBox="1"/>
          <p:nvPr/>
        </p:nvSpPr>
        <p:spPr>
          <a:xfrm>
            <a:off x="5221224" y="2112264"/>
            <a:ext cx="2809062" cy="694944"/>
          </a:xfrm>
          <a:prstGeom prst="rect">
            <a:avLst/>
          </a:prstGeom>
          <a:noFill/>
        </p:spPr>
        <p:txBody>
          <a:bodyPr wrap="square" lIns="38100" tIns="25400" rIns="38100" bIns="25400" anchor="t">
            <a:noAutofit/>
          </a:bodyPr>
          <a:lstStyle/>
          <a:p>
            <a:r>
              <a:rPr sz="1400" dirty="0"/>
              <a:t>The budget may be adapted upon justified request by shifting cost items depending on the hosting location and the number of participants involved.</a:t>
            </a:r>
          </a:p>
        </p:txBody>
      </p:sp>
      <p:sp>
        <p:nvSpPr>
          <p:cNvPr id="26" name="Rounded Rectangle 9">
            <a:extLst>
              <a:ext uri="{FF2B5EF4-FFF2-40B4-BE49-F238E27FC236}">
                <a16:creationId xmlns:a16="http://schemas.microsoft.com/office/drawing/2014/main" id="{1CDEFB1E-E80A-E5A8-CD9C-670C3D87C9B6}"/>
              </a:ext>
            </a:extLst>
          </p:cNvPr>
          <p:cNvSpPr/>
          <p:nvPr/>
        </p:nvSpPr>
        <p:spPr>
          <a:xfrm>
            <a:off x="8457537" y="1747804"/>
            <a:ext cx="3229024" cy="1835530"/>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10">
            <a:extLst>
              <a:ext uri="{FF2B5EF4-FFF2-40B4-BE49-F238E27FC236}">
                <a16:creationId xmlns:a16="http://schemas.microsoft.com/office/drawing/2014/main" id="{B7EA1415-F338-3706-B712-BF7339569042}"/>
              </a:ext>
            </a:extLst>
          </p:cNvPr>
          <p:cNvSpPr/>
          <p:nvPr/>
        </p:nvSpPr>
        <p:spPr>
          <a:xfrm>
            <a:off x="8457536" y="1747804"/>
            <a:ext cx="146305" cy="1835530"/>
          </a:xfrm>
          <a:prstGeom prst="rect">
            <a:avLst/>
          </a:prstGeom>
          <a:solidFill>
            <a:srgbClr val="1FA7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11">
            <a:extLst>
              <a:ext uri="{FF2B5EF4-FFF2-40B4-BE49-F238E27FC236}">
                <a16:creationId xmlns:a16="http://schemas.microsoft.com/office/drawing/2014/main" id="{C4526C75-2C68-B1ED-5456-B901DCA590F2}"/>
              </a:ext>
            </a:extLst>
          </p:cNvPr>
          <p:cNvSpPr txBox="1"/>
          <p:nvPr/>
        </p:nvSpPr>
        <p:spPr>
          <a:xfrm>
            <a:off x="8603841" y="1839245"/>
            <a:ext cx="2622310" cy="355596"/>
          </a:xfrm>
          <a:prstGeom prst="rect">
            <a:avLst/>
          </a:prstGeom>
          <a:noFill/>
        </p:spPr>
        <p:txBody>
          <a:bodyPr wrap="square" lIns="38100" tIns="25400" rIns="38100" bIns="25400" anchor="t">
            <a:normAutofit/>
          </a:bodyPr>
          <a:lstStyle/>
          <a:p>
            <a:r>
              <a:rPr sz="1600" b="1"/>
              <a:t>Central cost management</a:t>
            </a:r>
          </a:p>
        </p:txBody>
      </p:sp>
      <p:sp>
        <p:nvSpPr>
          <p:cNvPr id="31" name="TextBox 12">
            <a:extLst>
              <a:ext uri="{FF2B5EF4-FFF2-40B4-BE49-F238E27FC236}">
                <a16:creationId xmlns:a16="http://schemas.microsoft.com/office/drawing/2014/main" id="{6661D824-35C4-A09B-A028-5CF766272658}"/>
              </a:ext>
            </a:extLst>
          </p:cNvPr>
          <p:cNvSpPr txBox="1"/>
          <p:nvPr/>
        </p:nvSpPr>
        <p:spPr>
          <a:xfrm>
            <a:off x="8603841" y="2140997"/>
            <a:ext cx="3082720" cy="965188"/>
          </a:xfrm>
          <a:prstGeom prst="rect">
            <a:avLst/>
          </a:prstGeom>
          <a:noFill/>
        </p:spPr>
        <p:txBody>
          <a:bodyPr wrap="square" lIns="38100" tIns="25400" rIns="38100" bIns="25400" anchor="t">
            <a:noAutofit/>
          </a:bodyPr>
          <a:lstStyle/>
          <a:p>
            <a:r>
              <a:rPr sz="1400" dirty="0"/>
              <a:t>All eligible costs related to twinning site visits and stakeholder meetings are centrally managed by RSCN. Invoices, receipts and supporting documentation must comply with RSCN administrative and financial requirements.</a:t>
            </a:r>
          </a:p>
        </p:txBody>
      </p:sp>
      <p:sp>
        <p:nvSpPr>
          <p:cNvPr id="32" name="Rounded Rectangle 13">
            <a:extLst>
              <a:ext uri="{FF2B5EF4-FFF2-40B4-BE49-F238E27FC236}">
                <a16:creationId xmlns:a16="http://schemas.microsoft.com/office/drawing/2014/main" id="{CCEE54FC-FF8A-DA07-0111-2069B9B1DB89}"/>
              </a:ext>
            </a:extLst>
          </p:cNvPr>
          <p:cNvSpPr/>
          <p:nvPr/>
        </p:nvSpPr>
        <p:spPr>
          <a:xfrm>
            <a:off x="5074920" y="3843794"/>
            <a:ext cx="3046806" cy="2050690"/>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14">
            <a:extLst>
              <a:ext uri="{FF2B5EF4-FFF2-40B4-BE49-F238E27FC236}">
                <a16:creationId xmlns:a16="http://schemas.microsoft.com/office/drawing/2014/main" id="{233F1A21-23F9-E436-B556-B79AAF4AAD36}"/>
              </a:ext>
            </a:extLst>
          </p:cNvPr>
          <p:cNvSpPr/>
          <p:nvPr/>
        </p:nvSpPr>
        <p:spPr>
          <a:xfrm>
            <a:off x="5074920" y="3843794"/>
            <a:ext cx="146304" cy="2050690"/>
          </a:xfrm>
          <a:prstGeom prst="rect">
            <a:avLst/>
          </a:prstGeom>
          <a:solidFill>
            <a:srgbClr val="EFB5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15">
            <a:extLst>
              <a:ext uri="{FF2B5EF4-FFF2-40B4-BE49-F238E27FC236}">
                <a16:creationId xmlns:a16="http://schemas.microsoft.com/office/drawing/2014/main" id="{F5693CF7-69B6-4AD0-4C4E-DE00FB3D3F89}"/>
              </a:ext>
            </a:extLst>
          </p:cNvPr>
          <p:cNvSpPr txBox="1"/>
          <p:nvPr/>
        </p:nvSpPr>
        <p:spPr>
          <a:xfrm>
            <a:off x="5221224" y="3935234"/>
            <a:ext cx="2809062" cy="301752"/>
          </a:xfrm>
          <a:prstGeom prst="rect">
            <a:avLst/>
          </a:prstGeom>
          <a:noFill/>
        </p:spPr>
        <p:txBody>
          <a:bodyPr wrap="square" lIns="38100" tIns="25400" rIns="38100" bIns="25400" anchor="t">
            <a:noAutofit/>
          </a:bodyPr>
          <a:lstStyle/>
          <a:p>
            <a:r>
              <a:rPr sz="1600" b="1" dirty="0"/>
              <a:t>Reimbursement arrangements</a:t>
            </a:r>
          </a:p>
        </p:txBody>
      </p:sp>
      <p:sp>
        <p:nvSpPr>
          <p:cNvPr id="35" name="TextBox 16">
            <a:extLst>
              <a:ext uri="{FF2B5EF4-FFF2-40B4-BE49-F238E27FC236}">
                <a16:creationId xmlns:a16="http://schemas.microsoft.com/office/drawing/2014/main" id="{AE8316EB-8724-1787-C8DC-D68C2237FB74}"/>
              </a:ext>
            </a:extLst>
          </p:cNvPr>
          <p:cNvSpPr txBox="1"/>
          <p:nvPr/>
        </p:nvSpPr>
        <p:spPr>
          <a:xfrm>
            <a:off x="5221224" y="4236986"/>
            <a:ext cx="2900502" cy="731520"/>
          </a:xfrm>
          <a:prstGeom prst="rect">
            <a:avLst/>
          </a:prstGeom>
          <a:noFill/>
        </p:spPr>
        <p:txBody>
          <a:bodyPr wrap="square" lIns="38100" tIns="25400" rIns="38100" bIns="25400" anchor="t">
            <a:noAutofit/>
          </a:bodyPr>
          <a:lstStyle/>
          <a:p>
            <a:r>
              <a:rPr sz="1400" dirty="0"/>
              <a:t>Following selection and approval, applicants receive detailed instructions on travel and accommodation arrangements, local transport reimbursement and </a:t>
            </a:r>
            <a:r>
              <a:rPr sz="1400" dirty="0" err="1"/>
              <a:t>organisation</a:t>
            </a:r>
            <a:r>
              <a:rPr sz="1400" dirty="0"/>
              <a:t> of the stakeholder meeting hosted by the receiving </a:t>
            </a:r>
            <a:r>
              <a:rPr sz="1400" dirty="0" err="1"/>
              <a:t>organisation</a:t>
            </a:r>
            <a:r>
              <a:rPr sz="1400" dirty="0"/>
              <a:t>.</a:t>
            </a:r>
          </a:p>
        </p:txBody>
      </p:sp>
      <p:sp>
        <p:nvSpPr>
          <p:cNvPr id="36" name="Rounded Rectangle 17">
            <a:extLst>
              <a:ext uri="{FF2B5EF4-FFF2-40B4-BE49-F238E27FC236}">
                <a16:creationId xmlns:a16="http://schemas.microsoft.com/office/drawing/2014/main" id="{2D5809D6-ACBD-CA87-9315-5C11D4DD6AFF}"/>
              </a:ext>
            </a:extLst>
          </p:cNvPr>
          <p:cNvSpPr/>
          <p:nvPr/>
        </p:nvSpPr>
        <p:spPr>
          <a:xfrm>
            <a:off x="8457535" y="3884374"/>
            <a:ext cx="3229023" cy="2010110"/>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18">
            <a:extLst>
              <a:ext uri="{FF2B5EF4-FFF2-40B4-BE49-F238E27FC236}">
                <a16:creationId xmlns:a16="http://schemas.microsoft.com/office/drawing/2014/main" id="{F0FFF511-7937-BB2F-E8B2-5A088152283D}"/>
              </a:ext>
            </a:extLst>
          </p:cNvPr>
          <p:cNvSpPr/>
          <p:nvPr/>
        </p:nvSpPr>
        <p:spPr>
          <a:xfrm>
            <a:off x="8457535" y="3884375"/>
            <a:ext cx="146306" cy="2010110"/>
          </a:xfrm>
          <a:prstGeom prst="rect">
            <a:avLst/>
          </a:prstGeom>
          <a:solidFill>
            <a:srgbClr val="61A8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19">
            <a:extLst>
              <a:ext uri="{FF2B5EF4-FFF2-40B4-BE49-F238E27FC236}">
                <a16:creationId xmlns:a16="http://schemas.microsoft.com/office/drawing/2014/main" id="{1765968A-C339-C2D2-D3C3-0F495B54E219}"/>
              </a:ext>
            </a:extLst>
          </p:cNvPr>
          <p:cNvSpPr txBox="1"/>
          <p:nvPr/>
        </p:nvSpPr>
        <p:spPr>
          <a:xfrm>
            <a:off x="8648552" y="3984031"/>
            <a:ext cx="2532887" cy="256032"/>
          </a:xfrm>
          <a:prstGeom prst="rect">
            <a:avLst/>
          </a:prstGeom>
          <a:noFill/>
        </p:spPr>
        <p:txBody>
          <a:bodyPr wrap="square" lIns="38100" tIns="25400" rIns="38100" bIns="25400" anchor="t">
            <a:normAutofit fontScale="92500" lnSpcReduction="20000"/>
          </a:bodyPr>
          <a:lstStyle/>
          <a:p>
            <a:r>
              <a:rPr sz="1600" b="1" dirty="0"/>
              <a:t>Important rule</a:t>
            </a:r>
          </a:p>
        </p:txBody>
      </p:sp>
      <p:sp>
        <p:nvSpPr>
          <p:cNvPr id="40" name="TextBox 20">
            <a:extLst>
              <a:ext uri="{FF2B5EF4-FFF2-40B4-BE49-F238E27FC236}">
                <a16:creationId xmlns:a16="http://schemas.microsoft.com/office/drawing/2014/main" id="{931D67A5-298E-4C7D-ED9F-4F63F27DA32B}"/>
              </a:ext>
            </a:extLst>
          </p:cNvPr>
          <p:cNvSpPr txBox="1"/>
          <p:nvPr/>
        </p:nvSpPr>
        <p:spPr>
          <a:xfrm>
            <a:off x="8658704" y="4281674"/>
            <a:ext cx="3027854" cy="731520"/>
          </a:xfrm>
          <a:prstGeom prst="rect">
            <a:avLst/>
          </a:prstGeom>
          <a:noFill/>
        </p:spPr>
        <p:txBody>
          <a:bodyPr wrap="square" lIns="38100" tIns="25400" rIns="38100" bIns="25400" anchor="t">
            <a:noAutofit/>
          </a:bodyPr>
          <a:lstStyle/>
          <a:p>
            <a:r>
              <a:rPr sz="1400" dirty="0"/>
              <a:t>Eligible costs are reimbursed or directly covered by RSCN according to </a:t>
            </a:r>
            <a:r>
              <a:rPr sz="1400" dirty="0" err="1"/>
              <a:t>COMFORTage</a:t>
            </a:r>
            <a:r>
              <a:rPr sz="1400" dirty="0"/>
              <a:t> financial rules and the specific guidance provided. No costs should be incurred or committed without prior </a:t>
            </a:r>
            <a:r>
              <a:rPr sz="1400" dirty="0" err="1"/>
              <a:t>authorisation</a:t>
            </a:r>
            <a:r>
              <a:rPr sz="1400" dirty="0"/>
              <a:t> from RSCN.</a:t>
            </a:r>
          </a:p>
        </p:txBody>
      </p:sp>
      <p:sp>
        <p:nvSpPr>
          <p:cNvPr id="42" name="Rounded Rectangle 22">
            <a:extLst>
              <a:ext uri="{FF2B5EF4-FFF2-40B4-BE49-F238E27FC236}">
                <a16:creationId xmlns:a16="http://schemas.microsoft.com/office/drawing/2014/main" id="{3DAB8227-2994-ACB1-41E9-0797D660C812}"/>
              </a:ext>
            </a:extLst>
          </p:cNvPr>
          <p:cNvSpPr/>
          <p:nvPr/>
        </p:nvSpPr>
        <p:spPr>
          <a:xfrm>
            <a:off x="159026" y="5776063"/>
            <a:ext cx="4787878" cy="590125"/>
          </a:xfrm>
          <a:prstGeom prst="roundRect">
            <a:avLst/>
          </a:prstGeom>
          <a:solidFill>
            <a:srgbClr val="EAF7F4"/>
          </a:solidFill>
          <a:ln>
            <a:noFill/>
          </a:ln>
        </p:spPr>
        <p:style>
          <a:lnRef idx="1">
            <a:schemeClr val="accent1"/>
          </a:lnRef>
          <a:fillRef idx="3">
            <a:schemeClr val="accent1"/>
          </a:fillRef>
          <a:effectRef idx="2">
            <a:schemeClr val="accent1"/>
          </a:effectRef>
          <a:fontRef idx="minor">
            <a:schemeClr val="lt1"/>
          </a:fontRef>
        </p:style>
        <p:txBody>
          <a:bodyPr wrap="square" lIns="38100" tIns="25400" rIns="38100" bIns="25400" rtlCol="0" anchor="ctr">
            <a:noAutofit/>
          </a:bodyPr>
          <a:lstStyle/>
          <a:p>
            <a:pPr algn="ctr"/>
            <a:r>
              <a:rPr sz="1400" dirty="0">
                <a:solidFill>
                  <a:srgbClr val="002060"/>
                </a:solidFill>
              </a:rPr>
              <a:t>Additional applicants to the same good practice follow the dedicated extra-cost column</a:t>
            </a:r>
          </a:p>
        </p:txBody>
      </p:sp>
      <p:graphicFrame>
        <p:nvGraphicFramePr>
          <p:cNvPr id="43" name="Table 26">
            <a:extLst>
              <a:ext uri="{FF2B5EF4-FFF2-40B4-BE49-F238E27FC236}">
                <a16:creationId xmlns:a16="http://schemas.microsoft.com/office/drawing/2014/main" id="{7266B118-0C0E-435C-D2CA-849B225E8EBE}"/>
              </a:ext>
            </a:extLst>
          </p:cNvPr>
          <p:cNvGraphicFramePr>
            <a:graphicFrameLocks noGrp="1"/>
          </p:cNvGraphicFramePr>
          <p:nvPr>
            <p:extLst>
              <p:ext uri="{D42A27DB-BD31-4B8C-83A1-F6EECF244321}">
                <p14:modId xmlns:p14="http://schemas.microsoft.com/office/powerpoint/2010/main" val="3798942712"/>
              </p:ext>
            </p:extLst>
          </p:nvPr>
        </p:nvGraphicFramePr>
        <p:xfrm>
          <a:off x="159026" y="1783080"/>
          <a:ext cx="4787878" cy="3755136"/>
        </p:xfrm>
        <a:graphic>
          <a:graphicData uri="http://schemas.openxmlformats.org/drawingml/2006/table">
            <a:tbl>
              <a:tblPr firstRow="1" bandRow="1">
                <a:tableStyleId>{5C22544A-7EE6-4342-B048-85BDC9FD1C3A}</a:tableStyleId>
              </a:tblPr>
              <a:tblGrid>
                <a:gridCol w="2876971">
                  <a:extLst>
                    <a:ext uri="{9D8B030D-6E8A-4147-A177-3AD203B41FA5}">
                      <a16:colId xmlns:a16="http://schemas.microsoft.com/office/drawing/2014/main" val="20000"/>
                    </a:ext>
                  </a:extLst>
                </a:gridCol>
                <a:gridCol w="920631">
                  <a:extLst>
                    <a:ext uri="{9D8B030D-6E8A-4147-A177-3AD203B41FA5}">
                      <a16:colId xmlns:a16="http://schemas.microsoft.com/office/drawing/2014/main" val="20001"/>
                    </a:ext>
                  </a:extLst>
                </a:gridCol>
                <a:gridCol w="990276">
                  <a:extLst>
                    <a:ext uri="{9D8B030D-6E8A-4147-A177-3AD203B41FA5}">
                      <a16:colId xmlns:a16="http://schemas.microsoft.com/office/drawing/2014/main" val="20002"/>
                    </a:ext>
                  </a:extLst>
                </a:gridCol>
              </a:tblGrid>
              <a:tr h="377952">
                <a:tc>
                  <a:txBody>
                    <a:bodyPr/>
                    <a:lstStyle/>
                    <a:p>
                      <a:pPr algn="ctr"/>
                      <a:r>
                        <a:rPr sz="1400" b="1" dirty="0">
                          <a:solidFill>
                            <a:srgbClr val="FFFFFF"/>
                          </a:solidFill>
                        </a:rPr>
                        <a:t>Budget item</a:t>
                      </a:r>
                    </a:p>
                  </a:txBody>
                  <a:tcPr>
                    <a:solidFill>
                      <a:srgbClr val="2F6060"/>
                    </a:solidFill>
                  </a:tcPr>
                </a:tc>
                <a:tc>
                  <a:txBody>
                    <a:bodyPr/>
                    <a:lstStyle/>
                    <a:p>
                      <a:pPr algn="ctr"/>
                      <a:r>
                        <a:rPr sz="1400" b="1">
                          <a:solidFill>
                            <a:srgbClr val="FFFFFF"/>
                          </a:solidFill>
                        </a:rPr>
                        <a:t>Max cost (€)</a:t>
                      </a:r>
                    </a:p>
                  </a:txBody>
                  <a:tcPr>
                    <a:solidFill>
                      <a:srgbClr val="2F6060"/>
                    </a:solidFill>
                  </a:tcPr>
                </a:tc>
                <a:tc>
                  <a:txBody>
                    <a:bodyPr/>
                    <a:lstStyle/>
                    <a:p>
                      <a:pPr algn="ctr"/>
                      <a:r>
                        <a:rPr sz="1400" b="1">
                          <a:solidFill>
                            <a:srgbClr val="FFFFFF"/>
                          </a:solidFill>
                        </a:rPr>
                        <a:t>Additional applicant (€)</a:t>
                      </a:r>
                    </a:p>
                  </a:txBody>
                  <a:tcPr>
                    <a:solidFill>
                      <a:srgbClr val="2F6060"/>
                    </a:solidFill>
                  </a:tcPr>
                </a:tc>
                <a:extLst>
                  <a:ext uri="{0D108BD9-81ED-4DB2-BD59-A6C34878D82A}">
                    <a16:rowId xmlns:a16="http://schemas.microsoft.com/office/drawing/2014/main" val="10000"/>
                  </a:ext>
                </a:extLst>
              </a:tr>
              <a:tr h="377952">
                <a:tc>
                  <a:txBody>
                    <a:bodyPr/>
                    <a:lstStyle/>
                    <a:p>
                      <a:pPr algn="l"/>
                      <a:r>
                        <a:rPr sz="1200"/>
                        <a:t>Round trips for 2 participants</a:t>
                      </a:r>
                    </a:p>
                  </a:txBody>
                  <a:tcPr>
                    <a:solidFill>
                      <a:srgbClr val="F2F6F6"/>
                    </a:solidFill>
                  </a:tcPr>
                </a:tc>
                <a:tc>
                  <a:txBody>
                    <a:bodyPr/>
                    <a:lstStyle/>
                    <a:p>
                      <a:pPr algn="ctr"/>
                      <a:r>
                        <a:rPr sz="1400"/>
                        <a:t>1,000</a:t>
                      </a:r>
                    </a:p>
                  </a:txBody>
                  <a:tcPr>
                    <a:solidFill>
                      <a:srgbClr val="F2F6F6"/>
                    </a:solidFill>
                  </a:tcPr>
                </a:tc>
                <a:tc>
                  <a:txBody>
                    <a:bodyPr/>
                    <a:lstStyle/>
                    <a:p>
                      <a:pPr algn="ctr"/>
                      <a:r>
                        <a:rPr sz="1400"/>
                        <a:t>1,000</a:t>
                      </a:r>
                    </a:p>
                  </a:txBody>
                  <a:tcPr>
                    <a:solidFill>
                      <a:srgbClr val="F2F6F6"/>
                    </a:solidFill>
                  </a:tcPr>
                </a:tc>
                <a:extLst>
                  <a:ext uri="{0D108BD9-81ED-4DB2-BD59-A6C34878D82A}">
                    <a16:rowId xmlns:a16="http://schemas.microsoft.com/office/drawing/2014/main" val="10001"/>
                  </a:ext>
                </a:extLst>
              </a:tr>
              <a:tr h="377952">
                <a:tc>
                  <a:txBody>
                    <a:bodyPr/>
                    <a:lstStyle/>
                    <a:p>
                      <a:pPr algn="l"/>
                      <a:r>
                        <a:rPr sz="1200"/>
                        <a:t>Accommodation (2 participants × 1 night)</a:t>
                      </a:r>
                    </a:p>
                  </a:txBody>
                  <a:tcPr>
                    <a:solidFill>
                      <a:srgbClr val="FBFCFC"/>
                    </a:solidFill>
                  </a:tcPr>
                </a:tc>
                <a:tc>
                  <a:txBody>
                    <a:bodyPr/>
                    <a:lstStyle/>
                    <a:p>
                      <a:pPr algn="ctr"/>
                      <a:r>
                        <a:rPr sz="1400"/>
                        <a:t>300</a:t>
                      </a:r>
                    </a:p>
                  </a:txBody>
                  <a:tcPr>
                    <a:solidFill>
                      <a:srgbClr val="FBFCFC"/>
                    </a:solidFill>
                  </a:tcPr>
                </a:tc>
                <a:tc>
                  <a:txBody>
                    <a:bodyPr/>
                    <a:lstStyle/>
                    <a:p>
                      <a:pPr algn="ctr"/>
                      <a:r>
                        <a:rPr sz="1400"/>
                        <a:t>300</a:t>
                      </a:r>
                    </a:p>
                  </a:txBody>
                  <a:tcPr>
                    <a:solidFill>
                      <a:srgbClr val="FBFCFC"/>
                    </a:solidFill>
                  </a:tcPr>
                </a:tc>
                <a:extLst>
                  <a:ext uri="{0D108BD9-81ED-4DB2-BD59-A6C34878D82A}">
                    <a16:rowId xmlns:a16="http://schemas.microsoft.com/office/drawing/2014/main" val="10002"/>
                  </a:ext>
                </a:extLst>
              </a:tr>
              <a:tr h="377952">
                <a:tc>
                  <a:txBody>
                    <a:bodyPr/>
                    <a:lstStyle/>
                    <a:p>
                      <a:pPr algn="l"/>
                      <a:r>
                        <a:rPr sz="1200"/>
                        <a:t>Local transport</a:t>
                      </a:r>
                    </a:p>
                  </a:txBody>
                  <a:tcPr>
                    <a:solidFill>
                      <a:srgbClr val="F2F6F6"/>
                    </a:solidFill>
                  </a:tcPr>
                </a:tc>
                <a:tc>
                  <a:txBody>
                    <a:bodyPr/>
                    <a:lstStyle/>
                    <a:p>
                      <a:pPr algn="ctr"/>
                      <a:r>
                        <a:rPr sz="1400"/>
                        <a:t>100</a:t>
                      </a:r>
                    </a:p>
                  </a:txBody>
                  <a:tcPr>
                    <a:solidFill>
                      <a:srgbClr val="F2F6F6"/>
                    </a:solidFill>
                  </a:tcPr>
                </a:tc>
                <a:tc>
                  <a:txBody>
                    <a:bodyPr/>
                    <a:lstStyle/>
                    <a:p>
                      <a:pPr algn="ctr"/>
                      <a:r>
                        <a:rPr sz="1400"/>
                        <a:t>100</a:t>
                      </a:r>
                    </a:p>
                  </a:txBody>
                  <a:tcPr>
                    <a:solidFill>
                      <a:srgbClr val="F2F6F6"/>
                    </a:solidFill>
                  </a:tcPr>
                </a:tc>
                <a:extLst>
                  <a:ext uri="{0D108BD9-81ED-4DB2-BD59-A6C34878D82A}">
                    <a16:rowId xmlns:a16="http://schemas.microsoft.com/office/drawing/2014/main" val="10003"/>
                  </a:ext>
                </a:extLst>
              </a:tr>
              <a:tr h="377952">
                <a:tc>
                  <a:txBody>
                    <a:bodyPr/>
                    <a:lstStyle/>
                    <a:p>
                      <a:pPr algn="l"/>
                      <a:r>
                        <a:rPr sz="1200"/>
                        <a:t>Coffee break (20 participants)</a:t>
                      </a:r>
                    </a:p>
                  </a:txBody>
                  <a:tcPr>
                    <a:solidFill>
                      <a:srgbClr val="FBFCFC"/>
                    </a:solidFill>
                  </a:tcPr>
                </a:tc>
                <a:tc>
                  <a:txBody>
                    <a:bodyPr/>
                    <a:lstStyle/>
                    <a:p>
                      <a:pPr algn="ctr"/>
                      <a:r>
                        <a:rPr sz="1400"/>
                        <a:t>300</a:t>
                      </a:r>
                    </a:p>
                  </a:txBody>
                  <a:tcPr>
                    <a:solidFill>
                      <a:srgbClr val="FBFCFC"/>
                    </a:solidFill>
                  </a:tcPr>
                </a:tc>
                <a:tc>
                  <a:txBody>
                    <a:bodyPr/>
                    <a:lstStyle/>
                    <a:p>
                      <a:pPr algn="ctr"/>
                      <a:r>
                        <a:rPr sz="1400"/>
                        <a:t>50</a:t>
                      </a:r>
                    </a:p>
                  </a:txBody>
                  <a:tcPr>
                    <a:solidFill>
                      <a:srgbClr val="FBFCFC"/>
                    </a:solidFill>
                  </a:tcPr>
                </a:tc>
                <a:extLst>
                  <a:ext uri="{0D108BD9-81ED-4DB2-BD59-A6C34878D82A}">
                    <a16:rowId xmlns:a16="http://schemas.microsoft.com/office/drawing/2014/main" val="10004"/>
                  </a:ext>
                </a:extLst>
              </a:tr>
              <a:tr h="377952">
                <a:tc>
                  <a:txBody>
                    <a:bodyPr/>
                    <a:lstStyle/>
                    <a:p>
                      <a:pPr algn="l"/>
                      <a:r>
                        <a:rPr sz="1200"/>
                        <a:t>Light lunch/networking lunch</a:t>
                      </a:r>
                    </a:p>
                  </a:txBody>
                  <a:tcPr>
                    <a:solidFill>
                      <a:srgbClr val="F2F6F6"/>
                    </a:solidFill>
                  </a:tcPr>
                </a:tc>
                <a:tc>
                  <a:txBody>
                    <a:bodyPr/>
                    <a:lstStyle/>
                    <a:p>
                      <a:pPr algn="ctr"/>
                      <a:r>
                        <a:rPr sz="1400"/>
                        <a:t>500</a:t>
                      </a:r>
                    </a:p>
                  </a:txBody>
                  <a:tcPr>
                    <a:solidFill>
                      <a:srgbClr val="F2F6F6"/>
                    </a:solidFill>
                  </a:tcPr>
                </a:tc>
                <a:tc>
                  <a:txBody>
                    <a:bodyPr/>
                    <a:lstStyle/>
                    <a:p>
                      <a:pPr algn="ctr"/>
                      <a:r>
                        <a:rPr sz="1400"/>
                        <a:t>50</a:t>
                      </a:r>
                    </a:p>
                  </a:txBody>
                  <a:tcPr>
                    <a:solidFill>
                      <a:srgbClr val="F2F6F6"/>
                    </a:solidFill>
                  </a:tcPr>
                </a:tc>
                <a:extLst>
                  <a:ext uri="{0D108BD9-81ED-4DB2-BD59-A6C34878D82A}">
                    <a16:rowId xmlns:a16="http://schemas.microsoft.com/office/drawing/2014/main" val="10005"/>
                  </a:ext>
                </a:extLst>
              </a:tr>
              <a:tr h="377952">
                <a:tc>
                  <a:txBody>
                    <a:bodyPr/>
                    <a:lstStyle/>
                    <a:p>
                      <a:pPr algn="l"/>
                      <a:r>
                        <a:rPr sz="1200"/>
                        <a:t>Meeting logistics and materials</a:t>
                      </a:r>
                    </a:p>
                  </a:txBody>
                  <a:tcPr>
                    <a:solidFill>
                      <a:srgbClr val="FBFCFC"/>
                    </a:solidFill>
                  </a:tcPr>
                </a:tc>
                <a:tc>
                  <a:txBody>
                    <a:bodyPr/>
                    <a:lstStyle/>
                    <a:p>
                      <a:pPr algn="ctr"/>
                      <a:r>
                        <a:rPr sz="1400"/>
                        <a:t>100</a:t>
                      </a:r>
                    </a:p>
                  </a:txBody>
                  <a:tcPr>
                    <a:solidFill>
                      <a:srgbClr val="FBFCFC"/>
                    </a:solidFill>
                  </a:tcPr>
                </a:tc>
                <a:tc>
                  <a:txBody>
                    <a:bodyPr/>
                    <a:lstStyle/>
                    <a:p>
                      <a:pPr algn="ctr"/>
                      <a:r>
                        <a:rPr sz="1400" dirty="0"/>
                        <a:t>0</a:t>
                      </a:r>
                    </a:p>
                  </a:txBody>
                  <a:tcPr>
                    <a:solidFill>
                      <a:srgbClr val="FBFCFC"/>
                    </a:solidFill>
                  </a:tcPr>
                </a:tc>
                <a:extLst>
                  <a:ext uri="{0D108BD9-81ED-4DB2-BD59-A6C34878D82A}">
                    <a16:rowId xmlns:a16="http://schemas.microsoft.com/office/drawing/2014/main" val="10006"/>
                  </a:ext>
                </a:extLst>
              </a:tr>
              <a:tr h="377952">
                <a:tc>
                  <a:txBody>
                    <a:bodyPr/>
                    <a:lstStyle/>
                    <a:p>
                      <a:pPr algn="l"/>
                      <a:r>
                        <a:rPr sz="1200"/>
                        <a:t>Organisational support costs</a:t>
                      </a:r>
                    </a:p>
                  </a:txBody>
                  <a:tcPr>
                    <a:solidFill>
                      <a:srgbClr val="F2F6F6"/>
                    </a:solidFill>
                  </a:tcPr>
                </a:tc>
                <a:tc>
                  <a:txBody>
                    <a:bodyPr/>
                    <a:lstStyle/>
                    <a:p>
                      <a:pPr algn="ctr"/>
                      <a:r>
                        <a:rPr sz="1400"/>
                        <a:t>200</a:t>
                      </a:r>
                    </a:p>
                  </a:txBody>
                  <a:tcPr>
                    <a:solidFill>
                      <a:srgbClr val="F2F6F6"/>
                    </a:solidFill>
                  </a:tcPr>
                </a:tc>
                <a:tc>
                  <a:txBody>
                    <a:bodyPr/>
                    <a:lstStyle/>
                    <a:p>
                      <a:pPr algn="ctr"/>
                      <a:r>
                        <a:rPr sz="1400"/>
                        <a:t>0</a:t>
                      </a:r>
                    </a:p>
                  </a:txBody>
                  <a:tcPr>
                    <a:solidFill>
                      <a:srgbClr val="F2F6F6"/>
                    </a:solidFill>
                  </a:tcPr>
                </a:tc>
                <a:extLst>
                  <a:ext uri="{0D108BD9-81ED-4DB2-BD59-A6C34878D82A}">
                    <a16:rowId xmlns:a16="http://schemas.microsoft.com/office/drawing/2014/main" val="10007"/>
                  </a:ext>
                </a:extLst>
              </a:tr>
              <a:tr h="377952">
                <a:tc>
                  <a:txBody>
                    <a:bodyPr/>
                    <a:lstStyle/>
                    <a:p>
                      <a:pPr algn="l"/>
                      <a:r>
                        <a:rPr sz="1200" b="1"/>
                        <a:t>Total estimated budget</a:t>
                      </a:r>
                    </a:p>
                  </a:txBody>
                  <a:tcPr>
                    <a:solidFill>
                      <a:srgbClr val="E0EDED"/>
                    </a:solidFill>
                  </a:tcPr>
                </a:tc>
                <a:tc>
                  <a:txBody>
                    <a:bodyPr/>
                    <a:lstStyle/>
                    <a:p>
                      <a:pPr algn="ctr"/>
                      <a:r>
                        <a:rPr sz="1400" b="1"/>
                        <a:t>2,500</a:t>
                      </a:r>
                    </a:p>
                  </a:txBody>
                  <a:tcPr>
                    <a:solidFill>
                      <a:srgbClr val="E0EDED"/>
                    </a:solidFill>
                  </a:tcPr>
                </a:tc>
                <a:tc>
                  <a:txBody>
                    <a:bodyPr/>
                    <a:lstStyle/>
                    <a:p>
                      <a:pPr algn="ctr"/>
                      <a:r>
                        <a:rPr sz="1400" b="1" dirty="0"/>
                        <a:t>1,500</a:t>
                      </a:r>
                    </a:p>
                  </a:txBody>
                  <a:tcPr>
                    <a:solidFill>
                      <a:srgbClr val="E0EDED"/>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23436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5475-555B-6930-DB34-4CCB86423CDE}"/>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6FE125DE-C735-1C9B-5474-19DBF5A891DF}"/>
              </a:ext>
            </a:extLst>
          </p:cNvPr>
          <p:cNvSpPr/>
          <p:nvPr/>
        </p:nvSpPr>
        <p:spPr>
          <a:xfrm>
            <a:off x="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B139D0B9-D067-5C90-DC0C-A4058E4A057A}"/>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2" name="Text 0">
            <a:extLst>
              <a:ext uri="{FF2B5EF4-FFF2-40B4-BE49-F238E27FC236}">
                <a16:creationId xmlns:a16="http://schemas.microsoft.com/office/drawing/2014/main" id="{E6BA7629-EAF6-0EB1-4AF9-051171773BC8}"/>
              </a:ext>
            </a:extLst>
          </p:cNvPr>
          <p:cNvSpPr/>
          <p:nvPr/>
        </p:nvSpPr>
        <p:spPr>
          <a:xfrm>
            <a:off x="566928" y="402336"/>
            <a:ext cx="5120640" cy="210312"/>
          </a:xfrm>
          <a:prstGeom prst="rect">
            <a:avLst/>
          </a:prstGeom>
          <a:noFill/>
          <a:ln/>
        </p:spPr>
        <p:txBody>
          <a:bodyPr wrap="square" lIns="0" tIns="0" rIns="0" bIns="0" rtlCol="0" anchor="ctr"/>
          <a:lstStyle/>
          <a:p>
            <a:pPr marL="0" indent="0">
              <a:buNone/>
            </a:pPr>
            <a:r>
              <a:rPr lang="en-US" sz="1050" b="1" dirty="0">
                <a:solidFill>
                  <a:srgbClr val="1BA6A6"/>
                </a:solidFill>
                <a:latin typeface="Aptos" pitchFamily="34" charset="0"/>
                <a:ea typeface="Aptos" pitchFamily="34" charset="-122"/>
                <a:cs typeface="Aptos" pitchFamily="34" charset="-120"/>
              </a:rPr>
              <a:t>HOW TO APPLY SUCCESSFULLY</a:t>
            </a:r>
            <a:endParaRPr lang="en-US" sz="1050" dirty="0"/>
          </a:p>
        </p:txBody>
      </p:sp>
      <p:sp>
        <p:nvSpPr>
          <p:cNvPr id="3" name="Text 1">
            <a:extLst>
              <a:ext uri="{FF2B5EF4-FFF2-40B4-BE49-F238E27FC236}">
                <a16:creationId xmlns:a16="http://schemas.microsoft.com/office/drawing/2014/main" id="{254051A8-2461-4E05-D09B-5C5A54FC6C17}"/>
              </a:ext>
            </a:extLst>
          </p:cNvPr>
          <p:cNvSpPr/>
          <p:nvPr/>
        </p:nvSpPr>
        <p:spPr>
          <a:xfrm>
            <a:off x="548640" y="694944"/>
            <a:ext cx="5989320" cy="475488"/>
          </a:xfrm>
          <a:prstGeom prst="rect">
            <a:avLst/>
          </a:prstGeom>
          <a:noFill/>
          <a:ln/>
        </p:spPr>
        <p:txBody>
          <a:bodyPr wrap="square" lIns="0" tIns="0" rIns="0" bIns="0" rtlCol="0" anchor="ctr"/>
          <a:lstStyle/>
          <a:p>
            <a:pPr marL="0" indent="0">
              <a:buNone/>
            </a:pPr>
            <a:r>
              <a:rPr lang="en-US" sz="3600" b="1" dirty="0">
                <a:solidFill>
                  <a:schemeClr val="accent5">
                    <a:lumMod val="75000"/>
                  </a:schemeClr>
                </a:solidFill>
                <a:latin typeface="Aptos Display" pitchFamily="34" charset="0"/>
                <a:ea typeface="Aptos Display" pitchFamily="34" charset="-122"/>
                <a:cs typeface="Aptos Display" pitchFamily="34" charset="-120"/>
              </a:rPr>
              <a:t>Key deadlines &amp; pathway</a:t>
            </a:r>
            <a:endParaRPr lang="en-US" sz="3600" dirty="0">
              <a:solidFill>
                <a:schemeClr val="accent5">
                  <a:lumMod val="75000"/>
                </a:schemeClr>
              </a:solidFill>
            </a:endParaRPr>
          </a:p>
        </p:txBody>
      </p:sp>
      <p:sp>
        <p:nvSpPr>
          <p:cNvPr id="4" name="Text 2">
            <a:extLst>
              <a:ext uri="{FF2B5EF4-FFF2-40B4-BE49-F238E27FC236}">
                <a16:creationId xmlns:a16="http://schemas.microsoft.com/office/drawing/2014/main" id="{7D63F06F-4538-BE3E-E24B-726374E6C1E3}"/>
              </a:ext>
            </a:extLst>
          </p:cNvPr>
          <p:cNvSpPr/>
          <p:nvPr/>
        </p:nvSpPr>
        <p:spPr>
          <a:xfrm>
            <a:off x="566928" y="1225296"/>
            <a:ext cx="10588752" cy="384048"/>
          </a:xfrm>
          <a:prstGeom prst="rect">
            <a:avLst/>
          </a:prstGeom>
          <a:noFill/>
          <a:ln/>
        </p:spPr>
        <p:txBody>
          <a:bodyPr wrap="square" lIns="254" tIns="254" rIns="254" bIns="254" rtlCol="0" anchor="ctr">
            <a:noAutofit/>
          </a:bodyPr>
          <a:lstStyle/>
          <a:p>
            <a:pPr marL="0" indent="0">
              <a:buNone/>
            </a:pPr>
            <a:r>
              <a:rPr lang="en-US" dirty="0">
                <a:solidFill>
                  <a:srgbClr val="607089"/>
                </a:solidFill>
              </a:rPr>
              <a:t>Plan backwards from the submission deadline and leave enough time for partner signatures.</a:t>
            </a:r>
            <a:endParaRPr lang="en-US" dirty="0"/>
          </a:p>
        </p:txBody>
      </p:sp>
      <p:sp>
        <p:nvSpPr>
          <p:cNvPr id="6" name="Shape 3">
            <a:extLst>
              <a:ext uri="{FF2B5EF4-FFF2-40B4-BE49-F238E27FC236}">
                <a16:creationId xmlns:a16="http://schemas.microsoft.com/office/drawing/2014/main" id="{40CCD2BD-466E-1F51-E399-8C7D3511FD10}"/>
              </a:ext>
            </a:extLst>
          </p:cNvPr>
          <p:cNvSpPr/>
          <p:nvPr/>
        </p:nvSpPr>
        <p:spPr>
          <a:xfrm>
            <a:off x="502920" y="6473952"/>
            <a:ext cx="11201400" cy="0"/>
          </a:xfrm>
          <a:prstGeom prst="line">
            <a:avLst/>
          </a:prstGeom>
          <a:noFill/>
          <a:ln w="12700">
            <a:solidFill>
              <a:srgbClr val="DCE6F3"/>
            </a:solidFill>
            <a:prstDash val="solid"/>
          </a:ln>
        </p:spPr>
        <p:txBody>
          <a:bodyPr/>
          <a:lstStyle/>
          <a:p>
            <a:endParaRPr sz="2800"/>
          </a:p>
        </p:txBody>
      </p:sp>
      <p:sp>
        <p:nvSpPr>
          <p:cNvPr id="7" name="Shape 6">
            <a:extLst>
              <a:ext uri="{FF2B5EF4-FFF2-40B4-BE49-F238E27FC236}">
                <a16:creationId xmlns:a16="http://schemas.microsoft.com/office/drawing/2014/main" id="{9DB2D56C-54B8-EDC6-3832-FD968B06E681}"/>
              </a:ext>
            </a:extLst>
          </p:cNvPr>
          <p:cNvSpPr/>
          <p:nvPr/>
        </p:nvSpPr>
        <p:spPr>
          <a:xfrm>
            <a:off x="932688" y="2313432"/>
            <a:ext cx="10241280" cy="0"/>
          </a:xfrm>
          <a:prstGeom prst="line">
            <a:avLst/>
          </a:prstGeom>
          <a:noFill/>
          <a:ln w="35560">
            <a:solidFill>
              <a:srgbClr val="DCE6F3"/>
            </a:solidFill>
            <a:prstDash val="solid"/>
            <a:tailEnd type="triangle"/>
          </a:ln>
        </p:spPr>
        <p:txBody>
          <a:bodyPr/>
          <a:lstStyle/>
          <a:p>
            <a:endParaRPr sz="2800"/>
          </a:p>
        </p:txBody>
      </p:sp>
      <p:sp>
        <p:nvSpPr>
          <p:cNvPr id="8" name="Shape 7">
            <a:extLst>
              <a:ext uri="{FF2B5EF4-FFF2-40B4-BE49-F238E27FC236}">
                <a16:creationId xmlns:a16="http://schemas.microsoft.com/office/drawing/2014/main" id="{F52C6318-FDE6-BD2E-36C8-215F6022A604}"/>
              </a:ext>
            </a:extLst>
          </p:cNvPr>
          <p:cNvSpPr/>
          <p:nvPr/>
        </p:nvSpPr>
        <p:spPr>
          <a:xfrm>
            <a:off x="658368" y="2148840"/>
            <a:ext cx="393192" cy="393192"/>
          </a:xfrm>
          <a:prstGeom prst="ellipse">
            <a:avLst/>
          </a:prstGeom>
          <a:solidFill>
            <a:srgbClr val="2D66B3"/>
          </a:solidFill>
          <a:ln w="15240">
            <a:solidFill>
              <a:srgbClr val="FFFFFF"/>
            </a:solidFill>
            <a:prstDash val="solid"/>
          </a:ln>
        </p:spPr>
        <p:txBody>
          <a:bodyPr/>
          <a:lstStyle/>
          <a:p>
            <a:endParaRPr sz="2800"/>
          </a:p>
        </p:txBody>
      </p:sp>
      <p:sp>
        <p:nvSpPr>
          <p:cNvPr id="9" name="Text 8">
            <a:extLst>
              <a:ext uri="{FF2B5EF4-FFF2-40B4-BE49-F238E27FC236}">
                <a16:creationId xmlns:a16="http://schemas.microsoft.com/office/drawing/2014/main" id="{2EA421A4-02AC-810F-FB4B-20EFE0658950}"/>
              </a:ext>
            </a:extLst>
          </p:cNvPr>
          <p:cNvSpPr/>
          <p:nvPr/>
        </p:nvSpPr>
        <p:spPr>
          <a:xfrm>
            <a:off x="40233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2D66B3"/>
                </a:solidFill>
              </a:rPr>
              <a:t>Jul 2026</a:t>
            </a:r>
            <a:endParaRPr lang="en-US" sz="1000" dirty="0"/>
          </a:p>
        </p:txBody>
      </p:sp>
      <p:sp>
        <p:nvSpPr>
          <p:cNvPr id="10" name="Shape 10">
            <a:extLst>
              <a:ext uri="{FF2B5EF4-FFF2-40B4-BE49-F238E27FC236}">
                <a16:creationId xmlns:a16="http://schemas.microsoft.com/office/drawing/2014/main" id="{E3C5A8D5-61AA-61E7-2AE5-95A2C72C8AAF}"/>
              </a:ext>
            </a:extLst>
          </p:cNvPr>
          <p:cNvSpPr/>
          <p:nvPr/>
        </p:nvSpPr>
        <p:spPr>
          <a:xfrm>
            <a:off x="2075688" y="2148840"/>
            <a:ext cx="393192" cy="393192"/>
          </a:xfrm>
          <a:prstGeom prst="ellipse">
            <a:avLst/>
          </a:prstGeom>
          <a:solidFill>
            <a:srgbClr val="D8655B"/>
          </a:solidFill>
          <a:ln w="15240">
            <a:solidFill>
              <a:srgbClr val="FFFFFF"/>
            </a:solidFill>
            <a:prstDash val="solid"/>
          </a:ln>
        </p:spPr>
        <p:txBody>
          <a:bodyPr/>
          <a:lstStyle/>
          <a:p>
            <a:endParaRPr sz="2800"/>
          </a:p>
        </p:txBody>
      </p:sp>
      <p:sp>
        <p:nvSpPr>
          <p:cNvPr id="11" name="Text 11">
            <a:extLst>
              <a:ext uri="{FF2B5EF4-FFF2-40B4-BE49-F238E27FC236}">
                <a16:creationId xmlns:a16="http://schemas.microsoft.com/office/drawing/2014/main" id="{6F53E3F4-A34D-5D9F-10E5-20F4FB7E2629}"/>
              </a:ext>
            </a:extLst>
          </p:cNvPr>
          <p:cNvSpPr/>
          <p:nvPr/>
        </p:nvSpPr>
        <p:spPr>
          <a:xfrm>
            <a:off x="181965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D8655B"/>
                </a:solidFill>
              </a:rPr>
              <a:t>Early Oct 2026</a:t>
            </a:r>
            <a:endParaRPr lang="en-US" sz="1000" dirty="0"/>
          </a:p>
        </p:txBody>
      </p:sp>
      <p:sp>
        <p:nvSpPr>
          <p:cNvPr id="13" name="Text 12">
            <a:extLst>
              <a:ext uri="{FF2B5EF4-FFF2-40B4-BE49-F238E27FC236}">
                <a16:creationId xmlns:a16="http://schemas.microsoft.com/office/drawing/2014/main" id="{61A7A6C3-D354-3F46-4E70-3985DB2E725B}"/>
              </a:ext>
            </a:extLst>
          </p:cNvPr>
          <p:cNvSpPr/>
          <p:nvPr/>
        </p:nvSpPr>
        <p:spPr>
          <a:xfrm>
            <a:off x="1645920" y="2743200"/>
            <a:ext cx="1207008" cy="530352"/>
          </a:xfrm>
          <a:prstGeom prst="rect">
            <a:avLst/>
          </a:prstGeom>
          <a:noFill/>
          <a:ln/>
        </p:spPr>
        <p:txBody>
          <a:bodyPr wrap="square" lIns="0" tIns="0" rIns="0" bIns="0" rtlCol="0" anchor="ctr">
            <a:noAutofit/>
          </a:bodyPr>
          <a:lstStyle/>
          <a:p>
            <a:pPr marL="0" indent="0" algn="ctr">
              <a:buNone/>
            </a:pPr>
            <a:r>
              <a:rPr lang="en-US" sz="1400" dirty="0">
                <a:solidFill>
                  <a:srgbClr val="1F2A37"/>
                </a:solidFill>
              </a:rPr>
              <a:t>Application deadline</a:t>
            </a:r>
            <a:endParaRPr lang="en-US" sz="1400" dirty="0"/>
          </a:p>
          <a:p>
            <a:pPr marL="0" indent="0" algn="ctr">
              <a:buNone/>
            </a:pPr>
            <a:r>
              <a:rPr lang="en-US" sz="1400" dirty="0">
                <a:solidFill>
                  <a:srgbClr val="1F2A37"/>
                </a:solidFill>
              </a:rPr>
              <a:t>check final form</a:t>
            </a:r>
            <a:endParaRPr lang="en-US" sz="1400" dirty="0"/>
          </a:p>
        </p:txBody>
      </p:sp>
      <p:sp>
        <p:nvSpPr>
          <p:cNvPr id="14" name="Shape 13">
            <a:extLst>
              <a:ext uri="{FF2B5EF4-FFF2-40B4-BE49-F238E27FC236}">
                <a16:creationId xmlns:a16="http://schemas.microsoft.com/office/drawing/2014/main" id="{CA58E3DE-5052-3185-F00C-62D465E2FEE1}"/>
              </a:ext>
            </a:extLst>
          </p:cNvPr>
          <p:cNvSpPr/>
          <p:nvPr/>
        </p:nvSpPr>
        <p:spPr>
          <a:xfrm>
            <a:off x="3493008" y="2148840"/>
            <a:ext cx="393192" cy="393192"/>
          </a:xfrm>
          <a:prstGeom prst="ellipse">
            <a:avLst/>
          </a:prstGeom>
          <a:solidFill>
            <a:srgbClr val="F5B84B"/>
          </a:solidFill>
          <a:ln w="15240">
            <a:solidFill>
              <a:srgbClr val="FFFFFF"/>
            </a:solidFill>
            <a:prstDash val="solid"/>
          </a:ln>
        </p:spPr>
        <p:txBody>
          <a:bodyPr/>
          <a:lstStyle/>
          <a:p>
            <a:endParaRPr sz="2800"/>
          </a:p>
        </p:txBody>
      </p:sp>
      <p:sp>
        <p:nvSpPr>
          <p:cNvPr id="15" name="Text 14">
            <a:extLst>
              <a:ext uri="{FF2B5EF4-FFF2-40B4-BE49-F238E27FC236}">
                <a16:creationId xmlns:a16="http://schemas.microsoft.com/office/drawing/2014/main" id="{9C1C03C0-BB8F-730C-85FC-67889F027DE4}"/>
              </a:ext>
            </a:extLst>
          </p:cNvPr>
          <p:cNvSpPr/>
          <p:nvPr/>
        </p:nvSpPr>
        <p:spPr>
          <a:xfrm>
            <a:off x="323697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F5B84B"/>
                </a:solidFill>
              </a:rPr>
              <a:t>Oct 2026</a:t>
            </a:r>
            <a:endParaRPr lang="en-US" sz="1000" dirty="0"/>
          </a:p>
        </p:txBody>
      </p:sp>
      <p:sp>
        <p:nvSpPr>
          <p:cNvPr id="16" name="Text 15">
            <a:extLst>
              <a:ext uri="{FF2B5EF4-FFF2-40B4-BE49-F238E27FC236}">
                <a16:creationId xmlns:a16="http://schemas.microsoft.com/office/drawing/2014/main" id="{F731DD41-6DEF-8224-58B3-5EDCEAE69EEE}"/>
              </a:ext>
            </a:extLst>
          </p:cNvPr>
          <p:cNvSpPr/>
          <p:nvPr/>
        </p:nvSpPr>
        <p:spPr>
          <a:xfrm>
            <a:off x="3063240" y="2743200"/>
            <a:ext cx="1207008" cy="530352"/>
          </a:xfrm>
          <a:prstGeom prst="rect">
            <a:avLst/>
          </a:prstGeom>
          <a:noFill/>
          <a:ln/>
        </p:spPr>
        <p:txBody>
          <a:bodyPr wrap="square" lIns="0" tIns="0" rIns="0" bIns="0" rtlCol="0" anchor="ctr">
            <a:normAutofit/>
          </a:bodyPr>
          <a:lstStyle/>
          <a:p>
            <a:pPr marL="0" indent="0" algn="ctr">
              <a:buNone/>
            </a:pPr>
            <a:r>
              <a:rPr lang="en-US" sz="1400" dirty="0">
                <a:solidFill>
                  <a:srgbClr val="1F2A37"/>
                </a:solidFill>
              </a:rPr>
              <a:t>Evaluation</a:t>
            </a:r>
            <a:endParaRPr lang="en-US" sz="1400" dirty="0"/>
          </a:p>
          <a:p>
            <a:pPr marL="0" indent="0" algn="ctr">
              <a:buNone/>
            </a:pPr>
            <a:r>
              <a:rPr lang="en-US" sz="1400" dirty="0">
                <a:solidFill>
                  <a:srgbClr val="1F2A37"/>
                </a:solidFill>
              </a:rPr>
              <a:t>and selection</a:t>
            </a:r>
            <a:endParaRPr lang="en-US" sz="1400" dirty="0"/>
          </a:p>
        </p:txBody>
      </p:sp>
      <p:sp>
        <p:nvSpPr>
          <p:cNvPr id="17" name="Shape 16">
            <a:extLst>
              <a:ext uri="{FF2B5EF4-FFF2-40B4-BE49-F238E27FC236}">
                <a16:creationId xmlns:a16="http://schemas.microsoft.com/office/drawing/2014/main" id="{B59DD236-7E7C-341A-20D1-6BDCD3648432}"/>
              </a:ext>
            </a:extLst>
          </p:cNvPr>
          <p:cNvSpPr/>
          <p:nvPr/>
        </p:nvSpPr>
        <p:spPr>
          <a:xfrm>
            <a:off x="4910328" y="2148840"/>
            <a:ext cx="393192" cy="393192"/>
          </a:xfrm>
          <a:prstGeom prst="ellipse">
            <a:avLst/>
          </a:prstGeom>
          <a:solidFill>
            <a:srgbClr val="6A66B3"/>
          </a:solidFill>
          <a:ln w="15240">
            <a:solidFill>
              <a:srgbClr val="FFFFFF"/>
            </a:solidFill>
            <a:prstDash val="solid"/>
          </a:ln>
        </p:spPr>
        <p:txBody>
          <a:bodyPr/>
          <a:lstStyle/>
          <a:p>
            <a:endParaRPr sz="2800"/>
          </a:p>
        </p:txBody>
      </p:sp>
      <p:sp>
        <p:nvSpPr>
          <p:cNvPr id="18" name="Text 17">
            <a:extLst>
              <a:ext uri="{FF2B5EF4-FFF2-40B4-BE49-F238E27FC236}">
                <a16:creationId xmlns:a16="http://schemas.microsoft.com/office/drawing/2014/main" id="{A1AB5E47-A71E-4BF3-A7ED-E867C3452A76}"/>
              </a:ext>
            </a:extLst>
          </p:cNvPr>
          <p:cNvSpPr/>
          <p:nvPr/>
        </p:nvSpPr>
        <p:spPr>
          <a:xfrm>
            <a:off x="465429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6A66B3"/>
                </a:solidFill>
              </a:rPr>
              <a:t>Nov 2026</a:t>
            </a:r>
            <a:endParaRPr lang="en-US" sz="1000" dirty="0"/>
          </a:p>
        </p:txBody>
      </p:sp>
      <p:sp>
        <p:nvSpPr>
          <p:cNvPr id="19" name="Text 18">
            <a:extLst>
              <a:ext uri="{FF2B5EF4-FFF2-40B4-BE49-F238E27FC236}">
                <a16:creationId xmlns:a16="http://schemas.microsoft.com/office/drawing/2014/main" id="{A1C9AE22-3741-BDCB-A6D1-01D3EBF32792}"/>
              </a:ext>
            </a:extLst>
          </p:cNvPr>
          <p:cNvSpPr/>
          <p:nvPr/>
        </p:nvSpPr>
        <p:spPr>
          <a:xfrm>
            <a:off x="4480560" y="2743200"/>
            <a:ext cx="1207008" cy="530352"/>
          </a:xfrm>
          <a:prstGeom prst="rect">
            <a:avLst/>
          </a:prstGeom>
          <a:noFill/>
          <a:ln/>
        </p:spPr>
        <p:txBody>
          <a:bodyPr wrap="square" lIns="0" tIns="0" rIns="0" bIns="0" rtlCol="0" anchor="ctr">
            <a:normAutofit/>
          </a:bodyPr>
          <a:lstStyle/>
          <a:p>
            <a:pPr marL="0" indent="0" algn="ctr">
              <a:buNone/>
            </a:pPr>
            <a:r>
              <a:rPr lang="en-US" sz="1400" dirty="0">
                <a:solidFill>
                  <a:srgbClr val="1F2A37"/>
                </a:solidFill>
              </a:rPr>
              <a:t>Notification</a:t>
            </a:r>
            <a:endParaRPr lang="en-US" sz="1400" dirty="0"/>
          </a:p>
          <a:p>
            <a:pPr marL="0" indent="0" algn="ctr">
              <a:buNone/>
            </a:pPr>
            <a:r>
              <a:rPr lang="en-US" sz="1400" dirty="0">
                <a:solidFill>
                  <a:srgbClr val="1F2A37"/>
                </a:solidFill>
              </a:rPr>
              <a:t>Workshop 1</a:t>
            </a:r>
            <a:endParaRPr lang="en-US" sz="1400" dirty="0"/>
          </a:p>
        </p:txBody>
      </p:sp>
      <p:sp>
        <p:nvSpPr>
          <p:cNvPr id="20" name="Shape 19">
            <a:extLst>
              <a:ext uri="{FF2B5EF4-FFF2-40B4-BE49-F238E27FC236}">
                <a16:creationId xmlns:a16="http://schemas.microsoft.com/office/drawing/2014/main" id="{E688A091-6CF3-0C13-4955-DD769CA00A39}"/>
              </a:ext>
            </a:extLst>
          </p:cNvPr>
          <p:cNvSpPr/>
          <p:nvPr/>
        </p:nvSpPr>
        <p:spPr>
          <a:xfrm>
            <a:off x="6327648" y="2148840"/>
            <a:ext cx="393192" cy="393192"/>
          </a:xfrm>
          <a:prstGeom prst="ellipse">
            <a:avLst/>
          </a:prstGeom>
          <a:solidFill>
            <a:srgbClr val="1BA6A6"/>
          </a:solidFill>
          <a:ln w="15240">
            <a:solidFill>
              <a:srgbClr val="FFFFFF"/>
            </a:solidFill>
            <a:prstDash val="solid"/>
          </a:ln>
        </p:spPr>
        <p:txBody>
          <a:bodyPr/>
          <a:lstStyle/>
          <a:p>
            <a:endParaRPr sz="2800"/>
          </a:p>
        </p:txBody>
      </p:sp>
      <p:sp>
        <p:nvSpPr>
          <p:cNvPr id="37" name="Text 20">
            <a:extLst>
              <a:ext uri="{FF2B5EF4-FFF2-40B4-BE49-F238E27FC236}">
                <a16:creationId xmlns:a16="http://schemas.microsoft.com/office/drawing/2014/main" id="{26DDC83D-25AE-7BB2-6D56-9A03AAA05C5B}"/>
              </a:ext>
            </a:extLst>
          </p:cNvPr>
          <p:cNvSpPr/>
          <p:nvPr/>
        </p:nvSpPr>
        <p:spPr>
          <a:xfrm>
            <a:off x="6071616" y="1764792"/>
            <a:ext cx="914400" cy="182880"/>
          </a:xfrm>
          <a:prstGeom prst="rect">
            <a:avLst/>
          </a:prstGeom>
          <a:noFill/>
          <a:ln/>
        </p:spPr>
        <p:txBody>
          <a:bodyPr wrap="square" lIns="0" tIns="0" rIns="0" bIns="0" rtlCol="0" anchor="ctr">
            <a:noAutofit/>
          </a:bodyPr>
          <a:lstStyle/>
          <a:p>
            <a:pPr marL="0" indent="0" algn="ctr">
              <a:buNone/>
            </a:pPr>
            <a:r>
              <a:rPr lang="en-US" sz="1000" b="1" dirty="0">
                <a:solidFill>
                  <a:srgbClr val="1BA6A6"/>
                </a:solidFill>
              </a:rPr>
              <a:t>Nov 2026–Jan 2027</a:t>
            </a:r>
            <a:endParaRPr lang="en-US" sz="1000" dirty="0"/>
          </a:p>
        </p:txBody>
      </p:sp>
      <p:sp>
        <p:nvSpPr>
          <p:cNvPr id="41" name="Text 21">
            <a:extLst>
              <a:ext uri="{FF2B5EF4-FFF2-40B4-BE49-F238E27FC236}">
                <a16:creationId xmlns:a16="http://schemas.microsoft.com/office/drawing/2014/main" id="{03ACEB08-2418-CAC4-DCA7-E418643DBFB9}"/>
              </a:ext>
            </a:extLst>
          </p:cNvPr>
          <p:cNvSpPr/>
          <p:nvPr/>
        </p:nvSpPr>
        <p:spPr>
          <a:xfrm>
            <a:off x="5897880" y="2743200"/>
            <a:ext cx="1207008" cy="530352"/>
          </a:xfrm>
          <a:prstGeom prst="rect">
            <a:avLst/>
          </a:prstGeom>
          <a:noFill/>
          <a:ln/>
        </p:spPr>
        <p:txBody>
          <a:bodyPr wrap="square" lIns="0" tIns="0" rIns="0" bIns="0" rtlCol="0" anchor="ctr">
            <a:noAutofit/>
          </a:bodyPr>
          <a:lstStyle/>
          <a:p>
            <a:pPr marL="0" indent="0" algn="ctr">
              <a:buNone/>
            </a:pPr>
            <a:r>
              <a:rPr lang="en-US" sz="1400" dirty="0">
                <a:solidFill>
                  <a:srgbClr val="1F2A37"/>
                </a:solidFill>
              </a:rPr>
              <a:t>Site visits</a:t>
            </a:r>
            <a:endParaRPr lang="en-US" sz="1400" dirty="0"/>
          </a:p>
          <a:p>
            <a:pPr marL="0" indent="0" algn="ctr">
              <a:buNone/>
            </a:pPr>
            <a:r>
              <a:rPr lang="en-US" sz="1400" dirty="0">
                <a:solidFill>
                  <a:srgbClr val="1F2A37"/>
                </a:solidFill>
              </a:rPr>
              <a:t>stakeholder meetings</a:t>
            </a:r>
            <a:endParaRPr lang="en-US" sz="1400" dirty="0"/>
          </a:p>
        </p:txBody>
      </p:sp>
      <p:sp>
        <p:nvSpPr>
          <p:cNvPr id="44" name="Shape 22">
            <a:extLst>
              <a:ext uri="{FF2B5EF4-FFF2-40B4-BE49-F238E27FC236}">
                <a16:creationId xmlns:a16="http://schemas.microsoft.com/office/drawing/2014/main" id="{7DC67B12-16FE-EE6D-D1A5-5BA6E51690E0}"/>
              </a:ext>
            </a:extLst>
          </p:cNvPr>
          <p:cNvSpPr/>
          <p:nvPr/>
        </p:nvSpPr>
        <p:spPr>
          <a:xfrm>
            <a:off x="7744968" y="2148840"/>
            <a:ext cx="393192" cy="393192"/>
          </a:xfrm>
          <a:prstGeom prst="ellipse">
            <a:avLst/>
          </a:prstGeom>
          <a:solidFill>
            <a:srgbClr val="6EA957"/>
          </a:solidFill>
          <a:ln w="15240">
            <a:solidFill>
              <a:srgbClr val="FFFFFF"/>
            </a:solidFill>
            <a:prstDash val="solid"/>
          </a:ln>
        </p:spPr>
        <p:txBody>
          <a:bodyPr/>
          <a:lstStyle/>
          <a:p>
            <a:endParaRPr sz="2800"/>
          </a:p>
        </p:txBody>
      </p:sp>
      <p:sp>
        <p:nvSpPr>
          <p:cNvPr id="45" name="Text 23">
            <a:extLst>
              <a:ext uri="{FF2B5EF4-FFF2-40B4-BE49-F238E27FC236}">
                <a16:creationId xmlns:a16="http://schemas.microsoft.com/office/drawing/2014/main" id="{FC3904C8-3B94-8A46-B8A5-800FB46E9111}"/>
              </a:ext>
            </a:extLst>
          </p:cNvPr>
          <p:cNvSpPr/>
          <p:nvPr/>
        </p:nvSpPr>
        <p:spPr>
          <a:xfrm>
            <a:off x="748893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6EA957"/>
                </a:solidFill>
              </a:rPr>
              <a:t>Feb 2027</a:t>
            </a:r>
            <a:endParaRPr lang="en-US" sz="1000" dirty="0"/>
          </a:p>
        </p:txBody>
      </p:sp>
      <p:sp>
        <p:nvSpPr>
          <p:cNvPr id="46" name="Text 24">
            <a:extLst>
              <a:ext uri="{FF2B5EF4-FFF2-40B4-BE49-F238E27FC236}">
                <a16:creationId xmlns:a16="http://schemas.microsoft.com/office/drawing/2014/main" id="{D8889273-BE4D-6F3A-B871-D7CC1BB1F480}"/>
              </a:ext>
            </a:extLst>
          </p:cNvPr>
          <p:cNvSpPr/>
          <p:nvPr/>
        </p:nvSpPr>
        <p:spPr>
          <a:xfrm>
            <a:off x="7315200" y="2743200"/>
            <a:ext cx="1207008" cy="530352"/>
          </a:xfrm>
          <a:prstGeom prst="rect">
            <a:avLst/>
          </a:prstGeom>
          <a:noFill/>
          <a:ln/>
        </p:spPr>
        <p:txBody>
          <a:bodyPr wrap="square" lIns="0" tIns="0" rIns="0" bIns="0" rtlCol="0" anchor="ctr">
            <a:noAutofit/>
          </a:bodyPr>
          <a:lstStyle/>
          <a:p>
            <a:pPr marL="0" indent="0" algn="ctr">
              <a:buNone/>
            </a:pPr>
            <a:r>
              <a:rPr lang="en-US" sz="1400" dirty="0">
                <a:solidFill>
                  <a:srgbClr val="1F2A37"/>
                </a:solidFill>
              </a:rPr>
              <a:t>Intermediate</a:t>
            </a:r>
            <a:endParaRPr lang="en-US" sz="1400" dirty="0"/>
          </a:p>
          <a:p>
            <a:pPr marL="0" indent="0" algn="ctr">
              <a:buNone/>
            </a:pPr>
            <a:r>
              <a:rPr lang="en-US" sz="1400" dirty="0">
                <a:solidFill>
                  <a:srgbClr val="1F2A37"/>
                </a:solidFill>
              </a:rPr>
              <a:t>online symposium</a:t>
            </a:r>
            <a:endParaRPr lang="en-US" sz="1400" dirty="0"/>
          </a:p>
        </p:txBody>
      </p:sp>
      <p:sp>
        <p:nvSpPr>
          <p:cNvPr id="47" name="Shape 25">
            <a:extLst>
              <a:ext uri="{FF2B5EF4-FFF2-40B4-BE49-F238E27FC236}">
                <a16:creationId xmlns:a16="http://schemas.microsoft.com/office/drawing/2014/main" id="{87CF05EA-CF3F-E2CF-DDD6-6E950ECAD5CC}"/>
              </a:ext>
            </a:extLst>
          </p:cNvPr>
          <p:cNvSpPr/>
          <p:nvPr/>
        </p:nvSpPr>
        <p:spPr>
          <a:xfrm>
            <a:off x="9162288" y="2148840"/>
            <a:ext cx="393192" cy="393192"/>
          </a:xfrm>
          <a:prstGeom prst="ellipse">
            <a:avLst/>
          </a:prstGeom>
          <a:solidFill>
            <a:srgbClr val="3DAE9F"/>
          </a:solidFill>
          <a:ln w="15240">
            <a:solidFill>
              <a:srgbClr val="FFFFFF"/>
            </a:solidFill>
            <a:prstDash val="solid"/>
          </a:ln>
        </p:spPr>
        <p:txBody>
          <a:bodyPr/>
          <a:lstStyle/>
          <a:p>
            <a:endParaRPr sz="2800"/>
          </a:p>
        </p:txBody>
      </p:sp>
      <p:sp>
        <p:nvSpPr>
          <p:cNvPr id="48" name="Text 26">
            <a:extLst>
              <a:ext uri="{FF2B5EF4-FFF2-40B4-BE49-F238E27FC236}">
                <a16:creationId xmlns:a16="http://schemas.microsoft.com/office/drawing/2014/main" id="{50FA94E4-7F9E-EA34-E5E5-CB019009E80B}"/>
              </a:ext>
            </a:extLst>
          </p:cNvPr>
          <p:cNvSpPr/>
          <p:nvPr/>
        </p:nvSpPr>
        <p:spPr>
          <a:xfrm>
            <a:off x="890625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3DAE9F"/>
                </a:solidFill>
              </a:rPr>
              <a:t>Mar–Apr 2027</a:t>
            </a:r>
            <a:endParaRPr lang="en-US" sz="1000" dirty="0"/>
          </a:p>
        </p:txBody>
      </p:sp>
      <p:sp>
        <p:nvSpPr>
          <p:cNvPr id="49" name="Text 27">
            <a:extLst>
              <a:ext uri="{FF2B5EF4-FFF2-40B4-BE49-F238E27FC236}">
                <a16:creationId xmlns:a16="http://schemas.microsoft.com/office/drawing/2014/main" id="{7450D54F-6FBC-4FCF-72B0-0762A2438D95}"/>
              </a:ext>
            </a:extLst>
          </p:cNvPr>
          <p:cNvSpPr/>
          <p:nvPr/>
        </p:nvSpPr>
        <p:spPr>
          <a:xfrm>
            <a:off x="8732520" y="2743200"/>
            <a:ext cx="1207008" cy="530352"/>
          </a:xfrm>
          <a:prstGeom prst="rect">
            <a:avLst/>
          </a:prstGeom>
          <a:noFill/>
          <a:ln/>
        </p:spPr>
        <p:txBody>
          <a:bodyPr wrap="square" lIns="0" tIns="0" rIns="0" bIns="0" rtlCol="0" anchor="ctr">
            <a:normAutofit/>
          </a:bodyPr>
          <a:lstStyle/>
          <a:p>
            <a:pPr marL="0" indent="0" algn="ctr">
              <a:buNone/>
            </a:pPr>
            <a:r>
              <a:rPr lang="en-US" sz="1400" dirty="0">
                <a:solidFill>
                  <a:srgbClr val="1F2A37"/>
                </a:solidFill>
              </a:rPr>
              <a:t>Final transfer</a:t>
            </a:r>
            <a:endParaRPr lang="en-US" sz="1400" dirty="0"/>
          </a:p>
          <a:p>
            <a:pPr marL="0" indent="0" algn="ctr">
              <a:buNone/>
            </a:pPr>
            <a:r>
              <a:rPr lang="en-US" sz="1400" dirty="0">
                <a:solidFill>
                  <a:srgbClr val="1F2A37"/>
                </a:solidFill>
              </a:rPr>
              <a:t>plans</a:t>
            </a:r>
            <a:endParaRPr lang="en-US" sz="1400" dirty="0"/>
          </a:p>
        </p:txBody>
      </p:sp>
      <p:sp>
        <p:nvSpPr>
          <p:cNvPr id="50" name="Shape 28">
            <a:extLst>
              <a:ext uri="{FF2B5EF4-FFF2-40B4-BE49-F238E27FC236}">
                <a16:creationId xmlns:a16="http://schemas.microsoft.com/office/drawing/2014/main" id="{A0946A0B-6009-7DA0-2A91-C511267D741E}"/>
              </a:ext>
            </a:extLst>
          </p:cNvPr>
          <p:cNvSpPr/>
          <p:nvPr/>
        </p:nvSpPr>
        <p:spPr>
          <a:xfrm>
            <a:off x="10579608" y="2148840"/>
            <a:ext cx="393192" cy="393192"/>
          </a:xfrm>
          <a:prstGeom prst="ellipse">
            <a:avLst/>
          </a:prstGeom>
          <a:solidFill>
            <a:srgbClr val="102B5C"/>
          </a:solidFill>
          <a:ln w="15240">
            <a:solidFill>
              <a:srgbClr val="FFFFFF"/>
            </a:solidFill>
            <a:prstDash val="solid"/>
          </a:ln>
        </p:spPr>
        <p:txBody>
          <a:bodyPr/>
          <a:lstStyle/>
          <a:p>
            <a:endParaRPr sz="2800"/>
          </a:p>
        </p:txBody>
      </p:sp>
      <p:sp>
        <p:nvSpPr>
          <p:cNvPr id="51" name="Text 29">
            <a:extLst>
              <a:ext uri="{FF2B5EF4-FFF2-40B4-BE49-F238E27FC236}">
                <a16:creationId xmlns:a16="http://schemas.microsoft.com/office/drawing/2014/main" id="{44438516-2B27-915B-37D5-C0C1D3C299C9}"/>
              </a:ext>
            </a:extLst>
          </p:cNvPr>
          <p:cNvSpPr/>
          <p:nvPr/>
        </p:nvSpPr>
        <p:spPr>
          <a:xfrm>
            <a:off x="10323576" y="1764792"/>
            <a:ext cx="914400" cy="182880"/>
          </a:xfrm>
          <a:prstGeom prst="rect">
            <a:avLst/>
          </a:prstGeom>
          <a:noFill/>
          <a:ln/>
        </p:spPr>
        <p:txBody>
          <a:bodyPr wrap="square" lIns="0" tIns="0" rIns="0" bIns="0" rtlCol="0" anchor="ctr">
            <a:normAutofit/>
          </a:bodyPr>
          <a:lstStyle/>
          <a:p>
            <a:pPr marL="0" indent="0" algn="ctr">
              <a:buNone/>
            </a:pPr>
            <a:r>
              <a:rPr lang="en-US" sz="1000" b="1" dirty="0">
                <a:solidFill>
                  <a:srgbClr val="102B5C"/>
                </a:solidFill>
              </a:rPr>
              <a:t>May–Jun 2027</a:t>
            </a:r>
            <a:endParaRPr lang="en-US" sz="1000" dirty="0"/>
          </a:p>
        </p:txBody>
      </p:sp>
      <p:sp>
        <p:nvSpPr>
          <p:cNvPr id="52" name="Text 30">
            <a:extLst>
              <a:ext uri="{FF2B5EF4-FFF2-40B4-BE49-F238E27FC236}">
                <a16:creationId xmlns:a16="http://schemas.microsoft.com/office/drawing/2014/main" id="{E6D0A7C8-ABDF-E18F-A15D-F3885CA81F7E}"/>
              </a:ext>
            </a:extLst>
          </p:cNvPr>
          <p:cNvSpPr/>
          <p:nvPr/>
        </p:nvSpPr>
        <p:spPr>
          <a:xfrm>
            <a:off x="10149840" y="2743200"/>
            <a:ext cx="1207008" cy="530352"/>
          </a:xfrm>
          <a:prstGeom prst="rect">
            <a:avLst/>
          </a:prstGeom>
          <a:noFill/>
          <a:ln/>
        </p:spPr>
        <p:txBody>
          <a:bodyPr wrap="square" lIns="0" tIns="0" rIns="0" bIns="0" rtlCol="0" anchor="ctr">
            <a:normAutofit/>
          </a:bodyPr>
          <a:lstStyle/>
          <a:p>
            <a:pPr marL="0" indent="0" algn="ctr">
              <a:buNone/>
            </a:pPr>
            <a:r>
              <a:rPr lang="en-US" sz="1400" dirty="0">
                <a:solidFill>
                  <a:srgbClr val="1F2A37"/>
                </a:solidFill>
              </a:rPr>
              <a:t>Final symposium</a:t>
            </a:r>
            <a:endParaRPr lang="en-US" sz="1400" dirty="0"/>
          </a:p>
          <a:p>
            <a:pPr marL="0" indent="0" algn="ctr">
              <a:buNone/>
            </a:pPr>
            <a:r>
              <a:rPr lang="en-US" sz="1400" dirty="0">
                <a:solidFill>
                  <a:srgbClr val="1F2A37"/>
                </a:solidFill>
              </a:rPr>
              <a:t>Brussels</a:t>
            </a:r>
            <a:endParaRPr lang="en-US" sz="1400" dirty="0"/>
          </a:p>
        </p:txBody>
      </p:sp>
      <p:sp>
        <p:nvSpPr>
          <p:cNvPr id="53" name="Shape 31">
            <a:extLst>
              <a:ext uri="{FF2B5EF4-FFF2-40B4-BE49-F238E27FC236}">
                <a16:creationId xmlns:a16="http://schemas.microsoft.com/office/drawing/2014/main" id="{200866A2-CBDB-FC76-B779-D74CE80806FE}"/>
              </a:ext>
            </a:extLst>
          </p:cNvPr>
          <p:cNvSpPr/>
          <p:nvPr/>
        </p:nvSpPr>
        <p:spPr>
          <a:xfrm>
            <a:off x="786384" y="4251960"/>
            <a:ext cx="5074920" cy="1911096"/>
          </a:xfrm>
          <a:prstGeom prst="roundRect">
            <a:avLst>
              <a:gd name="adj" fmla="val 3846"/>
            </a:avLst>
          </a:prstGeom>
          <a:solidFill>
            <a:srgbClr val="FFF6E4"/>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54" name="Shape 32">
            <a:extLst>
              <a:ext uri="{FF2B5EF4-FFF2-40B4-BE49-F238E27FC236}">
                <a16:creationId xmlns:a16="http://schemas.microsoft.com/office/drawing/2014/main" id="{04D51BE6-7205-50F5-65D5-90E9862FEC26}"/>
              </a:ext>
            </a:extLst>
          </p:cNvPr>
          <p:cNvSpPr/>
          <p:nvPr/>
        </p:nvSpPr>
        <p:spPr>
          <a:xfrm>
            <a:off x="786384" y="4251960"/>
            <a:ext cx="73152" cy="1911096"/>
          </a:xfrm>
          <a:prstGeom prst="rect">
            <a:avLst/>
          </a:prstGeom>
          <a:solidFill>
            <a:srgbClr val="F5B84B"/>
          </a:solidFill>
          <a:ln w="12700">
            <a:solidFill>
              <a:srgbClr val="F5B84B"/>
            </a:solidFill>
            <a:prstDash val="solid"/>
          </a:ln>
        </p:spPr>
        <p:txBody>
          <a:bodyPr/>
          <a:lstStyle/>
          <a:p>
            <a:endParaRPr sz="2800"/>
          </a:p>
        </p:txBody>
      </p:sp>
      <p:sp>
        <p:nvSpPr>
          <p:cNvPr id="55" name="Text 33">
            <a:extLst>
              <a:ext uri="{FF2B5EF4-FFF2-40B4-BE49-F238E27FC236}">
                <a16:creationId xmlns:a16="http://schemas.microsoft.com/office/drawing/2014/main" id="{E9346E88-CC3D-F694-B1B8-4E704CD750F5}"/>
              </a:ext>
            </a:extLst>
          </p:cNvPr>
          <p:cNvSpPr/>
          <p:nvPr/>
        </p:nvSpPr>
        <p:spPr>
          <a:xfrm>
            <a:off x="969264" y="4398264"/>
            <a:ext cx="4782312" cy="228600"/>
          </a:xfrm>
          <a:prstGeom prst="rect">
            <a:avLst/>
          </a:prstGeom>
          <a:noFill/>
          <a:ln/>
        </p:spPr>
        <p:txBody>
          <a:bodyPr wrap="square" lIns="0" tIns="0" rIns="0" bIns="0" rtlCol="0" anchor="ctr"/>
          <a:lstStyle/>
          <a:p>
            <a:pPr marL="0" indent="0">
              <a:buNone/>
            </a:pPr>
            <a:r>
              <a:rPr lang="en-US" b="1" dirty="0">
                <a:solidFill>
                  <a:srgbClr val="102B5C"/>
                </a:solidFill>
              </a:rPr>
              <a:t>Submission deadline: practical note</a:t>
            </a:r>
            <a:endParaRPr lang="en-US" dirty="0"/>
          </a:p>
        </p:txBody>
      </p:sp>
      <p:sp>
        <p:nvSpPr>
          <p:cNvPr id="56" name="Text 34">
            <a:extLst>
              <a:ext uri="{FF2B5EF4-FFF2-40B4-BE49-F238E27FC236}">
                <a16:creationId xmlns:a16="http://schemas.microsoft.com/office/drawing/2014/main" id="{DE9C8712-6FE2-5C63-774C-A04031E9498C}"/>
              </a:ext>
            </a:extLst>
          </p:cNvPr>
          <p:cNvSpPr/>
          <p:nvPr/>
        </p:nvSpPr>
        <p:spPr>
          <a:xfrm>
            <a:off x="969264" y="5051994"/>
            <a:ext cx="4754880" cy="621792"/>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The timeline in the call indicates 6 October 2026, while the application instructions show 03/10/2026. For a safe process, communicate an internal deadline before 3 October and confirm the official date at launch.</a:t>
            </a:r>
            <a:endParaRPr lang="en-US" sz="1400" dirty="0"/>
          </a:p>
        </p:txBody>
      </p:sp>
      <p:sp>
        <p:nvSpPr>
          <p:cNvPr id="57" name="Shape 35">
            <a:extLst>
              <a:ext uri="{FF2B5EF4-FFF2-40B4-BE49-F238E27FC236}">
                <a16:creationId xmlns:a16="http://schemas.microsoft.com/office/drawing/2014/main" id="{91256591-99B2-F773-42BF-15677DECDDF7}"/>
              </a:ext>
            </a:extLst>
          </p:cNvPr>
          <p:cNvSpPr/>
          <p:nvPr/>
        </p:nvSpPr>
        <p:spPr>
          <a:xfrm>
            <a:off x="6217920" y="4251959"/>
            <a:ext cx="5074920" cy="1911083"/>
          </a:xfrm>
          <a:prstGeom prst="roundRect">
            <a:avLst>
              <a:gd name="adj" fmla="val 3846"/>
            </a:avLst>
          </a:prstGeom>
          <a:solidFill>
            <a:srgbClr val="EAF2FF"/>
          </a:solidFill>
          <a:ln w="8890">
            <a:solidFill>
              <a:srgbClr val="DCE6F3"/>
            </a:solidFill>
            <a:prstDash val="solid"/>
          </a:ln>
          <a:effectLst>
            <a:outerShdw blurRad="15240" dist="7620" dir="2700000" algn="bl" rotWithShape="0">
              <a:srgbClr val="000000">
                <a:alpha val="10000"/>
              </a:srgbClr>
            </a:outerShdw>
          </a:effectLst>
        </p:spPr>
        <p:txBody>
          <a:bodyPr/>
          <a:lstStyle/>
          <a:p>
            <a:endParaRPr sz="2800"/>
          </a:p>
        </p:txBody>
      </p:sp>
      <p:sp>
        <p:nvSpPr>
          <p:cNvPr id="58" name="Shape 36">
            <a:extLst>
              <a:ext uri="{FF2B5EF4-FFF2-40B4-BE49-F238E27FC236}">
                <a16:creationId xmlns:a16="http://schemas.microsoft.com/office/drawing/2014/main" id="{AB80D5E4-3724-A92D-891A-95157C66640D}"/>
              </a:ext>
            </a:extLst>
          </p:cNvPr>
          <p:cNvSpPr/>
          <p:nvPr/>
        </p:nvSpPr>
        <p:spPr>
          <a:xfrm>
            <a:off x="6217920" y="4251959"/>
            <a:ext cx="73152" cy="1911083"/>
          </a:xfrm>
          <a:prstGeom prst="rect">
            <a:avLst/>
          </a:prstGeom>
          <a:solidFill>
            <a:srgbClr val="2D66B3"/>
          </a:solidFill>
          <a:ln w="12700">
            <a:solidFill>
              <a:srgbClr val="2D66B3"/>
            </a:solidFill>
            <a:prstDash val="solid"/>
          </a:ln>
        </p:spPr>
        <p:txBody>
          <a:bodyPr/>
          <a:lstStyle/>
          <a:p>
            <a:endParaRPr sz="2800"/>
          </a:p>
        </p:txBody>
      </p:sp>
      <p:sp>
        <p:nvSpPr>
          <p:cNvPr id="59" name="Text 37">
            <a:extLst>
              <a:ext uri="{FF2B5EF4-FFF2-40B4-BE49-F238E27FC236}">
                <a16:creationId xmlns:a16="http://schemas.microsoft.com/office/drawing/2014/main" id="{17DE29F9-93A8-8E95-FF06-F2BB0EA010C1}"/>
              </a:ext>
            </a:extLst>
          </p:cNvPr>
          <p:cNvSpPr/>
          <p:nvPr/>
        </p:nvSpPr>
        <p:spPr>
          <a:xfrm>
            <a:off x="6400800" y="4398264"/>
            <a:ext cx="4782312" cy="228600"/>
          </a:xfrm>
          <a:prstGeom prst="rect">
            <a:avLst/>
          </a:prstGeom>
          <a:noFill/>
          <a:ln/>
        </p:spPr>
        <p:txBody>
          <a:bodyPr wrap="square" lIns="0" tIns="0" rIns="0" bIns="0" rtlCol="0" anchor="ctr"/>
          <a:lstStyle/>
          <a:p>
            <a:pPr marL="0" indent="0">
              <a:buNone/>
            </a:pPr>
            <a:r>
              <a:rPr lang="en-US" b="1" dirty="0">
                <a:solidFill>
                  <a:srgbClr val="102B5C"/>
                </a:solidFill>
              </a:rPr>
              <a:t>Working backwards</a:t>
            </a:r>
            <a:endParaRPr lang="en-US" dirty="0"/>
          </a:p>
        </p:txBody>
      </p:sp>
      <p:sp>
        <p:nvSpPr>
          <p:cNvPr id="60" name="Text 38">
            <a:extLst>
              <a:ext uri="{FF2B5EF4-FFF2-40B4-BE49-F238E27FC236}">
                <a16:creationId xmlns:a16="http://schemas.microsoft.com/office/drawing/2014/main" id="{EE4D0E43-9258-8440-4C43-ECA9098F45D3}"/>
              </a:ext>
            </a:extLst>
          </p:cNvPr>
          <p:cNvSpPr/>
          <p:nvPr/>
        </p:nvSpPr>
        <p:spPr>
          <a:xfrm>
            <a:off x="6400800" y="4896604"/>
            <a:ext cx="4754880" cy="621792"/>
          </a:xfrm>
          <a:prstGeom prst="rect">
            <a:avLst/>
          </a:prstGeom>
          <a:noFill/>
          <a:ln/>
        </p:spPr>
        <p:txBody>
          <a:bodyPr wrap="square" lIns="254" tIns="254" rIns="254" bIns="254" rtlCol="0" anchor="ctr">
            <a:noAutofit/>
          </a:bodyPr>
          <a:lstStyle/>
          <a:p>
            <a:pPr marL="0" indent="0">
              <a:buNone/>
            </a:pPr>
            <a:r>
              <a:rPr lang="en-US" sz="1400" dirty="0">
                <a:solidFill>
                  <a:srgbClr val="1F2A37"/>
                </a:solidFill>
              </a:rPr>
              <a:t>Allow time to identify the right good practice, contact the COMFORTage referent, align adopter organisations, finalise the Motivation Statement and collect all signatures.</a:t>
            </a:r>
            <a:endParaRPr lang="en-US" sz="1400" dirty="0"/>
          </a:p>
        </p:txBody>
      </p:sp>
      <p:sp>
        <p:nvSpPr>
          <p:cNvPr id="61" name="Text 10">
            <a:extLst>
              <a:ext uri="{FF2B5EF4-FFF2-40B4-BE49-F238E27FC236}">
                <a16:creationId xmlns:a16="http://schemas.microsoft.com/office/drawing/2014/main" id="{8DD30520-170B-658E-10E0-E47733ED2F96}"/>
              </a:ext>
            </a:extLst>
          </p:cNvPr>
          <p:cNvSpPr/>
          <p:nvPr/>
        </p:nvSpPr>
        <p:spPr>
          <a:xfrm>
            <a:off x="192024" y="2770632"/>
            <a:ext cx="1325880" cy="329184"/>
          </a:xfrm>
          <a:prstGeom prst="rect">
            <a:avLst/>
          </a:prstGeom>
          <a:noFill/>
          <a:ln/>
        </p:spPr>
        <p:txBody>
          <a:bodyPr wrap="square" lIns="0" tIns="0" rIns="0" bIns="0" rtlCol="0" anchor="ctr">
            <a:normAutofit/>
          </a:bodyPr>
          <a:lstStyle/>
          <a:p>
            <a:pPr marL="0" indent="0" algn="ctr">
              <a:buNone/>
            </a:pPr>
            <a:r>
              <a:rPr lang="en-US" sz="1400" dirty="0">
                <a:solidFill>
                  <a:srgbClr val="607089"/>
                </a:solidFill>
              </a:rPr>
              <a:t>Today</a:t>
            </a:r>
            <a:endParaRPr lang="en-US" sz="1400" dirty="0"/>
          </a:p>
        </p:txBody>
      </p:sp>
      <p:sp>
        <p:nvSpPr>
          <p:cNvPr id="62" name="CasellaDiTesto 61">
            <a:extLst>
              <a:ext uri="{FF2B5EF4-FFF2-40B4-BE49-F238E27FC236}">
                <a16:creationId xmlns:a16="http://schemas.microsoft.com/office/drawing/2014/main" id="{8735D06B-87BA-98F6-36C1-C12DDA0A4A4D}"/>
              </a:ext>
            </a:extLst>
          </p:cNvPr>
          <p:cNvSpPr txBox="1"/>
          <p:nvPr/>
        </p:nvSpPr>
        <p:spPr>
          <a:xfrm>
            <a:off x="7232904" y="3421944"/>
            <a:ext cx="1417320" cy="369332"/>
          </a:xfrm>
          <a:prstGeom prst="rect">
            <a:avLst/>
          </a:prstGeom>
          <a:noFill/>
        </p:spPr>
        <p:txBody>
          <a:bodyPr wrap="square" rtlCol="0">
            <a:spAutoFit/>
          </a:bodyPr>
          <a:lstStyle/>
          <a:p>
            <a:pPr algn="ctr"/>
            <a:r>
              <a:rPr lang="it-IT" b="1" dirty="0"/>
              <a:t>PHASE 3</a:t>
            </a:r>
          </a:p>
        </p:txBody>
      </p:sp>
      <p:sp>
        <p:nvSpPr>
          <p:cNvPr id="63" name="CasellaDiTesto 62">
            <a:extLst>
              <a:ext uri="{FF2B5EF4-FFF2-40B4-BE49-F238E27FC236}">
                <a16:creationId xmlns:a16="http://schemas.microsoft.com/office/drawing/2014/main" id="{70F57A42-2DAD-7CEF-10A3-31880D93DFB6}"/>
              </a:ext>
            </a:extLst>
          </p:cNvPr>
          <p:cNvSpPr txBox="1"/>
          <p:nvPr/>
        </p:nvSpPr>
        <p:spPr>
          <a:xfrm>
            <a:off x="8653868" y="3427654"/>
            <a:ext cx="1417320" cy="369332"/>
          </a:xfrm>
          <a:prstGeom prst="rect">
            <a:avLst/>
          </a:prstGeom>
          <a:noFill/>
        </p:spPr>
        <p:txBody>
          <a:bodyPr wrap="square" rtlCol="0">
            <a:spAutoFit/>
          </a:bodyPr>
          <a:lstStyle/>
          <a:p>
            <a:pPr algn="ctr"/>
            <a:r>
              <a:rPr lang="it-IT" b="1" dirty="0"/>
              <a:t>PHASE 4</a:t>
            </a:r>
          </a:p>
        </p:txBody>
      </p:sp>
      <p:sp>
        <p:nvSpPr>
          <p:cNvPr id="64" name="CasellaDiTesto 63">
            <a:extLst>
              <a:ext uri="{FF2B5EF4-FFF2-40B4-BE49-F238E27FC236}">
                <a16:creationId xmlns:a16="http://schemas.microsoft.com/office/drawing/2014/main" id="{DE468A82-9143-52C1-D43B-AAA98128F1DF}"/>
              </a:ext>
            </a:extLst>
          </p:cNvPr>
          <p:cNvSpPr txBox="1"/>
          <p:nvPr/>
        </p:nvSpPr>
        <p:spPr>
          <a:xfrm>
            <a:off x="10084440" y="3421944"/>
            <a:ext cx="1417320" cy="369332"/>
          </a:xfrm>
          <a:prstGeom prst="rect">
            <a:avLst/>
          </a:prstGeom>
          <a:noFill/>
        </p:spPr>
        <p:txBody>
          <a:bodyPr wrap="square" rtlCol="0">
            <a:spAutoFit/>
          </a:bodyPr>
          <a:lstStyle/>
          <a:p>
            <a:pPr algn="ctr"/>
            <a:r>
              <a:rPr lang="it-IT" b="1" dirty="0"/>
              <a:t>PHASE 5</a:t>
            </a:r>
          </a:p>
        </p:txBody>
      </p:sp>
    </p:spTree>
    <p:extLst>
      <p:ext uri="{BB962C8B-B14F-4D97-AF65-F5344CB8AC3E}">
        <p14:creationId xmlns:p14="http://schemas.microsoft.com/office/powerpoint/2010/main" val="3731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DE4C-6487-61E3-7A2C-B92C06DEEC12}"/>
            </a:ext>
          </a:extLst>
        </p:cNvPr>
        <p:cNvGrpSpPr/>
        <p:nvPr/>
      </p:nvGrpSpPr>
      <p:grpSpPr>
        <a:xfrm>
          <a:off x="0" y="0"/>
          <a:ext cx="0" cy="0"/>
          <a:chOff x="0" y="0"/>
          <a:chExt cx="0" cy="0"/>
        </a:xfrm>
      </p:grpSpPr>
      <p:sp>
        <p:nvSpPr>
          <p:cNvPr id="28" name="object 24">
            <a:extLst>
              <a:ext uri="{FF2B5EF4-FFF2-40B4-BE49-F238E27FC236}">
                <a16:creationId xmlns:a16="http://schemas.microsoft.com/office/drawing/2014/main" id="{F8666FA7-5DFB-84F2-A0BB-FF35D2215623}"/>
              </a:ext>
            </a:extLst>
          </p:cNvPr>
          <p:cNvSpPr/>
          <p:nvPr/>
        </p:nvSpPr>
        <p:spPr>
          <a:xfrm>
            <a:off x="-25638" y="-1851"/>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39" h="1237615">
                <a:moveTo>
                  <a:pt x="293128" y="1065580"/>
                </a:moveTo>
                <a:lnTo>
                  <a:pt x="265023" y="1026388"/>
                </a:lnTo>
                <a:lnTo>
                  <a:pt x="236194" y="988034"/>
                </a:lnTo>
                <a:lnTo>
                  <a:pt x="206629" y="950544"/>
                </a:lnTo>
                <a:lnTo>
                  <a:pt x="176364" y="913904"/>
                </a:lnTo>
                <a:lnTo>
                  <a:pt x="145402" y="878116"/>
                </a:lnTo>
                <a:lnTo>
                  <a:pt x="113779" y="843191"/>
                </a:lnTo>
                <a:lnTo>
                  <a:pt x="81483" y="809129"/>
                </a:lnTo>
                <a:lnTo>
                  <a:pt x="48564" y="775931"/>
                </a:lnTo>
                <a:lnTo>
                  <a:pt x="15011" y="743597"/>
                </a:lnTo>
                <a:lnTo>
                  <a:pt x="0" y="729780"/>
                </a:lnTo>
                <a:lnTo>
                  <a:pt x="0" y="1237043"/>
                </a:lnTo>
                <a:lnTo>
                  <a:pt x="48450" y="1213065"/>
                </a:lnTo>
                <a:lnTo>
                  <a:pt x="90131" y="1191094"/>
                </a:lnTo>
                <a:lnTo>
                  <a:pt x="131470" y="1168082"/>
                </a:lnTo>
                <a:lnTo>
                  <a:pt x="172466" y="1144028"/>
                </a:lnTo>
                <a:lnTo>
                  <a:pt x="213080" y="1118920"/>
                </a:lnTo>
                <a:lnTo>
                  <a:pt x="253301" y="1092784"/>
                </a:lnTo>
                <a:lnTo>
                  <a:pt x="293128" y="1065580"/>
                </a:lnTo>
                <a:close/>
              </a:path>
              <a:path w="1894839" h="1237615">
                <a:moveTo>
                  <a:pt x="1894471" y="489800"/>
                </a:moveTo>
                <a:lnTo>
                  <a:pt x="1894357" y="442709"/>
                </a:lnTo>
                <a:lnTo>
                  <a:pt x="1893531" y="395732"/>
                </a:lnTo>
                <a:lnTo>
                  <a:pt x="1891995" y="348907"/>
                </a:lnTo>
                <a:lnTo>
                  <a:pt x="1889760" y="302221"/>
                </a:lnTo>
                <a:lnTo>
                  <a:pt x="1886826" y="255676"/>
                </a:lnTo>
                <a:lnTo>
                  <a:pt x="1883181" y="209296"/>
                </a:lnTo>
                <a:lnTo>
                  <a:pt x="1878863" y="163068"/>
                </a:lnTo>
                <a:lnTo>
                  <a:pt x="1873846" y="117017"/>
                </a:lnTo>
                <a:lnTo>
                  <a:pt x="1868157" y="71132"/>
                </a:lnTo>
                <a:lnTo>
                  <a:pt x="1861781" y="25425"/>
                </a:lnTo>
                <a:lnTo>
                  <a:pt x="1857844" y="0"/>
                </a:lnTo>
                <a:lnTo>
                  <a:pt x="84721" y="0"/>
                </a:lnTo>
                <a:lnTo>
                  <a:pt x="112839" y="27597"/>
                </a:lnTo>
                <a:lnTo>
                  <a:pt x="145364" y="58585"/>
                </a:lnTo>
                <a:lnTo>
                  <a:pt x="178333" y="89115"/>
                </a:lnTo>
                <a:lnTo>
                  <a:pt x="211772" y="119189"/>
                </a:lnTo>
                <a:lnTo>
                  <a:pt x="245656" y="148780"/>
                </a:lnTo>
                <a:lnTo>
                  <a:pt x="279984" y="177888"/>
                </a:lnTo>
                <a:lnTo>
                  <a:pt x="314756" y="206527"/>
                </a:lnTo>
                <a:lnTo>
                  <a:pt x="349961" y="234657"/>
                </a:lnTo>
                <a:lnTo>
                  <a:pt x="385597" y="262305"/>
                </a:lnTo>
                <a:lnTo>
                  <a:pt x="421665" y="289445"/>
                </a:lnTo>
                <a:lnTo>
                  <a:pt x="458152" y="316077"/>
                </a:lnTo>
                <a:lnTo>
                  <a:pt x="495058" y="342201"/>
                </a:lnTo>
                <a:lnTo>
                  <a:pt x="532371" y="367792"/>
                </a:lnTo>
                <a:lnTo>
                  <a:pt x="570103" y="392874"/>
                </a:lnTo>
                <a:lnTo>
                  <a:pt x="608241" y="417410"/>
                </a:lnTo>
                <a:lnTo>
                  <a:pt x="646772" y="441413"/>
                </a:lnTo>
                <a:lnTo>
                  <a:pt x="685698" y="464870"/>
                </a:lnTo>
                <a:lnTo>
                  <a:pt x="725017" y="487781"/>
                </a:lnTo>
                <a:lnTo>
                  <a:pt x="764717" y="510120"/>
                </a:lnTo>
                <a:lnTo>
                  <a:pt x="804799" y="531914"/>
                </a:lnTo>
                <a:lnTo>
                  <a:pt x="845261" y="553135"/>
                </a:lnTo>
                <a:lnTo>
                  <a:pt x="886091" y="573786"/>
                </a:lnTo>
                <a:lnTo>
                  <a:pt x="927290" y="593852"/>
                </a:lnTo>
                <a:lnTo>
                  <a:pt x="968857" y="613333"/>
                </a:lnTo>
                <a:lnTo>
                  <a:pt x="1010767" y="632218"/>
                </a:lnTo>
                <a:lnTo>
                  <a:pt x="1053045" y="650506"/>
                </a:lnTo>
                <a:lnTo>
                  <a:pt x="1095667" y="668197"/>
                </a:lnTo>
                <a:lnTo>
                  <a:pt x="1138631" y="685266"/>
                </a:lnTo>
                <a:lnTo>
                  <a:pt x="1181938" y="701725"/>
                </a:lnTo>
                <a:lnTo>
                  <a:pt x="1225575" y="717562"/>
                </a:lnTo>
                <a:lnTo>
                  <a:pt x="1269542" y="732777"/>
                </a:lnTo>
                <a:lnTo>
                  <a:pt x="1313840" y="747344"/>
                </a:lnTo>
                <a:lnTo>
                  <a:pt x="1358455" y="761288"/>
                </a:lnTo>
                <a:lnTo>
                  <a:pt x="1403388" y="774573"/>
                </a:lnTo>
                <a:lnTo>
                  <a:pt x="1448638" y="787209"/>
                </a:lnTo>
                <a:lnTo>
                  <a:pt x="1494193" y="799185"/>
                </a:lnTo>
                <a:lnTo>
                  <a:pt x="1540040" y="810501"/>
                </a:lnTo>
                <a:lnTo>
                  <a:pt x="1586191" y="821156"/>
                </a:lnTo>
                <a:lnTo>
                  <a:pt x="1632635" y="831126"/>
                </a:lnTo>
                <a:lnTo>
                  <a:pt x="1679371" y="840409"/>
                </a:lnTo>
                <a:lnTo>
                  <a:pt x="1726387" y="849007"/>
                </a:lnTo>
                <a:lnTo>
                  <a:pt x="1773682" y="856919"/>
                </a:lnTo>
                <a:lnTo>
                  <a:pt x="1821256" y="864120"/>
                </a:lnTo>
                <a:lnTo>
                  <a:pt x="1869097" y="870623"/>
                </a:lnTo>
                <a:lnTo>
                  <a:pt x="1874862" y="822680"/>
                </a:lnTo>
                <a:lnTo>
                  <a:pt x="1879904" y="774573"/>
                </a:lnTo>
                <a:lnTo>
                  <a:pt x="1884159" y="727062"/>
                </a:lnTo>
                <a:lnTo>
                  <a:pt x="1887677" y="679399"/>
                </a:lnTo>
                <a:lnTo>
                  <a:pt x="1890471" y="631837"/>
                </a:lnTo>
                <a:lnTo>
                  <a:pt x="1892528" y="584377"/>
                </a:lnTo>
                <a:lnTo>
                  <a:pt x="1893862" y="537032"/>
                </a:lnTo>
                <a:lnTo>
                  <a:pt x="1894471" y="489800"/>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30" name="object 27">
            <a:extLst>
              <a:ext uri="{FF2B5EF4-FFF2-40B4-BE49-F238E27FC236}">
                <a16:creationId xmlns:a16="http://schemas.microsoft.com/office/drawing/2014/main" id="{982F01E6-32F1-3869-6709-EDFEE069A8C6}"/>
              </a:ext>
            </a:extLst>
          </p:cNvPr>
          <p:cNvSpPr/>
          <p:nvPr/>
        </p:nvSpPr>
        <p:spPr>
          <a:xfrm>
            <a:off x="11021050" y="482"/>
            <a:ext cx="1148555" cy="750206"/>
          </a:xfrm>
          <a:custGeom>
            <a:avLst/>
            <a:gdLst>
              <a:gd name="textAreaLeft" fmla="*/ 0 w 1894320"/>
              <a:gd name="textAreaRight" fmla="*/ 1894680 w 1894320"/>
              <a:gd name="textAreaTop" fmla="*/ 0 h 1237320"/>
              <a:gd name="textAreaBottom" fmla="*/ 1237680 h 1237320"/>
            </a:gdLst>
            <a:ahLst/>
            <a:cxnLst/>
            <a:rect l="textAreaLeft" t="textAreaTop" r="textAreaRight" b="textAreaBottom"/>
            <a:pathLst>
              <a:path w="1894840" h="1237615">
                <a:moveTo>
                  <a:pt x="1809737" y="0"/>
                </a:moveTo>
                <a:lnTo>
                  <a:pt x="36614" y="0"/>
                </a:lnTo>
                <a:lnTo>
                  <a:pt x="32677" y="25425"/>
                </a:lnTo>
                <a:lnTo>
                  <a:pt x="26314" y="71132"/>
                </a:lnTo>
                <a:lnTo>
                  <a:pt x="20612" y="117017"/>
                </a:lnTo>
                <a:lnTo>
                  <a:pt x="15595" y="163068"/>
                </a:lnTo>
                <a:lnTo>
                  <a:pt x="11277" y="209296"/>
                </a:lnTo>
                <a:lnTo>
                  <a:pt x="7645" y="255676"/>
                </a:lnTo>
                <a:lnTo>
                  <a:pt x="4699" y="302221"/>
                </a:lnTo>
                <a:lnTo>
                  <a:pt x="2463" y="348907"/>
                </a:lnTo>
                <a:lnTo>
                  <a:pt x="927" y="395732"/>
                </a:lnTo>
                <a:lnTo>
                  <a:pt x="101" y="442709"/>
                </a:lnTo>
                <a:lnTo>
                  <a:pt x="0" y="490334"/>
                </a:lnTo>
                <a:lnTo>
                  <a:pt x="596" y="537032"/>
                </a:lnTo>
                <a:lnTo>
                  <a:pt x="1930" y="584377"/>
                </a:lnTo>
                <a:lnTo>
                  <a:pt x="4013" y="632218"/>
                </a:lnTo>
                <a:lnTo>
                  <a:pt x="6781" y="679399"/>
                </a:lnTo>
                <a:lnTo>
                  <a:pt x="10312" y="727062"/>
                </a:lnTo>
                <a:lnTo>
                  <a:pt x="14579" y="774827"/>
                </a:lnTo>
                <a:lnTo>
                  <a:pt x="19596" y="822680"/>
                </a:lnTo>
                <a:lnTo>
                  <a:pt x="25361" y="870623"/>
                </a:lnTo>
                <a:lnTo>
                  <a:pt x="73202" y="864120"/>
                </a:lnTo>
                <a:lnTo>
                  <a:pt x="120777" y="856919"/>
                </a:lnTo>
                <a:lnTo>
                  <a:pt x="168071" y="849007"/>
                </a:lnTo>
                <a:lnTo>
                  <a:pt x="215087" y="840409"/>
                </a:lnTo>
                <a:lnTo>
                  <a:pt x="261823" y="831126"/>
                </a:lnTo>
                <a:lnTo>
                  <a:pt x="308267" y="821156"/>
                </a:lnTo>
                <a:lnTo>
                  <a:pt x="354418" y="810501"/>
                </a:lnTo>
                <a:lnTo>
                  <a:pt x="400265" y="799185"/>
                </a:lnTo>
                <a:lnTo>
                  <a:pt x="445820" y="787209"/>
                </a:lnTo>
                <a:lnTo>
                  <a:pt x="491070" y="774573"/>
                </a:lnTo>
                <a:lnTo>
                  <a:pt x="536003" y="761288"/>
                </a:lnTo>
                <a:lnTo>
                  <a:pt x="580618" y="747344"/>
                </a:lnTo>
                <a:lnTo>
                  <a:pt x="624916" y="732777"/>
                </a:lnTo>
                <a:lnTo>
                  <a:pt x="668883" y="717562"/>
                </a:lnTo>
                <a:lnTo>
                  <a:pt x="712520" y="701725"/>
                </a:lnTo>
                <a:lnTo>
                  <a:pt x="755827" y="685266"/>
                </a:lnTo>
                <a:lnTo>
                  <a:pt x="798791" y="668197"/>
                </a:lnTo>
                <a:lnTo>
                  <a:pt x="841413" y="650506"/>
                </a:lnTo>
                <a:lnTo>
                  <a:pt x="883691" y="632218"/>
                </a:lnTo>
                <a:lnTo>
                  <a:pt x="925601" y="613333"/>
                </a:lnTo>
                <a:lnTo>
                  <a:pt x="967168" y="593852"/>
                </a:lnTo>
                <a:lnTo>
                  <a:pt x="1008367" y="573786"/>
                </a:lnTo>
                <a:lnTo>
                  <a:pt x="1049197" y="553135"/>
                </a:lnTo>
                <a:lnTo>
                  <a:pt x="1089660" y="531914"/>
                </a:lnTo>
                <a:lnTo>
                  <a:pt x="1129741" y="510120"/>
                </a:lnTo>
                <a:lnTo>
                  <a:pt x="1169454" y="487781"/>
                </a:lnTo>
                <a:lnTo>
                  <a:pt x="1208760" y="464870"/>
                </a:lnTo>
                <a:lnTo>
                  <a:pt x="1247698" y="441413"/>
                </a:lnTo>
                <a:lnTo>
                  <a:pt x="1286230" y="417410"/>
                </a:lnTo>
                <a:lnTo>
                  <a:pt x="1324356" y="392874"/>
                </a:lnTo>
                <a:lnTo>
                  <a:pt x="1362087" y="367792"/>
                </a:lnTo>
                <a:lnTo>
                  <a:pt x="1399400" y="342201"/>
                </a:lnTo>
                <a:lnTo>
                  <a:pt x="1436306" y="316077"/>
                </a:lnTo>
                <a:lnTo>
                  <a:pt x="1472793" y="289445"/>
                </a:lnTo>
                <a:lnTo>
                  <a:pt x="1508861" y="262305"/>
                </a:lnTo>
                <a:lnTo>
                  <a:pt x="1544497" y="234657"/>
                </a:lnTo>
                <a:lnTo>
                  <a:pt x="1579714" y="206527"/>
                </a:lnTo>
                <a:lnTo>
                  <a:pt x="1614474" y="177888"/>
                </a:lnTo>
                <a:lnTo>
                  <a:pt x="1648802" y="148780"/>
                </a:lnTo>
                <a:lnTo>
                  <a:pt x="1682686" y="119189"/>
                </a:lnTo>
                <a:lnTo>
                  <a:pt x="1716125" y="89115"/>
                </a:lnTo>
                <a:lnTo>
                  <a:pt x="1749094" y="58585"/>
                </a:lnTo>
                <a:lnTo>
                  <a:pt x="1781619" y="27597"/>
                </a:lnTo>
                <a:lnTo>
                  <a:pt x="1809737" y="0"/>
                </a:lnTo>
                <a:close/>
              </a:path>
              <a:path w="1894840" h="1237615">
                <a:moveTo>
                  <a:pt x="1894471" y="729767"/>
                </a:moveTo>
                <a:lnTo>
                  <a:pt x="1845906" y="775931"/>
                </a:lnTo>
                <a:lnTo>
                  <a:pt x="1812975" y="809129"/>
                </a:lnTo>
                <a:lnTo>
                  <a:pt x="1780679" y="843191"/>
                </a:lnTo>
                <a:lnTo>
                  <a:pt x="1749056" y="878116"/>
                </a:lnTo>
                <a:lnTo>
                  <a:pt x="1718094" y="913904"/>
                </a:lnTo>
                <a:lnTo>
                  <a:pt x="1687830" y="950544"/>
                </a:lnTo>
                <a:lnTo>
                  <a:pt x="1658264" y="988034"/>
                </a:lnTo>
                <a:lnTo>
                  <a:pt x="1629435" y="1026388"/>
                </a:lnTo>
                <a:lnTo>
                  <a:pt x="1601343" y="1065580"/>
                </a:lnTo>
                <a:lnTo>
                  <a:pt x="1641157" y="1092784"/>
                </a:lnTo>
                <a:lnTo>
                  <a:pt x="1681391" y="1118920"/>
                </a:lnTo>
                <a:lnTo>
                  <a:pt x="1722005" y="1144028"/>
                </a:lnTo>
                <a:lnTo>
                  <a:pt x="1762988" y="1168082"/>
                </a:lnTo>
                <a:lnTo>
                  <a:pt x="1804327" y="1191094"/>
                </a:lnTo>
                <a:lnTo>
                  <a:pt x="1846008" y="1213065"/>
                </a:lnTo>
                <a:lnTo>
                  <a:pt x="1888020" y="1234008"/>
                </a:lnTo>
                <a:lnTo>
                  <a:pt x="1894471" y="1237043"/>
                </a:lnTo>
                <a:lnTo>
                  <a:pt x="1894471" y="729767"/>
                </a:lnTo>
                <a:close/>
              </a:path>
            </a:pathLst>
          </a:custGeom>
          <a:solidFill>
            <a:srgbClr val="1D70B7">
              <a:alpha val="38000"/>
            </a:srgbClr>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US" sz="1092" spc="-1">
              <a:solidFill>
                <a:srgbClr val="000000"/>
              </a:solidFill>
              <a:latin typeface="Calibri"/>
            </a:endParaRPr>
          </a:p>
        </p:txBody>
      </p:sp>
      <p:sp>
        <p:nvSpPr>
          <p:cNvPr id="6" name="Shape 3">
            <a:extLst>
              <a:ext uri="{FF2B5EF4-FFF2-40B4-BE49-F238E27FC236}">
                <a16:creationId xmlns:a16="http://schemas.microsoft.com/office/drawing/2014/main" id="{D83E9186-D741-72F6-E14D-EDE6477E76F6}"/>
              </a:ext>
            </a:extLst>
          </p:cNvPr>
          <p:cNvSpPr/>
          <p:nvPr/>
        </p:nvSpPr>
        <p:spPr>
          <a:xfrm>
            <a:off x="502920" y="6473952"/>
            <a:ext cx="11201400" cy="0"/>
          </a:xfrm>
          <a:prstGeom prst="line">
            <a:avLst/>
          </a:prstGeom>
          <a:noFill/>
          <a:ln w="12700">
            <a:solidFill>
              <a:srgbClr val="DCE6F3"/>
            </a:solidFill>
            <a:prstDash val="solid"/>
          </a:ln>
        </p:spPr>
        <p:txBody>
          <a:bodyPr/>
          <a:lstStyle/>
          <a:p>
            <a:endParaRPr sz="2800"/>
          </a:p>
        </p:txBody>
      </p:sp>
      <p:sp>
        <p:nvSpPr>
          <p:cNvPr id="5" name="TextBox 1">
            <a:extLst>
              <a:ext uri="{FF2B5EF4-FFF2-40B4-BE49-F238E27FC236}">
                <a16:creationId xmlns:a16="http://schemas.microsoft.com/office/drawing/2014/main" id="{402CCD42-7A68-6A2A-4EAC-37D68277B040}"/>
              </a:ext>
            </a:extLst>
          </p:cNvPr>
          <p:cNvSpPr txBox="1"/>
          <p:nvPr/>
        </p:nvSpPr>
        <p:spPr>
          <a:xfrm>
            <a:off x="975360" y="592907"/>
            <a:ext cx="2377440" cy="146304"/>
          </a:xfrm>
          <a:prstGeom prst="rect">
            <a:avLst/>
          </a:prstGeom>
          <a:noFill/>
        </p:spPr>
        <p:txBody>
          <a:bodyPr wrap="square" lIns="50800" tIns="25400" rIns="508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800" b="1">
                <a:solidFill>
                  <a:srgbClr val="1FA7A7"/>
                </a:solidFill>
                <a:latin typeface="Aptos"/>
              </a:rPr>
              <a:t>HOW TO APPLY SUCCESSFULLY</a:t>
            </a:r>
          </a:p>
        </p:txBody>
      </p:sp>
      <p:sp>
        <p:nvSpPr>
          <p:cNvPr id="12" name="TextBox 2">
            <a:extLst>
              <a:ext uri="{FF2B5EF4-FFF2-40B4-BE49-F238E27FC236}">
                <a16:creationId xmlns:a16="http://schemas.microsoft.com/office/drawing/2014/main" id="{94B7D4C3-8F26-FDC7-EAB3-ACB5333006F3}"/>
              </a:ext>
            </a:extLst>
          </p:cNvPr>
          <p:cNvSpPr txBox="1"/>
          <p:nvPr/>
        </p:nvSpPr>
        <p:spPr>
          <a:xfrm>
            <a:off x="975360" y="756666"/>
            <a:ext cx="5852160" cy="347472"/>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3200" b="1" dirty="0">
                <a:solidFill>
                  <a:schemeClr val="accent5">
                    <a:lumMod val="75000"/>
                  </a:schemeClr>
                </a:solidFill>
              </a:rPr>
              <a:t>Final Symposium budget</a:t>
            </a:r>
          </a:p>
        </p:txBody>
      </p:sp>
      <p:sp>
        <p:nvSpPr>
          <p:cNvPr id="21" name="TextBox 3">
            <a:extLst>
              <a:ext uri="{FF2B5EF4-FFF2-40B4-BE49-F238E27FC236}">
                <a16:creationId xmlns:a16="http://schemas.microsoft.com/office/drawing/2014/main" id="{0645CE88-DA29-B209-E28A-06A3915B0B35}"/>
              </a:ext>
            </a:extLst>
          </p:cNvPr>
          <p:cNvSpPr txBox="1"/>
          <p:nvPr/>
        </p:nvSpPr>
        <p:spPr>
          <a:xfrm>
            <a:off x="975360" y="1298448"/>
            <a:ext cx="9913464" cy="384048"/>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400" dirty="0"/>
              <a:t>Indicative budget available for participation in the final </a:t>
            </a:r>
            <a:r>
              <a:rPr sz="1400" dirty="0" err="1"/>
              <a:t>COMFORTage</a:t>
            </a:r>
            <a:r>
              <a:rPr sz="1400" dirty="0"/>
              <a:t> Twinning Symposium.</a:t>
            </a:r>
          </a:p>
        </p:txBody>
      </p:sp>
      <p:sp>
        <p:nvSpPr>
          <p:cNvPr id="22" name="Rounded Rectangle 5">
            <a:extLst>
              <a:ext uri="{FF2B5EF4-FFF2-40B4-BE49-F238E27FC236}">
                <a16:creationId xmlns:a16="http://schemas.microsoft.com/office/drawing/2014/main" id="{61BAA862-42C4-BC27-1F68-282BD36EFEC7}"/>
              </a:ext>
            </a:extLst>
          </p:cNvPr>
          <p:cNvSpPr/>
          <p:nvPr/>
        </p:nvSpPr>
        <p:spPr>
          <a:xfrm>
            <a:off x="5417725" y="1773936"/>
            <a:ext cx="2560320" cy="1792224"/>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23" name="Rectangle 6">
            <a:extLst>
              <a:ext uri="{FF2B5EF4-FFF2-40B4-BE49-F238E27FC236}">
                <a16:creationId xmlns:a16="http://schemas.microsoft.com/office/drawing/2014/main" id="{A10B5573-6708-3F1C-4482-45E1FF2DD248}"/>
              </a:ext>
            </a:extLst>
          </p:cNvPr>
          <p:cNvSpPr/>
          <p:nvPr/>
        </p:nvSpPr>
        <p:spPr>
          <a:xfrm>
            <a:off x="5417725" y="1773936"/>
            <a:ext cx="54864" cy="1792224"/>
          </a:xfrm>
          <a:prstGeom prst="rect">
            <a:avLst/>
          </a:prstGeom>
          <a:solidFill>
            <a:srgbClr val="2E6FC5"/>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24" name="TextBox 7">
            <a:extLst>
              <a:ext uri="{FF2B5EF4-FFF2-40B4-BE49-F238E27FC236}">
                <a16:creationId xmlns:a16="http://schemas.microsoft.com/office/drawing/2014/main" id="{BC008F5C-C708-9F1B-A791-66065A425EEF}"/>
              </a:ext>
            </a:extLst>
          </p:cNvPr>
          <p:cNvSpPr txBox="1"/>
          <p:nvPr/>
        </p:nvSpPr>
        <p:spPr>
          <a:xfrm>
            <a:off x="5564029" y="1865376"/>
            <a:ext cx="2304287" cy="404696"/>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t>Budget scope</a:t>
            </a:r>
          </a:p>
        </p:txBody>
      </p:sp>
      <p:sp>
        <p:nvSpPr>
          <p:cNvPr id="25" name="TextBox 8">
            <a:extLst>
              <a:ext uri="{FF2B5EF4-FFF2-40B4-BE49-F238E27FC236}">
                <a16:creationId xmlns:a16="http://schemas.microsoft.com/office/drawing/2014/main" id="{E9814F54-D0E5-24CA-0EDE-A94887760495}"/>
              </a:ext>
            </a:extLst>
          </p:cNvPr>
          <p:cNvSpPr txBox="1"/>
          <p:nvPr/>
        </p:nvSpPr>
        <p:spPr>
          <a:xfrm>
            <a:off x="5564029" y="2167128"/>
            <a:ext cx="2304287" cy="1098460"/>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400" dirty="0"/>
              <a:t>The budget covers the participation of 2 participants in the Final Symposium, including travel, accommodation and local transport.</a:t>
            </a:r>
          </a:p>
        </p:txBody>
      </p:sp>
      <p:sp>
        <p:nvSpPr>
          <p:cNvPr id="26" name="Rounded Rectangle 9">
            <a:extLst>
              <a:ext uri="{FF2B5EF4-FFF2-40B4-BE49-F238E27FC236}">
                <a16:creationId xmlns:a16="http://schemas.microsoft.com/office/drawing/2014/main" id="{D6580253-0BA2-301D-3FBA-76788BEC679D}"/>
              </a:ext>
            </a:extLst>
          </p:cNvPr>
          <p:cNvSpPr/>
          <p:nvPr/>
        </p:nvSpPr>
        <p:spPr>
          <a:xfrm>
            <a:off x="8336280" y="2235708"/>
            <a:ext cx="2788920" cy="1133856"/>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27" name="Rectangle 10">
            <a:extLst>
              <a:ext uri="{FF2B5EF4-FFF2-40B4-BE49-F238E27FC236}">
                <a16:creationId xmlns:a16="http://schemas.microsoft.com/office/drawing/2014/main" id="{CBA771F4-DB29-32A2-CF1B-A8889FF91159}"/>
              </a:ext>
            </a:extLst>
          </p:cNvPr>
          <p:cNvSpPr/>
          <p:nvPr/>
        </p:nvSpPr>
        <p:spPr>
          <a:xfrm>
            <a:off x="8336280" y="2235708"/>
            <a:ext cx="54864" cy="1133856"/>
          </a:xfrm>
          <a:prstGeom prst="rect">
            <a:avLst/>
          </a:prstGeom>
          <a:solidFill>
            <a:srgbClr val="1FA7A7"/>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29" name="TextBox 11">
            <a:extLst>
              <a:ext uri="{FF2B5EF4-FFF2-40B4-BE49-F238E27FC236}">
                <a16:creationId xmlns:a16="http://schemas.microsoft.com/office/drawing/2014/main" id="{C184C587-BECE-CB33-54AC-2EA7900FA635}"/>
              </a:ext>
            </a:extLst>
          </p:cNvPr>
          <p:cNvSpPr txBox="1"/>
          <p:nvPr/>
        </p:nvSpPr>
        <p:spPr>
          <a:xfrm>
            <a:off x="8482584" y="2327148"/>
            <a:ext cx="2532887" cy="256032"/>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t>Round trips</a:t>
            </a:r>
          </a:p>
        </p:txBody>
      </p:sp>
      <p:sp>
        <p:nvSpPr>
          <p:cNvPr id="31" name="TextBox 12">
            <a:extLst>
              <a:ext uri="{FF2B5EF4-FFF2-40B4-BE49-F238E27FC236}">
                <a16:creationId xmlns:a16="http://schemas.microsoft.com/office/drawing/2014/main" id="{C2EE7387-4216-7EC9-7614-36D4DB468D5E}"/>
              </a:ext>
            </a:extLst>
          </p:cNvPr>
          <p:cNvSpPr txBox="1"/>
          <p:nvPr/>
        </p:nvSpPr>
        <p:spPr>
          <a:xfrm>
            <a:off x="8482584" y="2628900"/>
            <a:ext cx="2532887" cy="694944"/>
          </a:xfrm>
          <a:prstGeom prst="rect">
            <a:avLst/>
          </a:prstGeom>
          <a:noFill/>
        </p:spPr>
        <p:txBody>
          <a:bodyPr wrap="square" lIns="38100" tIns="25400" rIns="38100" bIns="2540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400"/>
              <a:t>Maximum estimated cost: €1,000 for round trips for 2 participants.</a:t>
            </a:r>
          </a:p>
        </p:txBody>
      </p:sp>
      <p:sp>
        <p:nvSpPr>
          <p:cNvPr id="32" name="Rounded Rectangle 13">
            <a:extLst>
              <a:ext uri="{FF2B5EF4-FFF2-40B4-BE49-F238E27FC236}">
                <a16:creationId xmlns:a16="http://schemas.microsoft.com/office/drawing/2014/main" id="{0DFC4101-BB8F-DD50-0F9B-B6F5FB71A7C3}"/>
              </a:ext>
            </a:extLst>
          </p:cNvPr>
          <p:cNvSpPr/>
          <p:nvPr/>
        </p:nvSpPr>
        <p:spPr>
          <a:xfrm>
            <a:off x="5417725" y="3998214"/>
            <a:ext cx="2560320" cy="1170432"/>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33" name="Rectangle 14">
            <a:extLst>
              <a:ext uri="{FF2B5EF4-FFF2-40B4-BE49-F238E27FC236}">
                <a16:creationId xmlns:a16="http://schemas.microsoft.com/office/drawing/2014/main" id="{FD603103-970E-291C-16AD-CB622A9E5977}"/>
              </a:ext>
            </a:extLst>
          </p:cNvPr>
          <p:cNvSpPr/>
          <p:nvPr/>
        </p:nvSpPr>
        <p:spPr>
          <a:xfrm>
            <a:off x="5417725" y="3998214"/>
            <a:ext cx="54864" cy="1170432"/>
          </a:xfrm>
          <a:prstGeom prst="rect">
            <a:avLst/>
          </a:prstGeom>
          <a:solidFill>
            <a:srgbClr val="EFB54D"/>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34" name="TextBox 15">
            <a:extLst>
              <a:ext uri="{FF2B5EF4-FFF2-40B4-BE49-F238E27FC236}">
                <a16:creationId xmlns:a16="http://schemas.microsoft.com/office/drawing/2014/main" id="{72D65638-A299-5006-DD60-7106B6F18D74}"/>
              </a:ext>
            </a:extLst>
          </p:cNvPr>
          <p:cNvSpPr txBox="1"/>
          <p:nvPr/>
        </p:nvSpPr>
        <p:spPr>
          <a:xfrm>
            <a:off x="5564029" y="4089654"/>
            <a:ext cx="2304287" cy="256032"/>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t>Accommodation</a:t>
            </a:r>
          </a:p>
        </p:txBody>
      </p:sp>
      <p:sp>
        <p:nvSpPr>
          <p:cNvPr id="35" name="TextBox 16">
            <a:extLst>
              <a:ext uri="{FF2B5EF4-FFF2-40B4-BE49-F238E27FC236}">
                <a16:creationId xmlns:a16="http://schemas.microsoft.com/office/drawing/2014/main" id="{8661F36B-F92C-8CDA-0FC0-EE9F692D3526}"/>
              </a:ext>
            </a:extLst>
          </p:cNvPr>
          <p:cNvSpPr txBox="1"/>
          <p:nvPr/>
        </p:nvSpPr>
        <p:spPr>
          <a:xfrm>
            <a:off x="5564029" y="4391406"/>
            <a:ext cx="2304287" cy="731520"/>
          </a:xfrm>
          <a:prstGeom prst="rect">
            <a:avLst/>
          </a:prstGeom>
          <a:noFill/>
        </p:spPr>
        <p:txBody>
          <a:bodyPr wrap="square" lIns="38100" tIns="25400" rIns="38100" bIns="2540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400"/>
              <a:t>Maximum estimated cost: €400 for accommodation for 2 participants × 1 night.</a:t>
            </a:r>
          </a:p>
        </p:txBody>
      </p:sp>
      <p:sp>
        <p:nvSpPr>
          <p:cNvPr id="36" name="Rounded Rectangle 17">
            <a:extLst>
              <a:ext uri="{FF2B5EF4-FFF2-40B4-BE49-F238E27FC236}">
                <a16:creationId xmlns:a16="http://schemas.microsoft.com/office/drawing/2014/main" id="{8A73CF63-B6CF-5830-D885-91064AECB423}"/>
              </a:ext>
            </a:extLst>
          </p:cNvPr>
          <p:cNvSpPr/>
          <p:nvPr/>
        </p:nvSpPr>
        <p:spPr>
          <a:xfrm>
            <a:off x="8336280" y="3671316"/>
            <a:ext cx="2788920" cy="1170432"/>
          </a:xfrm>
          <a:prstGeom prst="roundRect">
            <a:avLst/>
          </a:prstGeom>
          <a:solidFill>
            <a:srgbClr val="FFFFFF"/>
          </a:solidFill>
          <a:ln w="12700">
            <a:solidFill>
              <a:srgbClr val="D7E4F1"/>
            </a:solid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38" name="Rectangle 18">
            <a:extLst>
              <a:ext uri="{FF2B5EF4-FFF2-40B4-BE49-F238E27FC236}">
                <a16:creationId xmlns:a16="http://schemas.microsoft.com/office/drawing/2014/main" id="{B2DE470A-4B59-670A-DDE9-FB7880949C01}"/>
              </a:ext>
            </a:extLst>
          </p:cNvPr>
          <p:cNvSpPr/>
          <p:nvPr/>
        </p:nvSpPr>
        <p:spPr>
          <a:xfrm>
            <a:off x="8336280" y="3671316"/>
            <a:ext cx="54864" cy="1170432"/>
          </a:xfrm>
          <a:prstGeom prst="rect">
            <a:avLst/>
          </a:prstGeom>
          <a:solidFill>
            <a:srgbClr val="61A85E"/>
          </a:solidFill>
          <a:ln>
            <a:noFill/>
          </a:ln>
        </p:spPr>
        <p:style>
          <a:lnRef idx="1">
            <a:schemeClr val="accent1"/>
          </a:lnRef>
          <a:fillRef idx="3">
            <a:schemeClr val="accent1"/>
          </a:fillRef>
          <a:effectRef idx="2">
            <a:schemeClr val="accent1"/>
          </a:effectRef>
          <a:fontRef idx="minor">
            <a:schemeClr val="lt1"/>
          </a:fontRef>
        </p:style>
        <p:txBody>
          <a:bodyPr rtlCol="0" anchor="ct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2400"/>
          </a:p>
        </p:txBody>
      </p:sp>
      <p:sp>
        <p:nvSpPr>
          <p:cNvPr id="39" name="TextBox 19">
            <a:extLst>
              <a:ext uri="{FF2B5EF4-FFF2-40B4-BE49-F238E27FC236}">
                <a16:creationId xmlns:a16="http://schemas.microsoft.com/office/drawing/2014/main" id="{BA5AC2A0-8BF0-DFB1-2E2C-17F29FC65892}"/>
              </a:ext>
            </a:extLst>
          </p:cNvPr>
          <p:cNvSpPr txBox="1"/>
          <p:nvPr/>
        </p:nvSpPr>
        <p:spPr>
          <a:xfrm>
            <a:off x="8482584" y="3762756"/>
            <a:ext cx="2532887" cy="256032"/>
          </a:xfrm>
          <a:prstGeom prst="rect">
            <a:avLst/>
          </a:prstGeom>
          <a:noFill/>
        </p:spPr>
        <p:txBody>
          <a:bodyPr wrap="square" lIns="38100" tIns="25400" rIns="38100" bIns="25400"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b="1"/>
              <a:t>Local transport</a:t>
            </a:r>
          </a:p>
        </p:txBody>
      </p:sp>
      <p:sp>
        <p:nvSpPr>
          <p:cNvPr id="40" name="TextBox 20">
            <a:extLst>
              <a:ext uri="{FF2B5EF4-FFF2-40B4-BE49-F238E27FC236}">
                <a16:creationId xmlns:a16="http://schemas.microsoft.com/office/drawing/2014/main" id="{A173A35B-4848-DDED-2E7B-8132FA8318D0}"/>
              </a:ext>
            </a:extLst>
          </p:cNvPr>
          <p:cNvSpPr txBox="1"/>
          <p:nvPr/>
        </p:nvSpPr>
        <p:spPr>
          <a:xfrm>
            <a:off x="8482584" y="4064508"/>
            <a:ext cx="2532887" cy="731520"/>
          </a:xfrm>
          <a:prstGeom prst="rect">
            <a:avLst/>
          </a:prstGeom>
          <a:noFill/>
        </p:spPr>
        <p:txBody>
          <a:bodyPr wrap="square" lIns="38100" tIns="25400" rIns="38100" bIns="2540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sz="1400" dirty="0"/>
              <a:t>Maximum estimated cost: €100 for local transport.</a:t>
            </a:r>
          </a:p>
        </p:txBody>
      </p:sp>
      <p:sp>
        <p:nvSpPr>
          <p:cNvPr id="42" name="Rounded Rectangle 21">
            <a:extLst>
              <a:ext uri="{FF2B5EF4-FFF2-40B4-BE49-F238E27FC236}">
                <a16:creationId xmlns:a16="http://schemas.microsoft.com/office/drawing/2014/main" id="{31B1D19F-6621-AE4F-EBAB-C40E48BE86BE}"/>
              </a:ext>
            </a:extLst>
          </p:cNvPr>
          <p:cNvSpPr/>
          <p:nvPr/>
        </p:nvSpPr>
        <p:spPr>
          <a:xfrm>
            <a:off x="5593080" y="5747003"/>
            <a:ext cx="2514600" cy="504501"/>
          </a:xfrm>
          <a:prstGeom prst="roundRect">
            <a:avLst/>
          </a:prstGeom>
          <a:solidFill>
            <a:srgbClr val="EBF4FF"/>
          </a:solidFill>
          <a:ln>
            <a:noFill/>
          </a:ln>
        </p:spPr>
        <p:style>
          <a:lnRef idx="1">
            <a:schemeClr val="accent1"/>
          </a:lnRef>
          <a:fillRef idx="3">
            <a:schemeClr val="accent1"/>
          </a:fillRef>
          <a:effectRef idx="2">
            <a:schemeClr val="accent1"/>
          </a:effectRef>
          <a:fontRef idx="minor">
            <a:schemeClr val="lt1"/>
          </a:fontRef>
        </p:style>
        <p:txBody>
          <a:bodyPr wrap="square" lIns="38100" tIns="25400" rIns="38100" bIns="25400" rtlCol="0" anchor="ctr">
            <a:noAutofit/>
          </a:bodyP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1400" b="1">
                <a:solidFill>
                  <a:schemeClr val="tx2"/>
                </a:solidFill>
              </a:rPr>
              <a:t>Total estimated budget: €1,500</a:t>
            </a:r>
          </a:p>
        </p:txBody>
      </p:sp>
      <p:sp>
        <p:nvSpPr>
          <p:cNvPr id="43" name="Rounded Rectangle 22">
            <a:extLst>
              <a:ext uri="{FF2B5EF4-FFF2-40B4-BE49-F238E27FC236}">
                <a16:creationId xmlns:a16="http://schemas.microsoft.com/office/drawing/2014/main" id="{D4295C92-C266-BDFC-38FB-181BEDE4698C}"/>
              </a:ext>
            </a:extLst>
          </p:cNvPr>
          <p:cNvSpPr/>
          <p:nvPr/>
        </p:nvSpPr>
        <p:spPr>
          <a:xfrm>
            <a:off x="8336280" y="5747004"/>
            <a:ext cx="2880360" cy="504500"/>
          </a:xfrm>
          <a:prstGeom prst="roundRect">
            <a:avLst/>
          </a:prstGeom>
          <a:solidFill>
            <a:srgbClr val="EAF7F4"/>
          </a:solidFill>
          <a:ln>
            <a:noFill/>
          </a:ln>
        </p:spPr>
        <p:style>
          <a:lnRef idx="1">
            <a:schemeClr val="accent1"/>
          </a:lnRef>
          <a:fillRef idx="3">
            <a:schemeClr val="accent1"/>
          </a:fillRef>
          <a:effectRef idx="2">
            <a:schemeClr val="accent1"/>
          </a:effectRef>
          <a:fontRef idx="minor">
            <a:schemeClr val="lt1"/>
          </a:fontRef>
        </p:style>
        <p:txBody>
          <a:bodyPr wrap="square" lIns="38100" tIns="25400" rIns="38100" bIns="25400" rtlCol="0" anchor="ctr">
            <a:noAutofit/>
          </a:bodyP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sz="1400" b="1" dirty="0">
                <a:solidFill>
                  <a:schemeClr val="tx2"/>
                </a:solidFill>
              </a:rPr>
              <a:t>Budget item reference for the Final Symposium</a:t>
            </a:r>
          </a:p>
        </p:txBody>
      </p:sp>
      <p:pic>
        <p:nvPicPr>
          <p:cNvPr id="65" name="table">
            <a:extLst>
              <a:ext uri="{FF2B5EF4-FFF2-40B4-BE49-F238E27FC236}">
                <a16:creationId xmlns:a16="http://schemas.microsoft.com/office/drawing/2014/main" id="{2022FD1B-F98D-17FE-EF67-F244793426E5}"/>
              </a:ext>
            </a:extLst>
          </p:cNvPr>
          <p:cNvPicPr>
            <a:picLocks noChangeAspect="1"/>
          </p:cNvPicPr>
          <p:nvPr/>
        </p:nvPicPr>
        <p:blipFill>
          <a:blip r:embed="rId2"/>
          <a:stretch>
            <a:fillRect/>
          </a:stretch>
        </p:blipFill>
        <p:spPr>
          <a:xfrm>
            <a:off x="687324" y="2043684"/>
            <a:ext cx="4160520" cy="2651760"/>
          </a:xfrm>
          <a:prstGeom prst="rect">
            <a:avLst/>
          </a:prstGeom>
        </p:spPr>
      </p:pic>
    </p:spTree>
    <p:extLst>
      <p:ext uri="{BB962C8B-B14F-4D97-AF65-F5344CB8AC3E}">
        <p14:creationId xmlns:p14="http://schemas.microsoft.com/office/powerpoint/2010/main" val="2274412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GB" dirty="0"/>
          </a:p>
        </p:txBody>
      </p:sp>
    </p:spTree>
    <p:extLst>
      <p:ext uri="{BB962C8B-B14F-4D97-AF65-F5344CB8AC3E}">
        <p14:creationId xmlns:p14="http://schemas.microsoft.com/office/powerpoint/2010/main" val="3708740878"/>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COMFORTAGE_slides master_outline view_v3" id="{4A26FF74-3369-4673-8482-BF5D8FDDBFB2}" vid="{0C8E4F19-0A30-4CC5-BB78-81AB3CBB30A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COMFORTAGE_slides master_outline view_v3</Template>
  <TotalTime>1014</TotalTime>
  <Words>1522</Words>
  <Application>Microsoft Office PowerPoint</Application>
  <PresentationFormat>Panorámica</PresentationFormat>
  <Paragraphs>226</Paragraphs>
  <Slides>12</Slides>
  <Notes>0</Notes>
  <HiddenSlides>0</HiddenSlides>
  <MMClips>0</MMClips>
  <ScaleCrop>false</ScaleCrop>
  <HeadingPairs>
    <vt:vector size="6" baseType="variant">
      <vt:variant>
        <vt:lpstr>Fuentes usadas</vt:lpstr>
      </vt:variant>
      <vt:variant>
        <vt:i4>14</vt:i4>
      </vt:variant>
      <vt:variant>
        <vt:lpstr>Tema</vt:lpstr>
      </vt:variant>
      <vt:variant>
        <vt:i4>1</vt:i4>
      </vt:variant>
      <vt:variant>
        <vt:lpstr>Títulos de diapositiva</vt:lpstr>
      </vt:variant>
      <vt:variant>
        <vt:i4>12</vt:i4>
      </vt:variant>
    </vt:vector>
  </HeadingPairs>
  <TitlesOfParts>
    <vt:vector size="27" baseType="lpstr">
      <vt:lpstr>Aptos</vt:lpstr>
      <vt:lpstr>Aptos Display</vt:lpstr>
      <vt:lpstr>Arial</vt:lpstr>
      <vt:lpstr>Calibri</vt:lpstr>
      <vt:lpstr>Calibri Light</vt:lpstr>
      <vt:lpstr>Century</vt:lpstr>
      <vt:lpstr>Century Gothic</vt:lpstr>
      <vt:lpstr>Montserrat</vt:lpstr>
      <vt:lpstr>Poppins</vt:lpstr>
      <vt:lpstr>Poppins ExtraBold</vt:lpstr>
      <vt:lpstr>Poppins ExtraLight</vt:lpstr>
      <vt:lpstr>Poppins Light</vt:lpstr>
      <vt:lpstr>Times New Roman</vt:lpstr>
      <vt:lpstr>Wingdings</vt:lpstr>
      <vt:lpstr>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Silvia Bossio De Stefano</dc:creator>
  <cp:lastModifiedBy>Ana Vizcaíno Martínez</cp:lastModifiedBy>
  <cp:revision>12</cp:revision>
  <dcterms:created xsi:type="dcterms:W3CDTF">2026-07-24T10:01:11Z</dcterms:created>
  <dcterms:modified xsi:type="dcterms:W3CDTF">2026-10-09T09:05:47Z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ad0b24d-6422-44b0-b3de-abb3a9e8c81a_Enabled">
    <vt:lpwstr>true</vt:lpwstr>
  </property>
  <property fmtid="{D5CDD505-2E9C-101B-9397-08002B2CF9AE}" pid="3" name="MSIP_Label_2ad0b24d-6422-44b0-b3de-abb3a9e8c81a_SetDate">
    <vt:lpwstr>2026-07-26T16:56:47Z</vt:lpwstr>
  </property>
  <property fmtid="{D5CDD505-2E9C-101B-9397-08002B2CF9AE}" pid="4" name="MSIP_Label_2ad0b24d-6422-44b0-b3de-abb3a9e8c81a_Method">
    <vt:lpwstr>Standard</vt:lpwstr>
  </property>
  <property fmtid="{D5CDD505-2E9C-101B-9397-08002B2CF9AE}" pid="5" name="MSIP_Label_2ad0b24d-6422-44b0-b3de-abb3a9e8c81a_Name">
    <vt:lpwstr>defa4170-0d19-0005-0004-bc88714345d2</vt:lpwstr>
  </property>
  <property fmtid="{D5CDD505-2E9C-101B-9397-08002B2CF9AE}" pid="6" name="MSIP_Label_2ad0b24d-6422-44b0-b3de-abb3a9e8c81a_SiteId">
    <vt:lpwstr>2fcfe26a-bb62-46b0-b1e3-28f9da0c45fd</vt:lpwstr>
  </property>
  <property fmtid="{D5CDD505-2E9C-101B-9397-08002B2CF9AE}" pid="7" name="MSIP_Label_2ad0b24d-6422-44b0-b3de-abb3a9e8c81a_ActionId">
    <vt:lpwstr>eadaa613-f413-43c3-a9e6-d0152ae4a032</vt:lpwstr>
  </property>
  <property fmtid="{D5CDD505-2E9C-101B-9397-08002B2CF9AE}" pid="8" name="MSIP_Label_2ad0b24d-6422-44b0-b3de-abb3a9e8c81a_ContentBits">
    <vt:lpwstr>0</vt:lpwstr>
  </property>
  <property fmtid="{D5CDD505-2E9C-101B-9397-08002B2CF9AE}" pid="9" name="MSIP_Label_2ad0b24d-6422-44b0-b3de-abb3a9e8c81a_Tag">
    <vt:lpwstr>50, 3, 0, 1</vt:lpwstr>
  </property>
</Properties>
</file>